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6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 Regular" panose="020F0502020204030203" pitchFamily="34" charset="0"/>
      <p:regular r:id="rId33"/>
    </p:embeddedFont>
    <p:embeddedFont>
      <p:font typeface="Muller Bold" pitchFamily="50" charset="-52"/>
      <p:bold r:id="rId34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 autoAdjust="0"/>
    <p:restoredTop sz="93302" autoAdjust="0"/>
  </p:normalViewPr>
  <p:slideViewPr>
    <p:cSldViewPr snapToGrid="0">
      <p:cViewPr>
        <p:scale>
          <a:sx n="100" d="100"/>
          <a:sy n="100" d="100"/>
        </p:scale>
        <p:origin x="1116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6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4.9163781541888399E-2"/>
          <c:y val="1.50179753064627E-3"/>
          <c:w val="0.95083621845811195"/>
          <c:h val="0.91476360803082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169-4EA8-A677-AF3FA87CCD3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169-4EA8-A677-AF3FA87CCD3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169-4EA8-A677-AF3FA87CCD3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Sheet1!$B$3:$B$7</c:f>
              <c:numCache>
                <c:formatCode>General</c:formatCode>
                <c:ptCount val="5"/>
                <c:pt idx="0" formatCode="#,##0">
                  <c:v>759</c:v>
                </c:pt>
                <c:pt idx="1">
                  <c:v>1093</c:v>
                </c:pt>
                <c:pt idx="2">
                  <c:v>1020</c:v>
                </c:pt>
                <c:pt idx="3">
                  <c:v>603</c:v>
                </c:pt>
                <c:pt idx="4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69-4EA8-A677-AF3FA87CCD3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tx1"/>
                    </a:solidFill>
                    <a:latin typeface="+mj-lt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Sheet1!$A$3:$A$7</c:f>
              <c:strCache>
                <c:ptCount val="5"/>
                <c:pt idx="0">
                  <c:v>UI / UX Design</c:v>
                </c:pt>
                <c:pt idx="1">
                  <c:v>Web Design</c:v>
                </c:pt>
                <c:pt idx="2">
                  <c:v>Graphic Design</c:v>
                </c:pt>
                <c:pt idx="3">
                  <c:v>Service</c:v>
                </c:pt>
                <c:pt idx="4">
                  <c:v>And Othrers</c:v>
                </c:pt>
              </c:strCache>
            </c:strRef>
          </c:cat>
          <c:val>
            <c:numRef>
              <c:f>Sheet1!$C$3:$C$7</c:f>
              <c:numCache>
                <c:formatCode>General</c:formatCode>
                <c:ptCount val="5"/>
                <c:pt idx="0" formatCode="#,##0">
                  <c:v>954</c:v>
                </c:pt>
                <c:pt idx="1">
                  <c:v>1297</c:v>
                </c:pt>
                <c:pt idx="2">
                  <c:v>897</c:v>
                </c:pt>
                <c:pt idx="3">
                  <c:v>594</c:v>
                </c:pt>
                <c:pt idx="4">
                  <c:v>238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69-4EA8-A677-AF3FA87CCD3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001556432"/>
        <c:axId val="1001599408"/>
      </c:barChart>
      <c:catAx>
        <c:axId val="10015564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n-lt"/>
                <a:ea typeface="PT Sans" panose="020B0503020203020204" pitchFamily="34" charset="0"/>
              </a:defRPr>
            </a:pPr>
            <a:endParaRPr lang="en-US"/>
          </a:p>
        </c:txPr>
        <c:crossAx val="1001599408"/>
        <c:crosses val="autoZero"/>
        <c:auto val="1"/>
        <c:lblAlgn val="ctr"/>
        <c:lblOffset val="100"/>
        <c:noMultiLvlLbl val="0"/>
      </c:catAx>
      <c:valAx>
        <c:axId val="100159940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tx1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100155643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4.1969609713373886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6-4F78-9EDE-737B795E228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6-4F78-9EDE-737B795E228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76-4F78-9EDE-737B795E22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697-4084-AFF9-A826FEE21E4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697-4084-AFF9-A826FEE21E4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697-4084-AFF9-A826FEE21E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5E1-4F35-9E54-DE4F903ABD4B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5E1-4F35-9E54-DE4F903ABD4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5E1-4F35-9E54-DE4F903ABD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0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50</c:v>
                </c:pt>
                <c:pt idx="2">
                  <c:v>70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70-49C3-A3FA-D60CB882B4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72000" tIns="0" rIns="72000" bIns="0" anchor="ctr" anchorCtr="0">
                <a:no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170-49C3-A3FA-D60CB882B4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74110544"/>
        <c:axId val="74112176"/>
      </c:barChart>
      <c:catAx>
        <c:axId val="741105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2176"/>
        <c:crosses val="autoZero"/>
        <c:auto val="1"/>
        <c:lblAlgn val="ctr"/>
        <c:lblOffset val="100"/>
        <c:noMultiLvlLbl val="0"/>
      </c:catAx>
      <c:valAx>
        <c:axId val="74112176"/>
        <c:scaling>
          <c:orientation val="minMax"/>
          <c:max val="150"/>
        </c:scaling>
        <c:delete val="0"/>
        <c:axPos val="b"/>
        <c:majorGridlines>
          <c:spPr>
            <a:ln w="6350" cap="flat" cmpd="sng" algn="ctr">
              <a:solidFill>
                <a:schemeClr val="accent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2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low"/>
        <c:spPr>
          <a:noFill/>
          <a:ln w="63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10544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8246425070233301E-3"/>
          <c:y val="0"/>
          <c:w val="0.99617536089238801"/>
          <c:h val="0.9961753608923880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2017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7A7-4349-8ABA-B46C5E7B4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7A7-4349-8ABA-B46C5E7B4E94}"/>
              </c:ext>
            </c:extLst>
          </c:dPt>
          <c:dPt>
            <c:idx val="2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7A7-4349-8ABA-B46C5E7B4E94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7A7-4349-8ABA-B46C5E7B4E94}"/>
              </c:ext>
            </c:extLst>
          </c:dPt>
          <c:dLbls>
            <c:dLbl>
              <c:idx val="0"/>
              <c:layout>
                <c:manualLayout>
                  <c:x val="-0.13954754259881136"/>
                  <c:y val="0.122498767499422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7A7-4349-8ABA-B46C5E7B4E94}"/>
                </c:ext>
              </c:extLst>
            </c:dLbl>
            <c:dLbl>
              <c:idx val="1"/>
              <c:layout>
                <c:manualLayout>
                  <c:x val="-0.11439183397174263"/>
                  <c:y val="-0.15482021090542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7A7-4349-8ABA-B46C5E7B4E94}"/>
                </c:ext>
              </c:extLst>
            </c:dLbl>
            <c:dLbl>
              <c:idx val="2"/>
              <c:layout>
                <c:manualLayout>
                  <c:x val="7.2493344134113472E-2"/>
                  <c:y val="-4.68368357873910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7A7-4349-8ABA-B46C5E7B4E94}"/>
                </c:ext>
              </c:extLst>
            </c:dLbl>
            <c:dLbl>
              <c:idx val="3"/>
              <c:layout>
                <c:manualLayout>
                  <c:x val="6.5223495251925293E-2"/>
                  <c:y val="8.523208557236092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7A7-4349-8ABA-B46C5E7B4E9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PT Sans" panose="020B0503020203020204" pitchFamily="34" charset="0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Rival Company One</c:v>
                </c:pt>
                <c:pt idx="1">
                  <c:v>Rival Company Two</c:v>
                </c:pt>
                <c:pt idx="2">
                  <c:v>Our Company</c:v>
                </c:pt>
                <c:pt idx="3">
                  <c:v>And Othrers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A7-4349-8ABA-B46C5E7B4E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F6-4F87-8380-731E4C23F6C1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EF6-4F87-8380-731E4C23F6C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EF6-4F87-8380-731E4C23F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E-3"/>
          <c:w val="0.99294436774345696"/>
          <c:h val="0.998661089019207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F10-4868-950F-A07A60D1C03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F10-4868-950F-A07A60D1C03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0-4868-950F-A07A60D1C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8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>
            <a:extLst>
              <a:ext uri="{FF2B5EF4-FFF2-40B4-BE49-F238E27FC236}">
                <a16:creationId xmlns:a16="http://schemas.microsoft.com/office/drawing/2014/main" id="{06663F71-D0D0-4A90-A851-43B8F65D5A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>
            <a:extLst>
              <a:ext uri="{FF2B5EF4-FFF2-40B4-BE49-F238E27FC236}">
                <a16:creationId xmlns:a16="http://schemas.microsoft.com/office/drawing/2014/main" id="{689ED030-E9DB-48B2-8F9F-4132311EC7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E31997-D77F-46A8-9A94-48A87C90F8EF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oter 3">
            <a:extLst>
              <a:ext uri="{FF2B5EF4-FFF2-40B4-BE49-F238E27FC236}">
                <a16:creationId xmlns:a16="http://schemas.microsoft.com/office/drawing/2014/main" id="{73EF75FC-0CA3-47F0-865A-969521E1A7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4">
            <a:extLst>
              <a:ext uri="{FF2B5EF4-FFF2-40B4-BE49-F238E27FC236}">
                <a16:creationId xmlns:a16="http://schemas.microsoft.com/office/drawing/2014/main" id="{F79359BB-549A-46A1-9874-FDF9962381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9D589-429A-443D-979C-F96C49070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2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pper Foo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7086C-A715-4FF6-955E-BCDB9D9A5024}" type="datetimeFigureOut">
              <a:rPr lang="en-US" smtClean="0"/>
              <a:t>25.05.2020</a:t>
            </a:fld>
            <a:endParaRPr lang="en-US"/>
          </a:p>
        </p:txBody>
      </p:sp>
      <p:sp>
        <p:nvSpPr>
          <p:cNvPr id="4" name="Form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87FC6-F047-4D4B-9255-D2854995B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72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66667CDF-77E0-49F9-B140-4F557D348E49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17">
            <a:extLst>
              <a:ext uri="{FF2B5EF4-FFF2-40B4-BE49-F238E27FC236}">
                <a16:creationId xmlns:a16="http://schemas.microsoft.com/office/drawing/2014/main" id="{1372E111-105D-4A0F-B77E-0E1380A85C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5437107" y="751518"/>
            <a:ext cx="1892607" cy="1567315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94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2E0DF238-490C-4F48-912B-01A151653680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7081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9B26160A-A3D9-490E-BC48-82E39378BF1C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68F9D05B-8D33-43DB-9204-E74F6F51E7A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7">
            <a:extLst>
              <a:ext uri="{FF2B5EF4-FFF2-40B4-BE49-F238E27FC236}">
                <a16:creationId xmlns:a16="http://schemas.microsoft.com/office/drawing/2014/main" id="{3EE1760A-2D40-40CC-A21D-5D640AF171FE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520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471AB2B2-37E7-495C-A6C4-086A15EC7CE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308561" y="1011032"/>
            <a:ext cx="5784020" cy="483592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4787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>
            <a:extLst>
              <a:ext uri="{FF2B5EF4-FFF2-40B4-BE49-F238E27FC236}">
                <a16:creationId xmlns:a16="http://schemas.microsoft.com/office/drawing/2014/main" id="{FA1C4EEF-61BE-442B-A96B-08BA74D2B6D4}"/>
              </a:ext>
            </a:extLst>
          </p:cNvPr>
          <p:cNvSpPr/>
          <p:nvPr userDrawn="1"/>
        </p:nvSpPr>
        <p:spPr>
          <a:xfrm>
            <a:off x="6172200" y="1524000"/>
            <a:ext cx="5430191" cy="43940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9E021AA0-F6E4-4ED4-BDC6-988A07CF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401" y="448522"/>
            <a:ext cx="2901774" cy="5312836"/>
          </a:xfrm>
          <a:prstGeom prst="rect">
            <a:avLst/>
          </a:prstGeom>
        </p:spPr>
      </p:pic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27078389-A71B-497B-A736-2251A00B6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28188" y="774354"/>
            <a:ext cx="2150269" cy="4673630"/>
          </a:xfrm>
          <a:prstGeom prst="roundRect">
            <a:avLst>
              <a:gd name="adj" fmla="val 10524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10988387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DAADD02A-CA15-4A1C-BB94-0FD8DC581DDB}"/>
              </a:ext>
            </a:extLst>
          </p:cNvPr>
          <p:cNvSpPr/>
          <p:nvPr userDrawn="1"/>
        </p:nvSpPr>
        <p:spPr>
          <a:xfrm>
            <a:off x="4617882" y="393700"/>
            <a:ext cx="6984510" cy="54862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Drawing 33">
            <a:extLst>
              <a:ext uri="{FF2B5EF4-FFF2-40B4-BE49-F238E27FC236}">
                <a16:creationId xmlns:a16="http://schemas.microsoft.com/office/drawing/2014/main" id="{570E65EF-2AFD-40B5-B18E-EA2DC40020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11289" y="1048799"/>
            <a:ext cx="5641992" cy="4215784"/>
          </a:xfrm>
          <a:prstGeom prst="rect">
            <a:avLst/>
          </a:prstGeom>
        </p:spPr>
      </p:pic>
      <p:sp>
        <p:nvSpPr>
          <p:cNvPr id="35" name="Picture Placeholder 1">
            <a:extLst>
              <a:ext uri="{FF2B5EF4-FFF2-40B4-BE49-F238E27FC236}">
                <a16:creationId xmlns:a16="http://schemas.microsoft.com/office/drawing/2014/main" id="{B2CC9B6C-9A02-4458-BBA6-AE3F9C0525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86913" y="818834"/>
            <a:ext cx="3471262" cy="4629150"/>
          </a:xfrm>
          <a:prstGeom prst="roundRect">
            <a:avLst>
              <a:gd name="adj" fmla="val 1195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87228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4A5FF9B6-D048-4049-A5AE-0983B471B66E}"/>
              </a:ext>
            </a:extLst>
          </p:cNvPr>
          <p:cNvSpPr/>
          <p:nvPr userDrawn="1"/>
        </p:nvSpPr>
        <p:spPr>
          <a:xfrm>
            <a:off x="5849746" y="1252852"/>
            <a:ext cx="5788056" cy="454644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Drawing 64">
            <a:extLst>
              <a:ext uri="{FF2B5EF4-FFF2-40B4-BE49-F238E27FC236}">
                <a16:creationId xmlns:a16="http://schemas.microsoft.com/office/drawing/2014/main" id="{57EEFA7C-FA60-43EC-A926-967F2B6645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746" y="749300"/>
            <a:ext cx="8226400" cy="6067407"/>
          </a:xfrm>
          <a:prstGeom prst="rect">
            <a:avLst/>
          </a:prstGeom>
        </p:spPr>
      </p:pic>
      <p:sp>
        <p:nvSpPr>
          <p:cNvPr id="41" name="Picture Placeholder 1">
            <a:extLst>
              <a:ext uri="{FF2B5EF4-FFF2-40B4-BE49-F238E27FC236}">
                <a16:creationId xmlns:a16="http://schemas.microsoft.com/office/drawing/2014/main" id="{46CE0BC6-9306-4525-9BFD-EE74EE881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7108" y="1975189"/>
            <a:ext cx="5082567" cy="3101772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</p:sp>
    </p:spTree>
    <p:extLst>
      <p:ext uri="{BB962C8B-B14F-4D97-AF65-F5344CB8AC3E}">
        <p14:creationId xmlns:p14="http://schemas.microsoft.com/office/powerpoint/2010/main" val="2006131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085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94624C86-8DA5-4FCB-B81C-B3AB4CDA1D2F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437107" y="1335313"/>
            <a:ext cx="6029182" cy="4992916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02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7">
            <a:extLst>
              <a:ext uri="{FF2B5EF4-FFF2-40B4-BE49-F238E27FC236}">
                <a16:creationId xmlns:a16="http://schemas.microsoft.com/office/drawing/2014/main" id="{0C6827B5-BD0B-4B76-BAAC-F48D0A28355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7">
            <a:extLst>
              <a:ext uri="{FF2B5EF4-FFF2-40B4-BE49-F238E27FC236}">
                <a16:creationId xmlns:a16="http://schemas.microsoft.com/office/drawing/2014/main" id="{48C4C80A-242F-43D0-8183-0B592F2DD98A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2001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8A88ECFC-A54C-4F96-BE07-9D2733E03B11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58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B885903F-598C-430C-855F-322C58D275E5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798889" y="3241281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7629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CE9AF897-5A46-4EDC-97D3-ACD71E401F2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Drawing 2">
            <a:extLst>
              <a:ext uri="{FF2B5EF4-FFF2-40B4-BE49-F238E27FC236}">
                <a16:creationId xmlns:a16="http://schemas.microsoft.com/office/drawing/2014/main" id="{82589D35-7C30-467D-83F9-2029C4037E16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2668713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">
            <a:extLst>
              <a:ext uri="{FF2B5EF4-FFF2-40B4-BE49-F238E27FC236}">
                <a16:creationId xmlns:a16="http://schemas.microsoft.com/office/drawing/2014/main" id="{42FF1037-24FB-4BC2-86B6-26A1319B856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4582109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17">
            <a:extLst>
              <a:ext uri="{FF2B5EF4-FFF2-40B4-BE49-F238E27FC236}">
                <a16:creationId xmlns:a16="http://schemas.microsoft.com/office/drawing/2014/main" id="{EEB76D71-B588-4CB2-BD4D-CC694230EF36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8522490" y="1843444"/>
            <a:ext cx="4267530" cy="3534048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2814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7">
            <a:extLst>
              <a:ext uri="{FF2B5EF4-FFF2-40B4-BE49-F238E27FC236}">
                <a16:creationId xmlns:a16="http://schemas.microsoft.com/office/drawing/2014/main" id="{D289E9F5-564E-4400-81B2-6BFF674B1A7E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17">
            <a:extLst>
              <a:ext uri="{FF2B5EF4-FFF2-40B4-BE49-F238E27FC236}">
                <a16:creationId xmlns:a16="http://schemas.microsoft.com/office/drawing/2014/main" id="{26834D89-602E-4C3A-AF2F-60019C4A162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03388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4030B554-CF30-4316-9B2F-615422B78F68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0336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7">
            <a:extLst>
              <a:ext uri="{FF2B5EF4-FFF2-40B4-BE49-F238E27FC236}">
                <a16:creationId xmlns:a16="http://schemas.microsoft.com/office/drawing/2014/main" id="{643F5BEF-2980-46F7-84F0-A8284DFDE1FB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678704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7">
            <a:extLst>
              <a:ext uri="{FF2B5EF4-FFF2-40B4-BE49-F238E27FC236}">
                <a16:creationId xmlns:a16="http://schemas.microsoft.com/office/drawing/2014/main" id="{9D7C339B-903A-4A2B-AB19-490F9401BA89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4220402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7">
            <a:extLst>
              <a:ext uri="{FF2B5EF4-FFF2-40B4-BE49-F238E27FC236}">
                <a16:creationId xmlns:a16="http://schemas.microsoft.com/office/drawing/2014/main" id="{41F6CC39-4160-4960-BB8C-2FB34286176B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8068321" y="4091153"/>
            <a:ext cx="1743844" cy="1458001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46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">
            <a:extLst>
              <a:ext uri="{FF2B5EF4-FFF2-40B4-BE49-F238E27FC236}">
                <a16:creationId xmlns:a16="http://schemas.microsoft.com/office/drawing/2014/main" id="{22A6B062-8DFD-4F62-936C-7CDF0DAA3C7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8006749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DBA418C-ACB9-49A8-B9ED-DCD5C5FB5AEF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4453492" y="2302429"/>
            <a:ext cx="3233186" cy="267748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5364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251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7">
            <a:extLst>
              <a:ext uri="{FF2B5EF4-FFF2-40B4-BE49-F238E27FC236}">
                <a16:creationId xmlns:a16="http://schemas.microsoft.com/office/drawing/2014/main" id="{B9AD5D70-2BB7-4670-AA9D-6D9EF31EE673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7929594" y="135153"/>
            <a:ext cx="2062843" cy="1708292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Drawing 2">
            <a:extLst>
              <a:ext uri="{FF2B5EF4-FFF2-40B4-BE49-F238E27FC236}">
                <a16:creationId xmlns:a16="http://schemas.microsoft.com/office/drawing/2014/main" id="{DE3D24EB-F758-4126-8DEC-353B8FA7F3F7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7163536" y="1352204"/>
            <a:ext cx="1532116" cy="1268784"/>
          </a:xfrm>
          <a:prstGeom prst="hexagon">
            <a:avLst>
              <a:gd name="adj" fmla="val 28285"/>
              <a:gd name="vf" fmla="val 115470"/>
            </a:avLst>
          </a:prstGeom>
        </p:spPr>
      </p:sp>
    </p:spTree>
    <p:extLst>
      <p:ext uri="{BB962C8B-B14F-4D97-AF65-F5344CB8AC3E}">
        <p14:creationId xmlns:p14="http://schemas.microsoft.com/office/powerpoint/2010/main" val="2895602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17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CA5FBD66-94D2-47C5-8DB1-2BA5B4BFF8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319314" y="3759200"/>
            <a:ext cx="6232591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902A38A6-3B22-4833-99F9-8DB0835DBBC4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5453484" y="3759200"/>
            <a:ext cx="3375089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09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7">
            <a:extLst>
              <a:ext uri="{FF2B5EF4-FFF2-40B4-BE49-F238E27FC236}">
                <a16:creationId xmlns:a16="http://schemas.microsoft.com/office/drawing/2014/main" id="{3F83ACD9-B749-42EA-B138-D3A5AD150672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-1041400" y="3759200"/>
            <a:ext cx="5238555" cy="2821859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2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7">
            <a:extLst>
              <a:ext uri="{FF2B5EF4-FFF2-40B4-BE49-F238E27FC236}">
                <a16:creationId xmlns:a16="http://schemas.microsoft.com/office/drawing/2014/main" id="{99D7072E-9E2C-4106-9AD0-F2576ABA2259}"/>
              </a:ext>
            </a:extLst>
          </p:cNvPr>
          <p:cNvSpPr>
            <a:spLocks noGrp="1"/>
          </p:cNvSpPr>
          <p:nvPr>
            <p:ph type="pic" idx="25"/>
          </p:nvPr>
        </p:nvSpPr>
        <p:spPr>
          <a:xfrm>
            <a:off x="958103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17">
            <a:extLst>
              <a:ext uri="{FF2B5EF4-FFF2-40B4-BE49-F238E27FC236}">
                <a16:creationId xmlns:a16="http://schemas.microsoft.com/office/drawing/2014/main" id="{C4E2DD90-466D-4656-8F65-4F0A956D341D}"/>
              </a:ext>
            </a:extLst>
          </p:cNvPr>
          <p:cNvSpPr>
            <a:spLocks noGrp="1"/>
          </p:cNvSpPr>
          <p:nvPr>
            <p:ph type="pic" idx="26"/>
          </p:nvPr>
        </p:nvSpPr>
        <p:spPr>
          <a:xfrm>
            <a:off x="8735401" y="2284170"/>
            <a:ext cx="2389711" cy="1998000"/>
          </a:xfrm>
          <a:prstGeom prst="hexagon">
            <a:avLst>
              <a:gd name="adj" fmla="val 28285"/>
              <a:gd name="vf" fmla="val 115470"/>
            </a:avLst>
          </a:prstGeom>
          <a:noFill/>
          <a:ln>
            <a:noFill/>
          </a:ln>
          <a:effectLst/>
        </p:spPr>
        <p:txBody>
          <a:bodyPr wrap="square" lIns="91425" tIns="91425" rIns="91425" bIns="91425" anchor="t" anchorCtr="0"/>
          <a:lstStyle>
            <a:lvl1pPr marL="228600" marR="0" lvl="0" indent="-1270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790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rawing 10">
            <a:extLst>
              <a:ext uri="{FF2B5EF4-FFF2-40B4-BE49-F238E27FC236}">
                <a16:creationId xmlns:a16="http://schemas.microsoft.com/office/drawing/2014/main" id="{04E3FC1E-6F35-4916-B6E6-CF74EFDAC311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9B5FFE54-A8C4-4C51-8138-592924F29615}"/>
              </a:ext>
            </a:extLst>
          </p:cNvPr>
          <p:cNvSpPr/>
          <p:nvPr userDrawn="1"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3">
            <a:extLst>
              <a:ext uri="{FF2B5EF4-FFF2-40B4-BE49-F238E27FC236}">
                <a16:creationId xmlns:a16="http://schemas.microsoft.com/office/drawing/2014/main" id="{1EA71180-51F9-4E42-B4D1-23D7666DD53D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pic>
        <p:nvPicPr>
          <p:cNvPr id="20" name="Drawing 19" descr="Picture looks like as Man&#10;&#10;">
            <a:extLst>
              <a:ext uri="{FF2B5EF4-FFF2-40B4-BE49-F238E27FC236}">
                <a16:creationId xmlns:a16="http://schemas.microsoft.com/office/drawing/2014/main" id="{1D427860-D5E3-4969-82E4-9B12736701D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BCD1F6-8A63-477D-883C-63F0216ACDDF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sp>
        <p:nvSpPr>
          <p:cNvPr id="8" name="Drawing 10">
            <a:extLst>
              <a:ext uri="{FF2B5EF4-FFF2-40B4-BE49-F238E27FC236}">
                <a16:creationId xmlns:a16="http://schemas.microsoft.com/office/drawing/2014/main" id="{1615121C-E62C-472E-8942-35EDCEBC0FBF}"/>
              </a:ext>
            </a:extLst>
          </p:cNvPr>
          <p:cNvSpPr/>
          <p:nvPr userDrawn="1"/>
        </p:nvSpPr>
        <p:spPr>
          <a:xfrm flipH="1">
            <a:off x="-3300870" y="3497262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5A57C958-20E9-436B-B58C-AB7781F99BC8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1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65" r:id="rId3"/>
    <p:sldLayoutId id="2147483674" r:id="rId4"/>
    <p:sldLayoutId id="2147483670" r:id="rId5"/>
    <p:sldLayoutId id="2147483675" r:id="rId6"/>
    <p:sldLayoutId id="2147483664" r:id="rId7"/>
    <p:sldLayoutId id="2147483671" r:id="rId8"/>
    <p:sldLayoutId id="2147483662" r:id="rId9"/>
    <p:sldLayoutId id="2147483663" r:id="rId10"/>
    <p:sldLayoutId id="2147483666" r:id="rId11"/>
    <p:sldLayoutId id="2147483667" r:id="rId12"/>
    <p:sldLayoutId id="2147483672" r:id="rId13"/>
    <p:sldLayoutId id="2147483668" r:id="rId14"/>
    <p:sldLayoutId id="2147483669" r:id="rId15"/>
  </p:sldLayoutIdLst>
  <p:hf hdr="0" ftr="0" dt="0"/>
  <p:txStyles>
    <p:titleStyle>
      <a:lvl1pPr algn="l" defTabSz="91417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3" indent="-228543" algn="l" defTabSz="91417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0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6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2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9" indent="-228543" algn="l" defTabSz="91417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rawing 10">
            <a:extLst>
              <a:ext uri="{FF2B5EF4-FFF2-40B4-BE49-F238E27FC236}">
                <a16:creationId xmlns:a16="http://schemas.microsoft.com/office/drawing/2014/main" id="{07C89ABB-5415-4787-9851-42D06B315FAB}"/>
              </a:ext>
            </a:extLst>
          </p:cNvPr>
          <p:cNvSpPr/>
          <p:nvPr userDrawn="1"/>
        </p:nvSpPr>
        <p:spPr>
          <a:xfrm flipH="1">
            <a:off x="3316201" y="-1303338"/>
            <a:ext cx="10485438" cy="5807076"/>
          </a:xfrm>
          <a:custGeom>
            <a:avLst/>
            <a:gdLst>
              <a:gd name="connsiteX0" fmla="*/ 5143500 w 5171122"/>
              <a:gd name="connsiteY0" fmla="*/ 432295 h 2863886"/>
              <a:gd name="connsiteX1" fmla="*/ 5117783 w 5171122"/>
              <a:gd name="connsiteY1" fmla="*/ 452297 h 2863886"/>
              <a:gd name="connsiteX2" fmla="*/ 4918710 w 5171122"/>
              <a:gd name="connsiteY2" fmla="*/ 452297 h 2863886"/>
              <a:gd name="connsiteX3" fmla="*/ 4918710 w 5171122"/>
              <a:gd name="connsiteY3" fmla="*/ 452297 h 2863886"/>
              <a:gd name="connsiteX4" fmla="*/ 4918710 w 5171122"/>
              <a:gd name="connsiteY4" fmla="*/ 450392 h 2863886"/>
              <a:gd name="connsiteX5" fmla="*/ 4917758 w 5171122"/>
              <a:gd name="connsiteY5" fmla="*/ 448487 h 2863886"/>
              <a:gd name="connsiteX6" fmla="*/ 4916805 w 5171122"/>
              <a:gd name="connsiteY6" fmla="*/ 446582 h 2863886"/>
              <a:gd name="connsiteX7" fmla="*/ 4915853 w 5171122"/>
              <a:gd name="connsiteY7" fmla="*/ 444677 h 2863886"/>
              <a:gd name="connsiteX8" fmla="*/ 4915853 w 5171122"/>
              <a:gd name="connsiteY8" fmla="*/ 443725 h 2863886"/>
              <a:gd name="connsiteX9" fmla="*/ 4914900 w 5171122"/>
              <a:gd name="connsiteY9" fmla="*/ 442772 h 2863886"/>
              <a:gd name="connsiteX10" fmla="*/ 4913948 w 5171122"/>
              <a:gd name="connsiteY10" fmla="*/ 441820 h 2863886"/>
              <a:gd name="connsiteX11" fmla="*/ 4912995 w 5171122"/>
              <a:gd name="connsiteY11" fmla="*/ 440867 h 2863886"/>
              <a:gd name="connsiteX12" fmla="*/ 4912043 w 5171122"/>
              <a:gd name="connsiteY12" fmla="*/ 439915 h 2863886"/>
              <a:gd name="connsiteX13" fmla="*/ 4911090 w 5171122"/>
              <a:gd name="connsiteY13" fmla="*/ 438962 h 2863886"/>
              <a:gd name="connsiteX14" fmla="*/ 4910138 w 5171122"/>
              <a:gd name="connsiteY14" fmla="*/ 438010 h 2863886"/>
              <a:gd name="connsiteX15" fmla="*/ 4909185 w 5171122"/>
              <a:gd name="connsiteY15" fmla="*/ 437057 h 2863886"/>
              <a:gd name="connsiteX16" fmla="*/ 4908233 w 5171122"/>
              <a:gd name="connsiteY16" fmla="*/ 436105 h 2863886"/>
              <a:gd name="connsiteX17" fmla="*/ 4907280 w 5171122"/>
              <a:gd name="connsiteY17" fmla="*/ 435152 h 2863886"/>
              <a:gd name="connsiteX18" fmla="*/ 4906328 w 5171122"/>
              <a:gd name="connsiteY18" fmla="*/ 435152 h 2863886"/>
              <a:gd name="connsiteX19" fmla="*/ 4904423 w 5171122"/>
              <a:gd name="connsiteY19" fmla="*/ 434200 h 2863886"/>
              <a:gd name="connsiteX20" fmla="*/ 4902518 w 5171122"/>
              <a:gd name="connsiteY20" fmla="*/ 433247 h 2863886"/>
              <a:gd name="connsiteX21" fmla="*/ 4900613 w 5171122"/>
              <a:gd name="connsiteY21" fmla="*/ 432295 h 2863886"/>
              <a:gd name="connsiteX22" fmla="*/ 4899660 w 5171122"/>
              <a:gd name="connsiteY22" fmla="*/ 432295 h 2863886"/>
              <a:gd name="connsiteX23" fmla="*/ 4897755 w 5171122"/>
              <a:gd name="connsiteY23" fmla="*/ 432295 h 2863886"/>
              <a:gd name="connsiteX24" fmla="*/ 4895850 w 5171122"/>
              <a:gd name="connsiteY24" fmla="*/ 432295 h 2863886"/>
              <a:gd name="connsiteX25" fmla="*/ 4893945 w 5171122"/>
              <a:gd name="connsiteY25" fmla="*/ 432295 h 2863886"/>
              <a:gd name="connsiteX26" fmla="*/ 4892993 w 5171122"/>
              <a:gd name="connsiteY26" fmla="*/ 432295 h 2863886"/>
              <a:gd name="connsiteX27" fmla="*/ 4892040 w 5171122"/>
              <a:gd name="connsiteY27" fmla="*/ 432295 h 2863886"/>
              <a:gd name="connsiteX28" fmla="*/ 4890135 w 5171122"/>
              <a:gd name="connsiteY28" fmla="*/ 432295 h 2863886"/>
              <a:gd name="connsiteX29" fmla="*/ 4888230 w 5171122"/>
              <a:gd name="connsiteY29" fmla="*/ 432295 h 2863886"/>
              <a:gd name="connsiteX30" fmla="*/ 4886325 w 5171122"/>
              <a:gd name="connsiteY30" fmla="*/ 432295 h 2863886"/>
              <a:gd name="connsiteX31" fmla="*/ 4884420 w 5171122"/>
              <a:gd name="connsiteY31" fmla="*/ 432295 h 2863886"/>
              <a:gd name="connsiteX32" fmla="*/ 4884420 w 5171122"/>
              <a:gd name="connsiteY32" fmla="*/ 432295 h 2863886"/>
              <a:gd name="connsiteX33" fmla="*/ 4785360 w 5171122"/>
              <a:gd name="connsiteY33" fmla="*/ 259892 h 2863886"/>
              <a:gd name="connsiteX34" fmla="*/ 4785360 w 5171122"/>
              <a:gd name="connsiteY34" fmla="*/ 259892 h 2863886"/>
              <a:gd name="connsiteX35" fmla="*/ 4787265 w 5171122"/>
              <a:gd name="connsiteY35" fmla="*/ 257987 h 2863886"/>
              <a:gd name="connsiteX36" fmla="*/ 4789170 w 5171122"/>
              <a:gd name="connsiteY36" fmla="*/ 256082 h 2863886"/>
              <a:gd name="connsiteX37" fmla="*/ 4790123 w 5171122"/>
              <a:gd name="connsiteY37" fmla="*/ 254177 h 2863886"/>
              <a:gd name="connsiteX38" fmla="*/ 4791075 w 5171122"/>
              <a:gd name="connsiteY38" fmla="*/ 252272 h 2863886"/>
              <a:gd name="connsiteX39" fmla="*/ 4792028 w 5171122"/>
              <a:gd name="connsiteY39" fmla="*/ 249415 h 2863886"/>
              <a:gd name="connsiteX40" fmla="*/ 4792980 w 5171122"/>
              <a:gd name="connsiteY40" fmla="*/ 247510 h 2863886"/>
              <a:gd name="connsiteX41" fmla="*/ 4792980 w 5171122"/>
              <a:gd name="connsiteY41" fmla="*/ 244652 h 2863886"/>
              <a:gd name="connsiteX42" fmla="*/ 4792980 w 5171122"/>
              <a:gd name="connsiteY42" fmla="*/ 241795 h 2863886"/>
              <a:gd name="connsiteX43" fmla="*/ 4792980 w 5171122"/>
              <a:gd name="connsiteY43" fmla="*/ 240842 h 2863886"/>
              <a:gd name="connsiteX44" fmla="*/ 4792980 w 5171122"/>
              <a:gd name="connsiteY44" fmla="*/ 238937 h 2863886"/>
              <a:gd name="connsiteX45" fmla="*/ 4792980 w 5171122"/>
              <a:gd name="connsiteY45" fmla="*/ 236080 h 2863886"/>
              <a:gd name="connsiteX46" fmla="*/ 4792028 w 5171122"/>
              <a:gd name="connsiteY46" fmla="*/ 233222 h 2863886"/>
              <a:gd name="connsiteX47" fmla="*/ 4791075 w 5171122"/>
              <a:gd name="connsiteY47" fmla="*/ 230365 h 2863886"/>
              <a:gd name="connsiteX48" fmla="*/ 4790123 w 5171122"/>
              <a:gd name="connsiteY48" fmla="*/ 227507 h 2863886"/>
              <a:gd name="connsiteX49" fmla="*/ 4789170 w 5171122"/>
              <a:gd name="connsiteY49" fmla="*/ 226555 h 2863886"/>
              <a:gd name="connsiteX50" fmla="*/ 4788218 w 5171122"/>
              <a:gd name="connsiteY50" fmla="*/ 225602 h 2863886"/>
              <a:gd name="connsiteX51" fmla="*/ 4786313 w 5171122"/>
              <a:gd name="connsiteY51" fmla="*/ 223697 h 2863886"/>
              <a:gd name="connsiteX52" fmla="*/ 4784408 w 5171122"/>
              <a:gd name="connsiteY52" fmla="*/ 221792 h 2863886"/>
              <a:gd name="connsiteX53" fmla="*/ 4782503 w 5171122"/>
              <a:gd name="connsiteY53" fmla="*/ 219887 h 2863886"/>
              <a:gd name="connsiteX54" fmla="*/ 4780598 w 5171122"/>
              <a:gd name="connsiteY54" fmla="*/ 217982 h 2863886"/>
              <a:gd name="connsiteX55" fmla="*/ 4778693 w 5171122"/>
              <a:gd name="connsiteY55" fmla="*/ 217030 h 2863886"/>
              <a:gd name="connsiteX56" fmla="*/ 4776788 w 5171122"/>
              <a:gd name="connsiteY56" fmla="*/ 216077 h 2863886"/>
              <a:gd name="connsiteX57" fmla="*/ 4773930 w 5171122"/>
              <a:gd name="connsiteY57" fmla="*/ 215125 h 2863886"/>
              <a:gd name="connsiteX58" fmla="*/ 4771073 w 5171122"/>
              <a:gd name="connsiteY58" fmla="*/ 214172 h 2863886"/>
              <a:gd name="connsiteX59" fmla="*/ 4768215 w 5171122"/>
              <a:gd name="connsiteY59" fmla="*/ 214172 h 2863886"/>
              <a:gd name="connsiteX60" fmla="*/ 4765358 w 5171122"/>
              <a:gd name="connsiteY60" fmla="*/ 214172 h 2863886"/>
              <a:gd name="connsiteX61" fmla="*/ 4764405 w 5171122"/>
              <a:gd name="connsiteY61" fmla="*/ 214172 h 2863886"/>
              <a:gd name="connsiteX62" fmla="*/ 4762500 w 5171122"/>
              <a:gd name="connsiteY62" fmla="*/ 214172 h 2863886"/>
              <a:gd name="connsiteX63" fmla="*/ 4759643 w 5171122"/>
              <a:gd name="connsiteY63" fmla="*/ 214172 h 2863886"/>
              <a:gd name="connsiteX64" fmla="*/ 4756785 w 5171122"/>
              <a:gd name="connsiteY64" fmla="*/ 215125 h 2863886"/>
              <a:gd name="connsiteX65" fmla="*/ 4753928 w 5171122"/>
              <a:gd name="connsiteY65" fmla="*/ 216077 h 2863886"/>
              <a:gd name="connsiteX66" fmla="*/ 4751070 w 5171122"/>
              <a:gd name="connsiteY66" fmla="*/ 217030 h 2863886"/>
              <a:gd name="connsiteX67" fmla="*/ 4750118 w 5171122"/>
              <a:gd name="connsiteY67" fmla="*/ 217982 h 2863886"/>
              <a:gd name="connsiteX68" fmla="*/ 4749165 w 5171122"/>
              <a:gd name="connsiteY68" fmla="*/ 218935 h 2863886"/>
              <a:gd name="connsiteX69" fmla="*/ 4747260 w 5171122"/>
              <a:gd name="connsiteY69" fmla="*/ 220840 h 2863886"/>
              <a:gd name="connsiteX70" fmla="*/ 4745355 w 5171122"/>
              <a:gd name="connsiteY70" fmla="*/ 222745 h 2863886"/>
              <a:gd name="connsiteX71" fmla="*/ 4743450 w 5171122"/>
              <a:gd name="connsiteY71" fmla="*/ 224650 h 2863886"/>
              <a:gd name="connsiteX72" fmla="*/ 4741545 w 5171122"/>
              <a:gd name="connsiteY72" fmla="*/ 226555 h 2863886"/>
              <a:gd name="connsiteX73" fmla="*/ 4740593 w 5171122"/>
              <a:gd name="connsiteY73" fmla="*/ 228460 h 2863886"/>
              <a:gd name="connsiteX74" fmla="*/ 4739640 w 5171122"/>
              <a:gd name="connsiteY74" fmla="*/ 230365 h 2863886"/>
              <a:gd name="connsiteX75" fmla="*/ 4738688 w 5171122"/>
              <a:gd name="connsiteY75" fmla="*/ 232270 h 2863886"/>
              <a:gd name="connsiteX76" fmla="*/ 4737735 w 5171122"/>
              <a:gd name="connsiteY76" fmla="*/ 235127 h 2863886"/>
              <a:gd name="connsiteX77" fmla="*/ 4737735 w 5171122"/>
              <a:gd name="connsiteY77" fmla="*/ 235127 h 2863886"/>
              <a:gd name="connsiteX78" fmla="*/ 4538663 w 5171122"/>
              <a:gd name="connsiteY78" fmla="*/ 235127 h 2863886"/>
              <a:gd name="connsiteX79" fmla="*/ 4538663 w 5171122"/>
              <a:gd name="connsiteY79" fmla="*/ 235127 h 2863886"/>
              <a:gd name="connsiteX80" fmla="*/ 4538663 w 5171122"/>
              <a:gd name="connsiteY80" fmla="*/ 233222 h 2863886"/>
              <a:gd name="connsiteX81" fmla="*/ 4537710 w 5171122"/>
              <a:gd name="connsiteY81" fmla="*/ 231317 h 2863886"/>
              <a:gd name="connsiteX82" fmla="*/ 4536758 w 5171122"/>
              <a:gd name="connsiteY82" fmla="*/ 229412 h 2863886"/>
              <a:gd name="connsiteX83" fmla="*/ 4535805 w 5171122"/>
              <a:gd name="connsiteY83" fmla="*/ 227507 h 2863886"/>
              <a:gd name="connsiteX84" fmla="*/ 4535805 w 5171122"/>
              <a:gd name="connsiteY84" fmla="*/ 226555 h 2863886"/>
              <a:gd name="connsiteX85" fmla="*/ 4534853 w 5171122"/>
              <a:gd name="connsiteY85" fmla="*/ 225602 h 2863886"/>
              <a:gd name="connsiteX86" fmla="*/ 4533900 w 5171122"/>
              <a:gd name="connsiteY86" fmla="*/ 224650 h 2863886"/>
              <a:gd name="connsiteX87" fmla="*/ 4532948 w 5171122"/>
              <a:gd name="connsiteY87" fmla="*/ 222745 h 2863886"/>
              <a:gd name="connsiteX88" fmla="*/ 4531995 w 5171122"/>
              <a:gd name="connsiteY88" fmla="*/ 221792 h 2863886"/>
              <a:gd name="connsiteX89" fmla="*/ 4531043 w 5171122"/>
              <a:gd name="connsiteY89" fmla="*/ 220840 h 2863886"/>
              <a:gd name="connsiteX90" fmla="*/ 4530090 w 5171122"/>
              <a:gd name="connsiteY90" fmla="*/ 219887 h 2863886"/>
              <a:gd name="connsiteX91" fmla="*/ 4529138 w 5171122"/>
              <a:gd name="connsiteY91" fmla="*/ 218935 h 2863886"/>
              <a:gd name="connsiteX92" fmla="*/ 4528185 w 5171122"/>
              <a:gd name="connsiteY92" fmla="*/ 217982 h 2863886"/>
              <a:gd name="connsiteX93" fmla="*/ 4527233 w 5171122"/>
              <a:gd name="connsiteY93" fmla="*/ 217030 h 2863886"/>
              <a:gd name="connsiteX94" fmla="*/ 4526280 w 5171122"/>
              <a:gd name="connsiteY94" fmla="*/ 217030 h 2863886"/>
              <a:gd name="connsiteX95" fmla="*/ 4524375 w 5171122"/>
              <a:gd name="connsiteY95" fmla="*/ 216077 h 2863886"/>
              <a:gd name="connsiteX96" fmla="*/ 4522470 w 5171122"/>
              <a:gd name="connsiteY96" fmla="*/ 215125 h 2863886"/>
              <a:gd name="connsiteX97" fmla="*/ 4520565 w 5171122"/>
              <a:gd name="connsiteY97" fmla="*/ 214172 h 2863886"/>
              <a:gd name="connsiteX98" fmla="*/ 4519613 w 5171122"/>
              <a:gd name="connsiteY98" fmla="*/ 214172 h 2863886"/>
              <a:gd name="connsiteX99" fmla="*/ 4517708 w 5171122"/>
              <a:gd name="connsiteY99" fmla="*/ 214172 h 2863886"/>
              <a:gd name="connsiteX100" fmla="*/ 4515803 w 5171122"/>
              <a:gd name="connsiteY100" fmla="*/ 214172 h 2863886"/>
              <a:gd name="connsiteX101" fmla="*/ 4513898 w 5171122"/>
              <a:gd name="connsiteY101" fmla="*/ 214172 h 2863886"/>
              <a:gd name="connsiteX102" fmla="*/ 4512945 w 5171122"/>
              <a:gd name="connsiteY102" fmla="*/ 214172 h 2863886"/>
              <a:gd name="connsiteX103" fmla="*/ 4511993 w 5171122"/>
              <a:gd name="connsiteY103" fmla="*/ 214172 h 2863886"/>
              <a:gd name="connsiteX104" fmla="*/ 4510088 w 5171122"/>
              <a:gd name="connsiteY104" fmla="*/ 214172 h 2863886"/>
              <a:gd name="connsiteX105" fmla="*/ 4508183 w 5171122"/>
              <a:gd name="connsiteY105" fmla="*/ 214172 h 2863886"/>
              <a:gd name="connsiteX106" fmla="*/ 4506278 w 5171122"/>
              <a:gd name="connsiteY106" fmla="*/ 214172 h 2863886"/>
              <a:gd name="connsiteX107" fmla="*/ 4504373 w 5171122"/>
              <a:gd name="connsiteY107" fmla="*/ 214172 h 2863886"/>
              <a:gd name="connsiteX108" fmla="*/ 4504373 w 5171122"/>
              <a:gd name="connsiteY108" fmla="*/ 214172 h 2863886"/>
              <a:gd name="connsiteX109" fmla="*/ 4412933 w 5171122"/>
              <a:gd name="connsiteY109" fmla="*/ 45580 h 2863886"/>
              <a:gd name="connsiteX110" fmla="*/ 4417695 w 5171122"/>
              <a:gd name="connsiteY110" fmla="*/ 13195 h 2863886"/>
              <a:gd name="connsiteX111" fmla="*/ 4381500 w 5171122"/>
              <a:gd name="connsiteY111" fmla="*/ 3670 h 2863886"/>
              <a:gd name="connsiteX112" fmla="*/ 4371975 w 5171122"/>
              <a:gd name="connsiteY112" fmla="*/ 39865 h 2863886"/>
              <a:gd name="connsiteX113" fmla="*/ 4402455 w 5171122"/>
              <a:gd name="connsiteY113" fmla="*/ 51295 h 2863886"/>
              <a:gd name="connsiteX114" fmla="*/ 4501515 w 5171122"/>
              <a:gd name="connsiteY114" fmla="*/ 223697 h 2863886"/>
              <a:gd name="connsiteX115" fmla="*/ 4501515 w 5171122"/>
              <a:gd name="connsiteY115" fmla="*/ 223697 h 2863886"/>
              <a:gd name="connsiteX116" fmla="*/ 4500563 w 5171122"/>
              <a:gd name="connsiteY116" fmla="*/ 224650 h 2863886"/>
              <a:gd name="connsiteX117" fmla="*/ 4499610 w 5171122"/>
              <a:gd name="connsiteY117" fmla="*/ 225602 h 2863886"/>
              <a:gd name="connsiteX118" fmla="*/ 4498658 w 5171122"/>
              <a:gd name="connsiteY118" fmla="*/ 226555 h 2863886"/>
              <a:gd name="connsiteX119" fmla="*/ 4497705 w 5171122"/>
              <a:gd name="connsiteY119" fmla="*/ 227507 h 2863886"/>
              <a:gd name="connsiteX120" fmla="*/ 4496753 w 5171122"/>
              <a:gd name="connsiteY120" fmla="*/ 228460 h 2863886"/>
              <a:gd name="connsiteX121" fmla="*/ 4496753 w 5171122"/>
              <a:gd name="connsiteY121" fmla="*/ 229412 h 2863886"/>
              <a:gd name="connsiteX122" fmla="*/ 4495800 w 5171122"/>
              <a:gd name="connsiteY122" fmla="*/ 231317 h 2863886"/>
              <a:gd name="connsiteX123" fmla="*/ 4494848 w 5171122"/>
              <a:gd name="connsiteY123" fmla="*/ 233222 h 2863886"/>
              <a:gd name="connsiteX124" fmla="*/ 4493895 w 5171122"/>
              <a:gd name="connsiteY124" fmla="*/ 235127 h 2863886"/>
              <a:gd name="connsiteX125" fmla="*/ 4493895 w 5171122"/>
              <a:gd name="connsiteY125" fmla="*/ 237032 h 2863886"/>
              <a:gd name="connsiteX126" fmla="*/ 4493895 w 5171122"/>
              <a:gd name="connsiteY126" fmla="*/ 238937 h 2863886"/>
              <a:gd name="connsiteX127" fmla="*/ 4493895 w 5171122"/>
              <a:gd name="connsiteY127" fmla="*/ 240842 h 2863886"/>
              <a:gd name="connsiteX128" fmla="*/ 4493895 w 5171122"/>
              <a:gd name="connsiteY128" fmla="*/ 242747 h 2863886"/>
              <a:gd name="connsiteX129" fmla="*/ 4493895 w 5171122"/>
              <a:gd name="connsiteY129" fmla="*/ 243700 h 2863886"/>
              <a:gd name="connsiteX130" fmla="*/ 4493895 w 5171122"/>
              <a:gd name="connsiteY130" fmla="*/ 244652 h 2863886"/>
              <a:gd name="connsiteX131" fmla="*/ 4493895 w 5171122"/>
              <a:gd name="connsiteY131" fmla="*/ 246557 h 2863886"/>
              <a:gd name="connsiteX132" fmla="*/ 4493895 w 5171122"/>
              <a:gd name="connsiteY132" fmla="*/ 248462 h 2863886"/>
              <a:gd name="connsiteX133" fmla="*/ 4493895 w 5171122"/>
              <a:gd name="connsiteY133" fmla="*/ 250367 h 2863886"/>
              <a:gd name="connsiteX134" fmla="*/ 4493895 w 5171122"/>
              <a:gd name="connsiteY134" fmla="*/ 252272 h 2863886"/>
              <a:gd name="connsiteX135" fmla="*/ 4494848 w 5171122"/>
              <a:gd name="connsiteY135" fmla="*/ 254177 h 2863886"/>
              <a:gd name="connsiteX136" fmla="*/ 4495800 w 5171122"/>
              <a:gd name="connsiteY136" fmla="*/ 256082 h 2863886"/>
              <a:gd name="connsiteX137" fmla="*/ 4496753 w 5171122"/>
              <a:gd name="connsiteY137" fmla="*/ 257987 h 2863886"/>
              <a:gd name="connsiteX138" fmla="*/ 4496753 w 5171122"/>
              <a:gd name="connsiteY138" fmla="*/ 258940 h 2863886"/>
              <a:gd name="connsiteX139" fmla="*/ 4497705 w 5171122"/>
              <a:gd name="connsiteY139" fmla="*/ 259892 h 2863886"/>
              <a:gd name="connsiteX140" fmla="*/ 4498658 w 5171122"/>
              <a:gd name="connsiteY140" fmla="*/ 260845 h 2863886"/>
              <a:gd name="connsiteX141" fmla="*/ 4499610 w 5171122"/>
              <a:gd name="connsiteY141" fmla="*/ 261797 h 2863886"/>
              <a:gd name="connsiteX142" fmla="*/ 4500563 w 5171122"/>
              <a:gd name="connsiteY142" fmla="*/ 262750 h 2863886"/>
              <a:gd name="connsiteX143" fmla="*/ 4501515 w 5171122"/>
              <a:gd name="connsiteY143" fmla="*/ 263702 h 2863886"/>
              <a:gd name="connsiteX144" fmla="*/ 4501515 w 5171122"/>
              <a:gd name="connsiteY144" fmla="*/ 263702 h 2863886"/>
              <a:gd name="connsiteX145" fmla="*/ 4402455 w 5171122"/>
              <a:gd name="connsiteY145" fmla="*/ 436105 h 2863886"/>
              <a:gd name="connsiteX146" fmla="*/ 4402455 w 5171122"/>
              <a:gd name="connsiteY146" fmla="*/ 436105 h 2863886"/>
              <a:gd name="connsiteX147" fmla="*/ 4400550 w 5171122"/>
              <a:gd name="connsiteY147" fmla="*/ 436105 h 2863886"/>
              <a:gd name="connsiteX148" fmla="*/ 4398645 w 5171122"/>
              <a:gd name="connsiteY148" fmla="*/ 436105 h 2863886"/>
              <a:gd name="connsiteX149" fmla="*/ 4396740 w 5171122"/>
              <a:gd name="connsiteY149" fmla="*/ 436105 h 2863886"/>
              <a:gd name="connsiteX150" fmla="*/ 4394835 w 5171122"/>
              <a:gd name="connsiteY150" fmla="*/ 436105 h 2863886"/>
              <a:gd name="connsiteX151" fmla="*/ 4393883 w 5171122"/>
              <a:gd name="connsiteY151" fmla="*/ 436105 h 2863886"/>
              <a:gd name="connsiteX152" fmla="*/ 4392930 w 5171122"/>
              <a:gd name="connsiteY152" fmla="*/ 436105 h 2863886"/>
              <a:gd name="connsiteX153" fmla="*/ 4391025 w 5171122"/>
              <a:gd name="connsiteY153" fmla="*/ 436105 h 2863886"/>
              <a:gd name="connsiteX154" fmla="*/ 4389120 w 5171122"/>
              <a:gd name="connsiteY154" fmla="*/ 436105 h 2863886"/>
              <a:gd name="connsiteX155" fmla="*/ 4387215 w 5171122"/>
              <a:gd name="connsiteY155" fmla="*/ 436105 h 2863886"/>
              <a:gd name="connsiteX156" fmla="*/ 4386263 w 5171122"/>
              <a:gd name="connsiteY156" fmla="*/ 436105 h 2863886"/>
              <a:gd name="connsiteX157" fmla="*/ 4384358 w 5171122"/>
              <a:gd name="connsiteY157" fmla="*/ 437057 h 2863886"/>
              <a:gd name="connsiteX158" fmla="*/ 4382453 w 5171122"/>
              <a:gd name="connsiteY158" fmla="*/ 438010 h 2863886"/>
              <a:gd name="connsiteX159" fmla="*/ 4380548 w 5171122"/>
              <a:gd name="connsiteY159" fmla="*/ 438962 h 2863886"/>
              <a:gd name="connsiteX160" fmla="*/ 4379595 w 5171122"/>
              <a:gd name="connsiteY160" fmla="*/ 438962 h 2863886"/>
              <a:gd name="connsiteX161" fmla="*/ 4378643 w 5171122"/>
              <a:gd name="connsiteY161" fmla="*/ 439915 h 2863886"/>
              <a:gd name="connsiteX162" fmla="*/ 4377690 w 5171122"/>
              <a:gd name="connsiteY162" fmla="*/ 440867 h 2863886"/>
              <a:gd name="connsiteX163" fmla="*/ 4376738 w 5171122"/>
              <a:gd name="connsiteY163" fmla="*/ 441820 h 2863886"/>
              <a:gd name="connsiteX164" fmla="*/ 4375785 w 5171122"/>
              <a:gd name="connsiteY164" fmla="*/ 442772 h 2863886"/>
              <a:gd name="connsiteX165" fmla="*/ 4374833 w 5171122"/>
              <a:gd name="connsiteY165" fmla="*/ 443725 h 2863886"/>
              <a:gd name="connsiteX166" fmla="*/ 4373880 w 5171122"/>
              <a:gd name="connsiteY166" fmla="*/ 444677 h 2863886"/>
              <a:gd name="connsiteX167" fmla="*/ 4372928 w 5171122"/>
              <a:gd name="connsiteY167" fmla="*/ 445630 h 2863886"/>
              <a:gd name="connsiteX168" fmla="*/ 4371975 w 5171122"/>
              <a:gd name="connsiteY168" fmla="*/ 446582 h 2863886"/>
              <a:gd name="connsiteX169" fmla="*/ 4371023 w 5171122"/>
              <a:gd name="connsiteY169" fmla="*/ 447535 h 2863886"/>
              <a:gd name="connsiteX170" fmla="*/ 4371023 w 5171122"/>
              <a:gd name="connsiteY170" fmla="*/ 448487 h 2863886"/>
              <a:gd name="connsiteX171" fmla="*/ 4370070 w 5171122"/>
              <a:gd name="connsiteY171" fmla="*/ 450392 h 2863886"/>
              <a:gd name="connsiteX172" fmla="*/ 4369118 w 5171122"/>
              <a:gd name="connsiteY172" fmla="*/ 452297 h 2863886"/>
              <a:gd name="connsiteX173" fmla="*/ 4368165 w 5171122"/>
              <a:gd name="connsiteY173" fmla="*/ 454202 h 2863886"/>
              <a:gd name="connsiteX174" fmla="*/ 4368165 w 5171122"/>
              <a:gd name="connsiteY174" fmla="*/ 456107 h 2863886"/>
              <a:gd name="connsiteX175" fmla="*/ 4368165 w 5171122"/>
              <a:gd name="connsiteY175" fmla="*/ 456107 h 2863886"/>
              <a:gd name="connsiteX176" fmla="*/ 4169093 w 5171122"/>
              <a:gd name="connsiteY176" fmla="*/ 456107 h 2863886"/>
              <a:gd name="connsiteX177" fmla="*/ 4169093 w 5171122"/>
              <a:gd name="connsiteY177" fmla="*/ 456107 h 2863886"/>
              <a:gd name="connsiteX178" fmla="*/ 4169093 w 5171122"/>
              <a:gd name="connsiteY178" fmla="*/ 454202 h 2863886"/>
              <a:gd name="connsiteX179" fmla="*/ 4168140 w 5171122"/>
              <a:gd name="connsiteY179" fmla="*/ 452297 h 2863886"/>
              <a:gd name="connsiteX180" fmla="*/ 4167188 w 5171122"/>
              <a:gd name="connsiteY180" fmla="*/ 450392 h 2863886"/>
              <a:gd name="connsiteX181" fmla="*/ 4166235 w 5171122"/>
              <a:gd name="connsiteY181" fmla="*/ 448487 h 2863886"/>
              <a:gd name="connsiteX182" fmla="*/ 4166235 w 5171122"/>
              <a:gd name="connsiteY182" fmla="*/ 447535 h 2863886"/>
              <a:gd name="connsiteX183" fmla="*/ 4165283 w 5171122"/>
              <a:gd name="connsiteY183" fmla="*/ 446582 h 2863886"/>
              <a:gd name="connsiteX184" fmla="*/ 4164330 w 5171122"/>
              <a:gd name="connsiteY184" fmla="*/ 445630 h 2863886"/>
              <a:gd name="connsiteX185" fmla="*/ 4163378 w 5171122"/>
              <a:gd name="connsiteY185" fmla="*/ 444677 h 2863886"/>
              <a:gd name="connsiteX186" fmla="*/ 4162425 w 5171122"/>
              <a:gd name="connsiteY186" fmla="*/ 443725 h 2863886"/>
              <a:gd name="connsiteX187" fmla="*/ 4161473 w 5171122"/>
              <a:gd name="connsiteY187" fmla="*/ 442772 h 2863886"/>
              <a:gd name="connsiteX188" fmla="*/ 4160520 w 5171122"/>
              <a:gd name="connsiteY188" fmla="*/ 441820 h 2863886"/>
              <a:gd name="connsiteX189" fmla="*/ 4159568 w 5171122"/>
              <a:gd name="connsiteY189" fmla="*/ 440867 h 2863886"/>
              <a:gd name="connsiteX190" fmla="*/ 4158615 w 5171122"/>
              <a:gd name="connsiteY190" fmla="*/ 439915 h 2863886"/>
              <a:gd name="connsiteX191" fmla="*/ 4157663 w 5171122"/>
              <a:gd name="connsiteY191" fmla="*/ 438962 h 2863886"/>
              <a:gd name="connsiteX192" fmla="*/ 4156710 w 5171122"/>
              <a:gd name="connsiteY192" fmla="*/ 438962 h 2863886"/>
              <a:gd name="connsiteX193" fmla="*/ 4154805 w 5171122"/>
              <a:gd name="connsiteY193" fmla="*/ 438010 h 2863886"/>
              <a:gd name="connsiteX194" fmla="*/ 4152900 w 5171122"/>
              <a:gd name="connsiteY194" fmla="*/ 437057 h 2863886"/>
              <a:gd name="connsiteX195" fmla="*/ 4150995 w 5171122"/>
              <a:gd name="connsiteY195" fmla="*/ 436105 h 2863886"/>
              <a:gd name="connsiteX196" fmla="*/ 4150043 w 5171122"/>
              <a:gd name="connsiteY196" fmla="*/ 436105 h 2863886"/>
              <a:gd name="connsiteX197" fmla="*/ 4148138 w 5171122"/>
              <a:gd name="connsiteY197" fmla="*/ 436105 h 2863886"/>
              <a:gd name="connsiteX198" fmla="*/ 4146233 w 5171122"/>
              <a:gd name="connsiteY198" fmla="*/ 436105 h 2863886"/>
              <a:gd name="connsiteX199" fmla="*/ 4144328 w 5171122"/>
              <a:gd name="connsiteY199" fmla="*/ 436105 h 2863886"/>
              <a:gd name="connsiteX200" fmla="*/ 4143375 w 5171122"/>
              <a:gd name="connsiteY200" fmla="*/ 436105 h 2863886"/>
              <a:gd name="connsiteX201" fmla="*/ 4142423 w 5171122"/>
              <a:gd name="connsiteY201" fmla="*/ 436105 h 2863886"/>
              <a:gd name="connsiteX202" fmla="*/ 4140518 w 5171122"/>
              <a:gd name="connsiteY202" fmla="*/ 436105 h 2863886"/>
              <a:gd name="connsiteX203" fmla="*/ 4138613 w 5171122"/>
              <a:gd name="connsiteY203" fmla="*/ 436105 h 2863886"/>
              <a:gd name="connsiteX204" fmla="*/ 4136708 w 5171122"/>
              <a:gd name="connsiteY204" fmla="*/ 436105 h 2863886"/>
              <a:gd name="connsiteX205" fmla="*/ 4134803 w 5171122"/>
              <a:gd name="connsiteY205" fmla="*/ 436105 h 2863886"/>
              <a:gd name="connsiteX206" fmla="*/ 4134803 w 5171122"/>
              <a:gd name="connsiteY206" fmla="*/ 436105 h 2863886"/>
              <a:gd name="connsiteX207" fmla="*/ 4038600 w 5171122"/>
              <a:gd name="connsiteY207" fmla="*/ 261797 h 2863886"/>
              <a:gd name="connsiteX208" fmla="*/ 4043363 w 5171122"/>
              <a:gd name="connsiteY208" fmla="*/ 229412 h 2863886"/>
              <a:gd name="connsiteX209" fmla="*/ 4007168 w 5171122"/>
              <a:gd name="connsiteY209" fmla="*/ 219887 h 2863886"/>
              <a:gd name="connsiteX210" fmla="*/ 3997643 w 5171122"/>
              <a:gd name="connsiteY210" fmla="*/ 256082 h 2863886"/>
              <a:gd name="connsiteX211" fmla="*/ 4028123 w 5171122"/>
              <a:gd name="connsiteY211" fmla="*/ 267512 h 2863886"/>
              <a:gd name="connsiteX212" fmla="*/ 4127183 w 5171122"/>
              <a:gd name="connsiteY212" fmla="*/ 439915 h 2863886"/>
              <a:gd name="connsiteX213" fmla="*/ 4127183 w 5171122"/>
              <a:gd name="connsiteY213" fmla="*/ 439915 h 2863886"/>
              <a:gd name="connsiteX214" fmla="*/ 4126230 w 5171122"/>
              <a:gd name="connsiteY214" fmla="*/ 440867 h 2863886"/>
              <a:gd name="connsiteX215" fmla="*/ 4125278 w 5171122"/>
              <a:gd name="connsiteY215" fmla="*/ 441820 h 2863886"/>
              <a:gd name="connsiteX216" fmla="*/ 4124325 w 5171122"/>
              <a:gd name="connsiteY216" fmla="*/ 442772 h 2863886"/>
              <a:gd name="connsiteX217" fmla="*/ 4123373 w 5171122"/>
              <a:gd name="connsiteY217" fmla="*/ 443725 h 2863886"/>
              <a:gd name="connsiteX218" fmla="*/ 4122420 w 5171122"/>
              <a:gd name="connsiteY218" fmla="*/ 444677 h 2863886"/>
              <a:gd name="connsiteX219" fmla="*/ 4122420 w 5171122"/>
              <a:gd name="connsiteY219" fmla="*/ 445630 h 2863886"/>
              <a:gd name="connsiteX220" fmla="*/ 4121468 w 5171122"/>
              <a:gd name="connsiteY220" fmla="*/ 447535 h 2863886"/>
              <a:gd name="connsiteX221" fmla="*/ 4120515 w 5171122"/>
              <a:gd name="connsiteY221" fmla="*/ 449440 h 2863886"/>
              <a:gd name="connsiteX222" fmla="*/ 4119563 w 5171122"/>
              <a:gd name="connsiteY222" fmla="*/ 451345 h 2863886"/>
              <a:gd name="connsiteX223" fmla="*/ 4119563 w 5171122"/>
              <a:gd name="connsiteY223" fmla="*/ 452297 h 2863886"/>
              <a:gd name="connsiteX224" fmla="*/ 4119563 w 5171122"/>
              <a:gd name="connsiteY224" fmla="*/ 454202 h 2863886"/>
              <a:gd name="connsiteX225" fmla="*/ 4119563 w 5171122"/>
              <a:gd name="connsiteY225" fmla="*/ 456107 h 2863886"/>
              <a:gd name="connsiteX226" fmla="*/ 4119563 w 5171122"/>
              <a:gd name="connsiteY226" fmla="*/ 458012 h 2863886"/>
              <a:gd name="connsiteX227" fmla="*/ 4119563 w 5171122"/>
              <a:gd name="connsiteY227" fmla="*/ 458965 h 2863886"/>
              <a:gd name="connsiteX228" fmla="*/ 4119563 w 5171122"/>
              <a:gd name="connsiteY228" fmla="*/ 459917 h 2863886"/>
              <a:gd name="connsiteX229" fmla="*/ 4119563 w 5171122"/>
              <a:gd name="connsiteY229" fmla="*/ 461822 h 2863886"/>
              <a:gd name="connsiteX230" fmla="*/ 4119563 w 5171122"/>
              <a:gd name="connsiteY230" fmla="*/ 463727 h 2863886"/>
              <a:gd name="connsiteX231" fmla="*/ 4119563 w 5171122"/>
              <a:gd name="connsiteY231" fmla="*/ 465632 h 2863886"/>
              <a:gd name="connsiteX232" fmla="*/ 4119563 w 5171122"/>
              <a:gd name="connsiteY232" fmla="*/ 466585 h 2863886"/>
              <a:gd name="connsiteX233" fmla="*/ 4120515 w 5171122"/>
              <a:gd name="connsiteY233" fmla="*/ 468490 h 2863886"/>
              <a:gd name="connsiteX234" fmla="*/ 4121468 w 5171122"/>
              <a:gd name="connsiteY234" fmla="*/ 470395 h 2863886"/>
              <a:gd name="connsiteX235" fmla="*/ 4122420 w 5171122"/>
              <a:gd name="connsiteY235" fmla="*/ 472300 h 2863886"/>
              <a:gd name="connsiteX236" fmla="*/ 4122420 w 5171122"/>
              <a:gd name="connsiteY236" fmla="*/ 473252 h 2863886"/>
              <a:gd name="connsiteX237" fmla="*/ 4123373 w 5171122"/>
              <a:gd name="connsiteY237" fmla="*/ 474205 h 2863886"/>
              <a:gd name="connsiteX238" fmla="*/ 4124325 w 5171122"/>
              <a:gd name="connsiteY238" fmla="*/ 475157 h 2863886"/>
              <a:gd name="connsiteX239" fmla="*/ 4125278 w 5171122"/>
              <a:gd name="connsiteY239" fmla="*/ 476110 h 2863886"/>
              <a:gd name="connsiteX240" fmla="*/ 4126230 w 5171122"/>
              <a:gd name="connsiteY240" fmla="*/ 477062 h 2863886"/>
              <a:gd name="connsiteX241" fmla="*/ 4127183 w 5171122"/>
              <a:gd name="connsiteY241" fmla="*/ 478015 h 2863886"/>
              <a:gd name="connsiteX242" fmla="*/ 4127183 w 5171122"/>
              <a:gd name="connsiteY242" fmla="*/ 478015 h 2863886"/>
              <a:gd name="connsiteX243" fmla="*/ 4028123 w 5171122"/>
              <a:gd name="connsiteY243" fmla="*/ 650417 h 2863886"/>
              <a:gd name="connsiteX244" fmla="*/ 4028123 w 5171122"/>
              <a:gd name="connsiteY244" fmla="*/ 650417 h 2863886"/>
              <a:gd name="connsiteX245" fmla="*/ 4026218 w 5171122"/>
              <a:gd name="connsiteY245" fmla="*/ 650417 h 2863886"/>
              <a:gd name="connsiteX246" fmla="*/ 4024313 w 5171122"/>
              <a:gd name="connsiteY246" fmla="*/ 650417 h 2863886"/>
              <a:gd name="connsiteX247" fmla="*/ 4022408 w 5171122"/>
              <a:gd name="connsiteY247" fmla="*/ 650417 h 2863886"/>
              <a:gd name="connsiteX248" fmla="*/ 4020503 w 5171122"/>
              <a:gd name="connsiteY248" fmla="*/ 650417 h 2863886"/>
              <a:gd name="connsiteX249" fmla="*/ 4019550 w 5171122"/>
              <a:gd name="connsiteY249" fmla="*/ 650417 h 2863886"/>
              <a:gd name="connsiteX250" fmla="*/ 4018598 w 5171122"/>
              <a:gd name="connsiteY250" fmla="*/ 650417 h 2863886"/>
              <a:gd name="connsiteX251" fmla="*/ 4016693 w 5171122"/>
              <a:gd name="connsiteY251" fmla="*/ 650417 h 2863886"/>
              <a:gd name="connsiteX252" fmla="*/ 4014788 w 5171122"/>
              <a:gd name="connsiteY252" fmla="*/ 650417 h 2863886"/>
              <a:gd name="connsiteX253" fmla="*/ 4012883 w 5171122"/>
              <a:gd name="connsiteY253" fmla="*/ 650417 h 2863886"/>
              <a:gd name="connsiteX254" fmla="*/ 4011930 w 5171122"/>
              <a:gd name="connsiteY254" fmla="*/ 650417 h 2863886"/>
              <a:gd name="connsiteX255" fmla="*/ 4010025 w 5171122"/>
              <a:gd name="connsiteY255" fmla="*/ 651370 h 2863886"/>
              <a:gd name="connsiteX256" fmla="*/ 4008120 w 5171122"/>
              <a:gd name="connsiteY256" fmla="*/ 652322 h 2863886"/>
              <a:gd name="connsiteX257" fmla="*/ 4006215 w 5171122"/>
              <a:gd name="connsiteY257" fmla="*/ 653275 h 2863886"/>
              <a:gd name="connsiteX258" fmla="*/ 4005263 w 5171122"/>
              <a:gd name="connsiteY258" fmla="*/ 653275 h 2863886"/>
              <a:gd name="connsiteX259" fmla="*/ 4004310 w 5171122"/>
              <a:gd name="connsiteY259" fmla="*/ 654227 h 2863886"/>
              <a:gd name="connsiteX260" fmla="*/ 4003358 w 5171122"/>
              <a:gd name="connsiteY260" fmla="*/ 655180 h 2863886"/>
              <a:gd name="connsiteX261" fmla="*/ 4002405 w 5171122"/>
              <a:gd name="connsiteY261" fmla="*/ 656132 h 2863886"/>
              <a:gd name="connsiteX262" fmla="*/ 4001453 w 5171122"/>
              <a:gd name="connsiteY262" fmla="*/ 657085 h 2863886"/>
              <a:gd name="connsiteX263" fmla="*/ 4000500 w 5171122"/>
              <a:gd name="connsiteY263" fmla="*/ 658037 h 2863886"/>
              <a:gd name="connsiteX264" fmla="*/ 3999548 w 5171122"/>
              <a:gd name="connsiteY264" fmla="*/ 658990 h 2863886"/>
              <a:gd name="connsiteX265" fmla="*/ 3998595 w 5171122"/>
              <a:gd name="connsiteY265" fmla="*/ 659942 h 2863886"/>
              <a:gd name="connsiteX266" fmla="*/ 3997643 w 5171122"/>
              <a:gd name="connsiteY266" fmla="*/ 660895 h 2863886"/>
              <a:gd name="connsiteX267" fmla="*/ 3996690 w 5171122"/>
              <a:gd name="connsiteY267" fmla="*/ 661847 h 2863886"/>
              <a:gd name="connsiteX268" fmla="*/ 3996690 w 5171122"/>
              <a:gd name="connsiteY268" fmla="*/ 662800 h 2863886"/>
              <a:gd name="connsiteX269" fmla="*/ 3995738 w 5171122"/>
              <a:gd name="connsiteY269" fmla="*/ 664705 h 2863886"/>
              <a:gd name="connsiteX270" fmla="*/ 3994785 w 5171122"/>
              <a:gd name="connsiteY270" fmla="*/ 666610 h 2863886"/>
              <a:gd name="connsiteX271" fmla="*/ 3993833 w 5171122"/>
              <a:gd name="connsiteY271" fmla="*/ 668515 h 2863886"/>
              <a:gd name="connsiteX272" fmla="*/ 3993833 w 5171122"/>
              <a:gd name="connsiteY272" fmla="*/ 670420 h 2863886"/>
              <a:gd name="connsiteX273" fmla="*/ 3993833 w 5171122"/>
              <a:gd name="connsiteY273" fmla="*/ 670420 h 2863886"/>
              <a:gd name="connsiteX274" fmla="*/ 3794760 w 5171122"/>
              <a:gd name="connsiteY274" fmla="*/ 670420 h 2863886"/>
              <a:gd name="connsiteX275" fmla="*/ 3794760 w 5171122"/>
              <a:gd name="connsiteY275" fmla="*/ 670420 h 2863886"/>
              <a:gd name="connsiteX276" fmla="*/ 3794760 w 5171122"/>
              <a:gd name="connsiteY276" fmla="*/ 668515 h 2863886"/>
              <a:gd name="connsiteX277" fmla="*/ 3793808 w 5171122"/>
              <a:gd name="connsiteY277" fmla="*/ 666610 h 2863886"/>
              <a:gd name="connsiteX278" fmla="*/ 3792855 w 5171122"/>
              <a:gd name="connsiteY278" fmla="*/ 664705 h 2863886"/>
              <a:gd name="connsiteX279" fmla="*/ 3791903 w 5171122"/>
              <a:gd name="connsiteY279" fmla="*/ 662800 h 2863886"/>
              <a:gd name="connsiteX280" fmla="*/ 3791903 w 5171122"/>
              <a:gd name="connsiteY280" fmla="*/ 661847 h 2863886"/>
              <a:gd name="connsiteX281" fmla="*/ 3790950 w 5171122"/>
              <a:gd name="connsiteY281" fmla="*/ 660895 h 2863886"/>
              <a:gd name="connsiteX282" fmla="*/ 3789998 w 5171122"/>
              <a:gd name="connsiteY282" fmla="*/ 659942 h 2863886"/>
              <a:gd name="connsiteX283" fmla="*/ 3789045 w 5171122"/>
              <a:gd name="connsiteY283" fmla="*/ 658990 h 2863886"/>
              <a:gd name="connsiteX284" fmla="*/ 3788093 w 5171122"/>
              <a:gd name="connsiteY284" fmla="*/ 658037 h 2863886"/>
              <a:gd name="connsiteX285" fmla="*/ 3787140 w 5171122"/>
              <a:gd name="connsiteY285" fmla="*/ 657085 h 2863886"/>
              <a:gd name="connsiteX286" fmla="*/ 3786188 w 5171122"/>
              <a:gd name="connsiteY286" fmla="*/ 656132 h 2863886"/>
              <a:gd name="connsiteX287" fmla="*/ 3785235 w 5171122"/>
              <a:gd name="connsiteY287" fmla="*/ 655180 h 2863886"/>
              <a:gd name="connsiteX288" fmla="*/ 3784283 w 5171122"/>
              <a:gd name="connsiteY288" fmla="*/ 654227 h 2863886"/>
              <a:gd name="connsiteX289" fmla="*/ 3783330 w 5171122"/>
              <a:gd name="connsiteY289" fmla="*/ 653275 h 2863886"/>
              <a:gd name="connsiteX290" fmla="*/ 3782378 w 5171122"/>
              <a:gd name="connsiteY290" fmla="*/ 653275 h 2863886"/>
              <a:gd name="connsiteX291" fmla="*/ 3780473 w 5171122"/>
              <a:gd name="connsiteY291" fmla="*/ 652322 h 2863886"/>
              <a:gd name="connsiteX292" fmla="*/ 3778568 w 5171122"/>
              <a:gd name="connsiteY292" fmla="*/ 651370 h 2863886"/>
              <a:gd name="connsiteX293" fmla="*/ 3776663 w 5171122"/>
              <a:gd name="connsiteY293" fmla="*/ 650417 h 2863886"/>
              <a:gd name="connsiteX294" fmla="*/ 3775710 w 5171122"/>
              <a:gd name="connsiteY294" fmla="*/ 650417 h 2863886"/>
              <a:gd name="connsiteX295" fmla="*/ 3773805 w 5171122"/>
              <a:gd name="connsiteY295" fmla="*/ 650417 h 2863886"/>
              <a:gd name="connsiteX296" fmla="*/ 3771900 w 5171122"/>
              <a:gd name="connsiteY296" fmla="*/ 650417 h 2863886"/>
              <a:gd name="connsiteX297" fmla="*/ 3769995 w 5171122"/>
              <a:gd name="connsiteY297" fmla="*/ 650417 h 2863886"/>
              <a:gd name="connsiteX298" fmla="*/ 3769043 w 5171122"/>
              <a:gd name="connsiteY298" fmla="*/ 650417 h 2863886"/>
              <a:gd name="connsiteX299" fmla="*/ 3768090 w 5171122"/>
              <a:gd name="connsiteY299" fmla="*/ 650417 h 2863886"/>
              <a:gd name="connsiteX300" fmla="*/ 3766185 w 5171122"/>
              <a:gd name="connsiteY300" fmla="*/ 650417 h 2863886"/>
              <a:gd name="connsiteX301" fmla="*/ 3764280 w 5171122"/>
              <a:gd name="connsiteY301" fmla="*/ 650417 h 2863886"/>
              <a:gd name="connsiteX302" fmla="*/ 3762375 w 5171122"/>
              <a:gd name="connsiteY302" fmla="*/ 650417 h 2863886"/>
              <a:gd name="connsiteX303" fmla="*/ 3760470 w 5171122"/>
              <a:gd name="connsiteY303" fmla="*/ 650417 h 2863886"/>
              <a:gd name="connsiteX304" fmla="*/ 3760470 w 5171122"/>
              <a:gd name="connsiteY304" fmla="*/ 650417 h 2863886"/>
              <a:gd name="connsiteX305" fmla="*/ 3661410 w 5171122"/>
              <a:gd name="connsiteY305" fmla="*/ 478015 h 2863886"/>
              <a:gd name="connsiteX306" fmla="*/ 3666173 w 5171122"/>
              <a:gd name="connsiteY306" fmla="*/ 445630 h 2863886"/>
              <a:gd name="connsiteX307" fmla="*/ 3629978 w 5171122"/>
              <a:gd name="connsiteY307" fmla="*/ 436105 h 2863886"/>
              <a:gd name="connsiteX308" fmla="*/ 3620453 w 5171122"/>
              <a:gd name="connsiteY308" fmla="*/ 472300 h 2863886"/>
              <a:gd name="connsiteX309" fmla="*/ 3650933 w 5171122"/>
              <a:gd name="connsiteY309" fmla="*/ 483730 h 2863886"/>
              <a:gd name="connsiteX310" fmla="*/ 3752850 w 5171122"/>
              <a:gd name="connsiteY310" fmla="*/ 655180 h 2863886"/>
              <a:gd name="connsiteX311" fmla="*/ 3752850 w 5171122"/>
              <a:gd name="connsiteY311" fmla="*/ 655180 h 2863886"/>
              <a:gd name="connsiteX312" fmla="*/ 3751898 w 5171122"/>
              <a:gd name="connsiteY312" fmla="*/ 656132 h 2863886"/>
              <a:gd name="connsiteX313" fmla="*/ 3750945 w 5171122"/>
              <a:gd name="connsiteY313" fmla="*/ 657085 h 2863886"/>
              <a:gd name="connsiteX314" fmla="*/ 3749993 w 5171122"/>
              <a:gd name="connsiteY314" fmla="*/ 658037 h 2863886"/>
              <a:gd name="connsiteX315" fmla="*/ 3749040 w 5171122"/>
              <a:gd name="connsiteY315" fmla="*/ 658990 h 2863886"/>
              <a:gd name="connsiteX316" fmla="*/ 3748088 w 5171122"/>
              <a:gd name="connsiteY316" fmla="*/ 659942 h 2863886"/>
              <a:gd name="connsiteX317" fmla="*/ 3748088 w 5171122"/>
              <a:gd name="connsiteY317" fmla="*/ 660895 h 2863886"/>
              <a:gd name="connsiteX318" fmla="*/ 3747135 w 5171122"/>
              <a:gd name="connsiteY318" fmla="*/ 662800 h 2863886"/>
              <a:gd name="connsiteX319" fmla="*/ 3746183 w 5171122"/>
              <a:gd name="connsiteY319" fmla="*/ 664705 h 2863886"/>
              <a:gd name="connsiteX320" fmla="*/ 3745230 w 5171122"/>
              <a:gd name="connsiteY320" fmla="*/ 666610 h 2863886"/>
              <a:gd name="connsiteX321" fmla="*/ 3745230 w 5171122"/>
              <a:gd name="connsiteY321" fmla="*/ 667562 h 2863886"/>
              <a:gd name="connsiteX322" fmla="*/ 3745230 w 5171122"/>
              <a:gd name="connsiteY322" fmla="*/ 669467 h 2863886"/>
              <a:gd name="connsiteX323" fmla="*/ 3745230 w 5171122"/>
              <a:gd name="connsiteY323" fmla="*/ 671372 h 2863886"/>
              <a:gd name="connsiteX324" fmla="*/ 3745230 w 5171122"/>
              <a:gd name="connsiteY324" fmla="*/ 673277 h 2863886"/>
              <a:gd name="connsiteX325" fmla="*/ 3745230 w 5171122"/>
              <a:gd name="connsiteY325" fmla="*/ 674230 h 2863886"/>
              <a:gd name="connsiteX326" fmla="*/ 3745230 w 5171122"/>
              <a:gd name="connsiteY326" fmla="*/ 675182 h 2863886"/>
              <a:gd name="connsiteX327" fmla="*/ 3745230 w 5171122"/>
              <a:gd name="connsiteY327" fmla="*/ 677087 h 2863886"/>
              <a:gd name="connsiteX328" fmla="*/ 3745230 w 5171122"/>
              <a:gd name="connsiteY328" fmla="*/ 678992 h 2863886"/>
              <a:gd name="connsiteX329" fmla="*/ 3745230 w 5171122"/>
              <a:gd name="connsiteY329" fmla="*/ 680897 h 2863886"/>
              <a:gd name="connsiteX330" fmla="*/ 3745230 w 5171122"/>
              <a:gd name="connsiteY330" fmla="*/ 682802 h 2863886"/>
              <a:gd name="connsiteX331" fmla="*/ 3746183 w 5171122"/>
              <a:gd name="connsiteY331" fmla="*/ 684707 h 2863886"/>
              <a:gd name="connsiteX332" fmla="*/ 3747135 w 5171122"/>
              <a:gd name="connsiteY332" fmla="*/ 686612 h 2863886"/>
              <a:gd name="connsiteX333" fmla="*/ 3748088 w 5171122"/>
              <a:gd name="connsiteY333" fmla="*/ 688517 h 2863886"/>
              <a:gd name="connsiteX334" fmla="*/ 3748088 w 5171122"/>
              <a:gd name="connsiteY334" fmla="*/ 689470 h 2863886"/>
              <a:gd name="connsiteX335" fmla="*/ 3749040 w 5171122"/>
              <a:gd name="connsiteY335" fmla="*/ 690422 h 2863886"/>
              <a:gd name="connsiteX336" fmla="*/ 3749993 w 5171122"/>
              <a:gd name="connsiteY336" fmla="*/ 691375 h 2863886"/>
              <a:gd name="connsiteX337" fmla="*/ 3750945 w 5171122"/>
              <a:gd name="connsiteY337" fmla="*/ 692327 h 2863886"/>
              <a:gd name="connsiteX338" fmla="*/ 3751898 w 5171122"/>
              <a:gd name="connsiteY338" fmla="*/ 693280 h 2863886"/>
              <a:gd name="connsiteX339" fmla="*/ 3752850 w 5171122"/>
              <a:gd name="connsiteY339" fmla="*/ 694232 h 2863886"/>
              <a:gd name="connsiteX340" fmla="*/ 3752850 w 5171122"/>
              <a:gd name="connsiteY340" fmla="*/ 694232 h 2863886"/>
              <a:gd name="connsiteX341" fmla="*/ 3653790 w 5171122"/>
              <a:gd name="connsiteY341" fmla="*/ 866635 h 2863886"/>
              <a:gd name="connsiteX342" fmla="*/ 3653790 w 5171122"/>
              <a:gd name="connsiteY342" fmla="*/ 866635 h 2863886"/>
              <a:gd name="connsiteX343" fmla="*/ 3651885 w 5171122"/>
              <a:gd name="connsiteY343" fmla="*/ 866635 h 2863886"/>
              <a:gd name="connsiteX344" fmla="*/ 3649980 w 5171122"/>
              <a:gd name="connsiteY344" fmla="*/ 866635 h 2863886"/>
              <a:gd name="connsiteX345" fmla="*/ 3648075 w 5171122"/>
              <a:gd name="connsiteY345" fmla="*/ 866635 h 2863886"/>
              <a:gd name="connsiteX346" fmla="*/ 3646170 w 5171122"/>
              <a:gd name="connsiteY346" fmla="*/ 866635 h 2863886"/>
              <a:gd name="connsiteX347" fmla="*/ 3645218 w 5171122"/>
              <a:gd name="connsiteY347" fmla="*/ 866635 h 2863886"/>
              <a:gd name="connsiteX348" fmla="*/ 3644265 w 5171122"/>
              <a:gd name="connsiteY348" fmla="*/ 866635 h 2863886"/>
              <a:gd name="connsiteX349" fmla="*/ 3642360 w 5171122"/>
              <a:gd name="connsiteY349" fmla="*/ 866635 h 2863886"/>
              <a:gd name="connsiteX350" fmla="*/ 3640455 w 5171122"/>
              <a:gd name="connsiteY350" fmla="*/ 866635 h 2863886"/>
              <a:gd name="connsiteX351" fmla="*/ 3638550 w 5171122"/>
              <a:gd name="connsiteY351" fmla="*/ 866635 h 2863886"/>
              <a:gd name="connsiteX352" fmla="*/ 3637598 w 5171122"/>
              <a:gd name="connsiteY352" fmla="*/ 866635 h 2863886"/>
              <a:gd name="connsiteX353" fmla="*/ 3635693 w 5171122"/>
              <a:gd name="connsiteY353" fmla="*/ 867587 h 2863886"/>
              <a:gd name="connsiteX354" fmla="*/ 3633788 w 5171122"/>
              <a:gd name="connsiteY354" fmla="*/ 868540 h 2863886"/>
              <a:gd name="connsiteX355" fmla="*/ 3631883 w 5171122"/>
              <a:gd name="connsiteY355" fmla="*/ 869492 h 2863886"/>
              <a:gd name="connsiteX356" fmla="*/ 3630930 w 5171122"/>
              <a:gd name="connsiteY356" fmla="*/ 869492 h 2863886"/>
              <a:gd name="connsiteX357" fmla="*/ 3629978 w 5171122"/>
              <a:gd name="connsiteY357" fmla="*/ 870445 h 2863886"/>
              <a:gd name="connsiteX358" fmla="*/ 3629025 w 5171122"/>
              <a:gd name="connsiteY358" fmla="*/ 871397 h 2863886"/>
              <a:gd name="connsiteX359" fmla="*/ 3628073 w 5171122"/>
              <a:gd name="connsiteY359" fmla="*/ 872350 h 2863886"/>
              <a:gd name="connsiteX360" fmla="*/ 3627120 w 5171122"/>
              <a:gd name="connsiteY360" fmla="*/ 873302 h 2863886"/>
              <a:gd name="connsiteX361" fmla="*/ 3626168 w 5171122"/>
              <a:gd name="connsiteY361" fmla="*/ 874255 h 2863886"/>
              <a:gd name="connsiteX362" fmla="*/ 3625215 w 5171122"/>
              <a:gd name="connsiteY362" fmla="*/ 875207 h 2863886"/>
              <a:gd name="connsiteX363" fmla="*/ 3624263 w 5171122"/>
              <a:gd name="connsiteY363" fmla="*/ 876160 h 2863886"/>
              <a:gd name="connsiteX364" fmla="*/ 3623310 w 5171122"/>
              <a:gd name="connsiteY364" fmla="*/ 877112 h 2863886"/>
              <a:gd name="connsiteX365" fmla="*/ 3622358 w 5171122"/>
              <a:gd name="connsiteY365" fmla="*/ 878065 h 2863886"/>
              <a:gd name="connsiteX366" fmla="*/ 3622358 w 5171122"/>
              <a:gd name="connsiteY366" fmla="*/ 879017 h 2863886"/>
              <a:gd name="connsiteX367" fmla="*/ 3621405 w 5171122"/>
              <a:gd name="connsiteY367" fmla="*/ 880922 h 2863886"/>
              <a:gd name="connsiteX368" fmla="*/ 3620453 w 5171122"/>
              <a:gd name="connsiteY368" fmla="*/ 882827 h 2863886"/>
              <a:gd name="connsiteX369" fmla="*/ 3619500 w 5171122"/>
              <a:gd name="connsiteY369" fmla="*/ 884732 h 2863886"/>
              <a:gd name="connsiteX370" fmla="*/ 3619500 w 5171122"/>
              <a:gd name="connsiteY370" fmla="*/ 886637 h 2863886"/>
              <a:gd name="connsiteX371" fmla="*/ 3619500 w 5171122"/>
              <a:gd name="connsiteY371" fmla="*/ 886637 h 2863886"/>
              <a:gd name="connsiteX372" fmla="*/ 3420428 w 5171122"/>
              <a:gd name="connsiteY372" fmla="*/ 886637 h 2863886"/>
              <a:gd name="connsiteX373" fmla="*/ 3420428 w 5171122"/>
              <a:gd name="connsiteY373" fmla="*/ 886637 h 2863886"/>
              <a:gd name="connsiteX374" fmla="*/ 3420428 w 5171122"/>
              <a:gd name="connsiteY374" fmla="*/ 884732 h 2863886"/>
              <a:gd name="connsiteX375" fmla="*/ 3419475 w 5171122"/>
              <a:gd name="connsiteY375" fmla="*/ 882827 h 2863886"/>
              <a:gd name="connsiteX376" fmla="*/ 3418523 w 5171122"/>
              <a:gd name="connsiteY376" fmla="*/ 880922 h 2863886"/>
              <a:gd name="connsiteX377" fmla="*/ 3417570 w 5171122"/>
              <a:gd name="connsiteY377" fmla="*/ 879017 h 2863886"/>
              <a:gd name="connsiteX378" fmla="*/ 3417570 w 5171122"/>
              <a:gd name="connsiteY378" fmla="*/ 878065 h 2863886"/>
              <a:gd name="connsiteX379" fmla="*/ 3416618 w 5171122"/>
              <a:gd name="connsiteY379" fmla="*/ 877112 h 2863886"/>
              <a:gd name="connsiteX380" fmla="*/ 3415665 w 5171122"/>
              <a:gd name="connsiteY380" fmla="*/ 876160 h 2863886"/>
              <a:gd name="connsiteX381" fmla="*/ 3414713 w 5171122"/>
              <a:gd name="connsiteY381" fmla="*/ 875207 h 2863886"/>
              <a:gd name="connsiteX382" fmla="*/ 3413760 w 5171122"/>
              <a:gd name="connsiteY382" fmla="*/ 874255 h 2863886"/>
              <a:gd name="connsiteX383" fmla="*/ 3412808 w 5171122"/>
              <a:gd name="connsiteY383" fmla="*/ 873302 h 2863886"/>
              <a:gd name="connsiteX384" fmla="*/ 3411855 w 5171122"/>
              <a:gd name="connsiteY384" fmla="*/ 872350 h 2863886"/>
              <a:gd name="connsiteX385" fmla="*/ 3410903 w 5171122"/>
              <a:gd name="connsiteY385" fmla="*/ 871397 h 2863886"/>
              <a:gd name="connsiteX386" fmla="*/ 3409950 w 5171122"/>
              <a:gd name="connsiteY386" fmla="*/ 870445 h 2863886"/>
              <a:gd name="connsiteX387" fmla="*/ 3408998 w 5171122"/>
              <a:gd name="connsiteY387" fmla="*/ 869492 h 2863886"/>
              <a:gd name="connsiteX388" fmla="*/ 3408045 w 5171122"/>
              <a:gd name="connsiteY388" fmla="*/ 869492 h 2863886"/>
              <a:gd name="connsiteX389" fmla="*/ 3406140 w 5171122"/>
              <a:gd name="connsiteY389" fmla="*/ 868540 h 2863886"/>
              <a:gd name="connsiteX390" fmla="*/ 3404235 w 5171122"/>
              <a:gd name="connsiteY390" fmla="*/ 867587 h 2863886"/>
              <a:gd name="connsiteX391" fmla="*/ 3402330 w 5171122"/>
              <a:gd name="connsiteY391" fmla="*/ 866635 h 2863886"/>
              <a:gd name="connsiteX392" fmla="*/ 3401378 w 5171122"/>
              <a:gd name="connsiteY392" fmla="*/ 866635 h 2863886"/>
              <a:gd name="connsiteX393" fmla="*/ 3399473 w 5171122"/>
              <a:gd name="connsiteY393" fmla="*/ 866635 h 2863886"/>
              <a:gd name="connsiteX394" fmla="*/ 3397568 w 5171122"/>
              <a:gd name="connsiteY394" fmla="*/ 866635 h 2863886"/>
              <a:gd name="connsiteX395" fmla="*/ 3395663 w 5171122"/>
              <a:gd name="connsiteY395" fmla="*/ 866635 h 2863886"/>
              <a:gd name="connsiteX396" fmla="*/ 3394710 w 5171122"/>
              <a:gd name="connsiteY396" fmla="*/ 866635 h 2863886"/>
              <a:gd name="connsiteX397" fmla="*/ 3393758 w 5171122"/>
              <a:gd name="connsiteY397" fmla="*/ 866635 h 2863886"/>
              <a:gd name="connsiteX398" fmla="*/ 3391853 w 5171122"/>
              <a:gd name="connsiteY398" fmla="*/ 866635 h 2863886"/>
              <a:gd name="connsiteX399" fmla="*/ 3389948 w 5171122"/>
              <a:gd name="connsiteY399" fmla="*/ 866635 h 2863886"/>
              <a:gd name="connsiteX400" fmla="*/ 3388043 w 5171122"/>
              <a:gd name="connsiteY400" fmla="*/ 866635 h 2863886"/>
              <a:gd name="connsiteX401" fmla="*/ 3386138 w 5171122"/>
              <a:gd name="connsiteY401" fmla="*/ 866635 h 2863886"/>
              <a:gd name="connsiteX402" fmla="*/ 3386138 w 5171122"/>
              <a:gd name="connsiteY402" fmla="*/ 866635 h 2863886"/>
              <a:gd name="connsiteX403" fmla="*/ 3287078 w 5171122"/>
              <a:gd name="connsiteY403" fmla="*/ 694232 h 2863886"/>
              <a:gd name="connsiteX404" fmla="*/ 3287078 w 5171122"/>
              <a:gd name="connsiteY404" fmla="*/ 694232 h 2863886"/>
              <a:gd name="connsiteX405" fmla="*/ 3288030 w 5171122"/>
              <a:gd name="connsiteY405" fmla="*/ 693280 h 2863886"/>
              <a:gd name="connsiteX406" fmla="*/ 3288983 w 5171122"/>
              <a:gd name="connsiteY406" fmla="*/ 692327 h 2863886"/>
              <a:gd name="connsiteX407" fmla="*/ 3289935 w 5171122"/>
              <a:gd name="connsiteY407" fmla="*/ 691375 h 2863886"/>
              <a:gd name="connsiteX408" fmla="*/ 3290888 w 5171122"/>
              <a:gd name="connsiteY408" fmla="*/ 690422 h 2863886"/>
              <a:gd name="connsiteX409" fmla="*/ 3291840 w 5171122"/>
              <a:gd name="connsiteY409" fmla="*/ 689470 h 2863886"/>
              <a:gd name="connsiteX410" fmla="*/ 3291840 w 5171122"/>
              <a:gd name="connsiteY410" fmla="*/ 688517 h 2863886"/>
              <a:gd name="connsiteX411" fmla="*/ 3292793 w 5171122"/>
              <a:gd name="connsiteY411" fmla="*/ 686612 h 2863886"/>
              <a:gd name="connsiteX412" fmla="*/ 3293745 w 5171122"/>
              <a:gd name="connsiteY412" fmla="*/ 684707 h 2863886"/>
              <a:gd name="connsiteX413" fmla="*/ 3294698 w 5171122"/>
              <a:gd name="connsiteY413" fmla="*/ 682802 h 2863886"/>
              <a:gd name="connsiteX414" fmla="*/ 3294698 w 5171122"/>
              <a:gd name="connsiteY414" fmla="*/ 681850 h 2863886"/>
              <a:gd name="connsiteX415" fmla="*/ 3294698 w 5171122"/>
              <a:gd name="connsiteY415" fmla="*/ 679945 h 2863886"/>
              <a:gd name="connsiteX416" fmla="*/ 3294698 w 5171122"/>
              <a:gd name="connsiteY416" fmla="*/ 678040 h 2863886"/>
              <a:gd name="connsiteX417" fmla="*/ 3294698 w 5171122"/>
              <a:gd name="connsiteY417" fmla="*/ 676135 h 2863886"/>
              <a:gd name="connsiteX418" fmla="*/ 3294698 w 5171122"/>
              <a:gd name="connsiteY418" fmla="*/ 675182 h 2863886"/>
              <a:gd name="connsiteX419" fmla="*/ 3294698 w 5171122"/>
              <a:gd name="connsiteY419" fmla="*/ 674230 h 2863886"/>
              <a:gd name="connsiteX420" fmla="*/ 3294698 w 5171122"/>
              <a:gd name="connsiteY420" fmla="*/ 672325 h 2863886"/>
              <a:gd name="connsiteX421" fmla="*/ 3294698 w 5171122"/>
              <a:gd name="connsiteY421" fmla="*/ 670420 h 2863886"/>
              <a:gd name="connsiteX422" fmla="*/ 3294698 w 5171122"/>
              <a:gd name="connsiteY422" fmla="*/ 668515 h 2863886"/>
              <a:gd name="connsiteX423" fmla="*/ 3294698 w 5171122"/>
              <a:gd name="connsiteY423" fmla="*/ 667562 h 2863886"/>
              <a:gd name="connsiteX424" fmla="*/ 3293745 w 5171122"/>
              <a:gd name="connsiteY424" fmla="*/ 665657 h 2863886"/>
              <a:gd name="connsiteX425" fmla="*/ 3292793 w 5171122"/>
              <a:gd name="connsiteY425" fmla="*/ 663752 h 2863886"/>
              <a:gd name="connsiteX426" fmla="*/ 3291840 w 5171122"/>
              <a:gd name="connsiteY426" fmla="*/ 661847 h 2863886"/>
              <a:gd name="connsiteX427" fmla="*/ 3291840 w 5171122"/>
              <a:gd name="connsiteY427" fmla="*/ 660895 h 2863886"/>
              <a:gd name="connsiteX428" fmla="*/ 3290888 w 5171122"/>
              <a:gd name="connsiteY428" fmla="*/ 659942 h 2863886"/>
              <a:gd name="connsiteX429" fmla="*/ 3289935 w 5171122"/>
              <a:gd name="connsiteY429" fmla="*/ 658990 h 2863886"/>
              <a:gd name="connsiteX430" fmla="*/ 3288983 w 5171122"/>
              <a:gd name="connsiteY430" fmla="*/ 658037 h 2863886"/>
              <a:gd name="connsiteX431" fmla="*/ 3288030 w 5171122"/>
              <a:gd name="connsiteY431" fmla="*/ 657085 h 2863886"/>
              <a:gd name="connsiteX432" fmla="*/ 3287078 w 5171122"/>
              <a:gd name="connsiteY432" fmla="*/ 656132 h 2863886"/>
              <a:gd name="connsiteX433" fmla="*/ 3287078 w 5171122"/>
              <a:gd name="connsiteY433" fmla="*/ 656132 h 2863886"/>
              <a:gd name="connsiteX434" fmla="*/ 3386138 w 5171122"/>
              <a:gd name="connsiteY434" fmla="*/ 483730 h 2863886"/>
              <a:gd name="connsiteX435" fmla="*/ 3416618 w 5171122"/>
              <a:gd name="connsiteY435" fmla="*/ 472300 h 2863886"/>
              <a:gd name="connsiteX436" fmla="*/ 3407093 w 5171122"/>
              <a:gd name="connsiteY436" fmla="*/ 436105 h 2863886"/>
              <a:gd name="connsiteX437" fmla="*/ 3370898 w 5171122"/>
              <a:gd name="connsiteY437" fmla="*/ 445630 h 2863886"/>
              <a:gd name="connsiteX438" fmla="*/ 3375660 w 5171122"/>
              <a:gd name="connsiteY438" fmla="*/ 478015 h 2863886"/>
              <a:gd name="connsiteX439" fmla="*/ 3276600 w 5171122"/>
              <a:gd name="connsiteY439" fmla="*/ 650417 h 2863886"/>
              <a:gd name="connsiteX440" fmla="*/ 3276600 w 5171122"/>
              <a:gd name="connsiteY440" fmla="*/ 650417 h 2863886"/>
              <a:gd name="connsiteX441" fmla="*/ 3274695 w 5171122"/>
              <a:gd name="connsiteY441" fmla="*/ 650417 h 2863886"/>
              <a:gd name="connsiteX442" fmla="*/ 3272790 w 5171122"/>
              <a:gd name="connsiteY442" fmla="*/ 650417 h 2863886"/>
              <a:gd name="connsiteX443" fmla="*/ 3270885 w 5171122"/>
              <a:gd name="connsiteY443" fmla="*/ 650417 h 2863886"/>
              <a:gd name="connsiteX444" fmla="*/ 3268980 w 5171122"/>
              <a:gd name="connsiteY444" fmla="*/ 650417 h 2863886"/>
              <a:gd name="connsiteX445" fmla="*/ 3268028 w 5171122"/>
              <a:gd name="connsiteY445" fmla="*/ 650417 h 2863886"/>
              <a:gd name="connsiteX446" fmla="*/ 3267075 w 5171122"/>
              <a:gd name="connsiteY446" fmla="*/ 650417 h 2863886"/>
              <a:gd name="connsiteX447" fmla="*/ 3265170 w 5171122"/>
              <a:gd name="connsiteY447" fmla="*/ 650417 h 2863886"/>
              <a:gd name="connsiteX448" fmla="*/ 3263265 w 5171122"/>
              <a:gd name="connsiteY448" fmla="*/ 650417 h 2863886"/>
              <a:gd name="connsiteX449" fmla="*/ 3261360 w 5171122"/>
              <a:gd name="connsiteY449" fmla="*/ 650417 h 2863886"/>
              <a:gd name="connsiteX450" fmla="*/ 3260408 w 5171122"/>
              <a:gd name="connsiteY450" fmla="*/ 650417 h 2863886"/>
              <a:gd name="connsiteX451" fmla="*/ 3258503 w 5171122"/>
              <a:gd name="connsiteY451" fmla="*/ 651370 h 2863886"/>
              <a:gd name="connsiteX452" fmla="*/ 3256598 w 5171122"/>
              <a:gd name="connsiteY452" fmla="*/ 652322 h 2863886"/>
              <a:gd name="connsiteX453" fmla="*/ 3254693 w 5171122"/>
              <a:gd name="connsiteY453" fmla="*/ 653275 h 2863886"/>
              <a:gd name="connsiteX454" fmla="*/ 3253740 w 5171122"/>
              <a:gd name="connsiteY454" fmla="*/ 653275 h 2863886"/>
              <a:gd name="connsiteX455" fmla="*/ 3252788 w 5171122"/>
              <a:gd name="connsiteY455" fmla="*/ 654227 h 2863886"/>
              <a:gd name="connsiteX456" fmla="*/ 3251835 w 5171122"/>
              <a:gd name="connsiteY456" fmla="*/ 655180 h 2863886"/>
              <a:gd name="connsiteX457" fmla="*/ 3250883 w 5171122"/>
              <a:gd name="connsiteY457" fmla="*/ 656132 h 2863886"/>
              <a:gd name="connsiteX458" fmla="*/ 3249930 w 5171122"/>
              <a:gd name="connsiteY458" fmla="*/ 657085 h 2863886"/>
              <a:gd name="connsiteX459" fmla="*/ 3248978 w 5171122"/>
              <a:gd name="connsiteY459" fmla="*/ 658037 h 2863886"/>
              <a:gd name="connsiteX460" fmla="*/ 3248025 w 5171122"/>
              <a:gd name="connsiteY460" fmla="*/ 658990 h 2863886"/>
              <a:gd name="connsiteX461" fmla="*/ 3247073 w 5171122"/>
              <a:gd name="connsiteY461" fmla="*/ 659942 h 2863886"/>
              <a:gd name="connsiteX462" fmla="*/ 3246120 w 5171122"/>
              <a:gd name="connsiteY462" fmla="*/ 660895 h 2863886"/>
              <a:gd name="connsiteX463" fmla="*/ 3245168 w 5171122"/>
              <a:gd name="connsiteY463" fmla="*/ 661847 h 2863886"/>
              <a:gd name="connsiteX464" fmla="*/ 3245168 w 5171122"/>
              <a:gd name="connsiteY464" fmla="*/ 662800 h 2863886"/>
              <a:gd name="connsiteX465" fmla="*/ 3244215 w 5171122"/>
              <a:gd name="connsiteY465" fmla="*/ 664705 h 2863886"/>
              <a:gd name="connsiteX466" fmla="*/ 3243263 w 5171122"/>
              <a:gd name="connsiteY466" fmla="*/ 666610 h 2863886"/>
              <a:gd name="connsiteX467" fmla="*/ 3242310 w 5171122"/>
              <a:gd name="connsiteY467" fmla="*/ 668515 h 2863886"/>
              <a:gd name="connsiteX468" fmla="*/ 3242310 w 5171122"/>
              <a:gd name="connsiteY468" fmla="*/ 670420 h 2863886"/>
              <a:gd name="connsiteX469" fmla="*/ 3242310 w 5171122"/>
              <a:gd name="connsiteY469" fmla="*/ 670420 h 2863886"/>
              <a:gd name="connsiteX470" fmla="*/ 3043238 w 5171122"/>
              <a:gd name="connsiteY470" fmla="*/ 670420 h 2863886"/>
              <a:gd name="connsiteX471" fmla="*/ 3043238 w 5171122"/>
              <a:gd name="connsiteY471" fmla="*/ 670420 h 2863886"/>
              <a:gd name="connsiteX472" fmla="*/ 3043238 w 5171122"/>
              <a:gd name="connsiteY472" fmla="*/ 669467 h 2863886"/>
              <a:gd name="connsiteX473" fmla="*/ 3042285 w 5171122"/>
              <a:gd name="connsiteY473" fmla="*/ 667562 h 2863886"/>
              <a:gd name="connsiteX474" fmla="*/ 3041333 w 5171122"/>
              <a:gd name="connsiteY474" fmla="*/ 665657 h 2863886"/>
              <a:gd name="connsiteX475" fmla="*/ 3040380 w 5171122"/>
              <a:gd name="connsiteY475" fmla="*/ 663752 h 2863886"/>
              <a:gd name="connsiteX476" fmla="*/ 3040380 w 5171122"/>
              <a:gd name="connsiteY476" fmla="*/ 662800 h 2863886"/>
              <a:gd name="connsiteX477" fmla="*/ 3039428 w 5171122"/>
              <a:gd name="connsiteY477" fmla="*/ 661847 h 2863886"/>
              <a:gd name="connsiteX478" fmla="*/ 3038475 w 5171122"/>
              <a:gd name="connsiteY478" fmla="*/ 660895 h 2863886"/>
              <a:gd name="connsiteX479" fmla="*/ 3037523 w 5171122"/>
              <a:gd name="connsiteY479" fmla="*/ 659942 h 2863886"/>
              <a:gd name="connsiteX480" fmla="*/ 3036570 w 5171122"/>
              <a:gd name="connsiteY480" fmla="*/ 658990 h 2863886"/>
              <a:gd name="connsiteX481" fmla="*/ 3035618 w 5171122"/>
              <a:gd name="connsiteY481" fmla="*/ 658037 h 2863886"/>
              <a:gd name="connsiteX482" fmla="*/ 3034665 w 5171122"/>
              <a:gd name="connsiteY482" fmla="*/ 657085 h 2863886"/>
              <a:gd name="connsiteX483" fmla="*/ 3033713 w 5171122"/>
              <a:gd name="connsiteY483" fmla="*/ 656132 h 2863886"/>
              <a:gd name="connsiteX484" fmla="*/ 3032760 w 5171122"/>
              <a:gd name="connsiteY484" fmla="*/ 655180 h 2863886"/>
              <a:gd name="connsiteX485" fmla="*/ 3031808 w 5171122"/>
              <a:gd name="connsiteY485" fmla="*/ 654227 h 2863886"/>
              <a:gd name="connsiteX486" fmla="*/ 3030855 w 5171122"/>
              <a:gd name="connsiteY486" fmla="*/ 654227 h 2863886"/>
              <a:gd name="connsiteX487" fmla="*/ 3028950 w 5171122"/>
              <a:gd name="connsiteY487" fmla="*/ 653275 h 2863886"/>
              <a:gd name="connsiteX488" fmla="*/ 3027045 w 5171122"/>
              <a:gd name="connsiteY488" fmla="*/ 652322 h 2863886"/>
              <a:gd name="connsiteX489" fmla="*/ 3025140 w 5171122"/>
              <a:gd name="connsiteY489" fmla="*/ 651370 h 2863886"/>
              <a:gd name="connsiteX490" fmla="*/ 3024188 w 5171122"/>
              <a:gd name="connsiteY490" fmla="*/ 651370 h 2863886"/>
              <a:gd name="connsiteX491" fmla="*/ 3022283 w 5171122"/>
              <a:gd name="connsiteY491" fmla="*/ 651370 h 2863886"/>
              <a:gd name="connsiteX492" fmla="*/ 3020378 w 5171122"/>
              <a:gd name="connsiteY492" fmla="*/ 651370 h 2863886"/>
              <a:gd name="connsiteX493" fmla="*/ 3018473 w 5171122"/>
              <a:gd name="connsiteY493" fmla="*/ 651370 h 2863886"/>
              <a:gd name="connsiteX494" fmla="*/ 3017520 w 5171122"/>
              <a:gd name="connsiteY494" fmla="*/ 651370 h 2863886"/>
              <a:gd name="connsiteX495" fmla="*/ 3016568 w 5171122"/>
              <a:gd name="connsiteY495" fmla="*/ 651370 h 2863886"/>
              <a:gd name="connsiteX496" fmla="*/ 3014663 w 5171122"/>
              <a:gd name="connsiteY496" fmla="*/ 651370 h 2863886"/>
              <a:gd name="connsiteX497" fmla="*/ 3012758 w 5171122"/>
              <a:gd name="connsiteY497" fmla="*/ 651370 h 2863886"/>
              <a:gd name="connsiteX498" fmla="*/ 3010853 w 5171122"/>
              <a:gd name="connsiteY498" fmla="*/ 651370 h 2863886"/>
              <a:gd name="connsiteX499" fmla="*/ 3008948 w 5171122"/>
              <a:gd name="connsiteY499" fmla="*/ 651370 h 2863886"/>
              <a:gd name="connsiteX500" fmla="*/ 3008948 w 5171122"/>
              <a:gd name="connsiteY500" fmla="*/ 651370 h 2863886"/>
              <a:gd name="connsiteX501" fmla="*/ 2914650 w 5171122"/>
              <a:gd name="connsiteY501" fmla="*/ 478015 h 2863886"/>
              <a:gd name="connsiteX502" fmla="*/ 2919413 w 5171122"/>
              <a:gd name="connsiteY502" fmla="*/ 445630 h 2863886"/>
              <a:gd name="connsiteX503" fmla="*/ 2883218 w 5171122"/>
              <a:gd name="connsiteY503" fmla="*/ 436105 h 2863886"/>
              <a:gd name="connsiteX504" fmla="*/ 2873693 w 5171122"/>
              <a:gd name="connsiteY504" fmla="*/ 472300 h 2863886"/>
              <a:gd name="connsiteX505" fmla="*/ 2904173 w 5171122"/>
              <a:gd name="connsiteY505" fmla="*/ 483730 h 2863886"/>
              <a:gd name="connsiteX506" fmla="*/ 3003233 w 5171122"/>
              <a:gd name="connsiteY506" fmla="*/ 656132 h 2863886"/>
              <a:gd name="connsiteX507" fmla="*/ 3003233 w 5171122"/>
              <a:gd name="connsiteY507" fmla="*/ 656132 h 2863886"/>
              <a:gd name="connsiteX508" fmla="*/ 3002280 w 5171122"/>
              <a:gd name="connsiteY508" fmla="*/ 657085 h 2863886"/>
              <a:gd name="connsiteX509" fmla="*/ 3001328 w 5171122"/>
              <a:gd name="connsiteY509" fmla="*/ 658037 h 2863886"/>
              <a:gd name="connsiteX510" fmla="*/ 3000375 w 5171122"/>
              <a:gd name="connsiteY510" fmla="*/ 658990 h 2863886"/>
              <a:gd name="connsiteX511" fmla="*/ 2999423 w 5171122"/>
              <a:gd name="connsiteY511" fmla="*/ 659942 h 2863886"/>
              <a:gd name="connsiteX512" fmla="*/ 2998470 w 5171122"/>
              <a:gd name="connsiteY512" fmla="*/ 660895 h 2863886"/>
              <a:gd name="connsiteX513" fmla="*/ 2998470 w 5171122"/>
              <a:gd name="connsiteY513" fmla="*/ 661847 h 2863886"/>
              <a:gd name="connsiteX514" fmla="*/ 2997518 w 5171122"/>
              <a:gd name="connsiteY514" fmla="*/ 663752 h 2863886"/>
              <a:gd name="connsiteX515" fmla="*/ 2996565 w 5171122"/>
              <a:gd name="connsiteY515" fmla="*/ 665657 h 2863886"/>
              <a:gd name="connsiteX516" fmla="*/ 2995613 w 5171122"/>
              <a:gd name="connsiteY516" fmla="*/ 667562 h 2863886"/>
              <a:gd name="connsiteX517" fmla="*/ 2995613 w 5171122"/>
              <a:gd name="connsiteY517" fmla="*/ 668515 h 2863886"/>
              <a:gd name="connsiteX518" fmla="*/ 2995613 w 5171122"/>
              <a:gd name="connsiteY518" fmla="*/ 670420 h 2863886"/>
              <a:gd name="connsiteX519" fmla="*/ 2995613 w 5171122"/>
              <a:gd name="connsiteY519" fmla="*/ 672325 h 2863886"/>
              <a:gd name="connsiteX520" fmla="*/ 2995613 w 5171122"/>
              <a:gd name="connsiteY520" fmla="*/ 674230 h 2863886"/>
              <a:gd name="connsiteX521" fmla="*/ 2995613 w 5171122"/>
              <a:gd name="connsiteY521" fmla="*/ 675182 h 2863886"/>
              <a:gd name="connsiteX522" fmla="*/ 2995613 w 5171122"/>
              <a:gd name="connsiteY522" fmla="*/ 676135 h 2863886"/>
              <a:gd name="connsiteX523" fmla="*/ 2995613 w 5171122"/>
              <a:gd name="connsiteY523" fmla="*/ 678040 h 2863886"/>
              <a:gd name="connsiteX524" fmla="*/ 2995613 w 5171122"/>
              <a:gd name="connsiteY524" fmla="*/ 679945 h 2863886"/>
              <a:gd name="connsiteX525" fmla="*/ 2995613 w 5171122"/>
              <a:gd name="connsiteY525" fmla="*/ 681850 h 2863886"/>
              <a:gd name="connsiteX526" fmla="*/ 2995613 w 5171122"/>
              <a:gd name="connsiteY526" fmla="*/ 682802 h 2863886"/>
              <a:gd name="connsiteX527" fmla="*/ 2996565 w 5171122"/>
              <a:gd name="connsiteY527" fmla="*/ 684707 h 2863886"/>
              <a:gd name="connsiteX528" fmla="*/ 2997518 w 5171122"/>
              <a:gd name="connsiteY528" fmla="*/ 686612 h 2863886"/>
              <a:gd name="connsiteX529" fmla="*/ 2998470 w 5171122"/>
              <a:gd name="connsiteY529" fmla="*/ 688517 h 2863886"/>
              <a:gd name="connsiteX530" fmla="*/ 2998470 w 5171122"/>
              <a:gd name="connsiteY530" fmla="*/ 689470 h 2863886"/>
              <a:gd name="connsiteX531" fmla="*/ 2999423 w 5171122"/>
              <a:gd name="connsiteY531" fmla="*/ 690422 h 2863886"/>
              <a:gd name="connsiteX532" fmla="*/ 3000375 w 5171122"/>
              <a:gd name="connsiteY532" fmla="*/ 691375 h 2863886"/>
              <a:gd name="connsiteX533" fmla="*/ 3001328 w 5171122"/>
              <a:gd name="connsiteY533" fmla="*/ 692327 h 2863886"/>
              <a:gd name="connsiteX534" fmla="*/ 3002280 w 5171122"/>
              <a:gd name="connsiteY534" fmla="*/ 693280 h 2863886"/>
              <a:gd name="connsiteX535" fmla="*/ 3003233 w 5171122"/>
              <a:gd name="connsiteY535" fmla="*/ 694232 h 2863886"/>
              <a:gd name="connsiteX536" fmla="*/ 3003233 w 5171122"/>
              <a:gd name="connsiteY536" fmla="*/ 694232 h 2863886"/>
              <a:gd name="connsiteX537" fmla="*/ 2905125 w 5171122"/>
              <a:gd name="connsiteY537" fmla="*/ 865682 h 2863886"/>
              <a:gd name="connsiteX538" fmla="*/ 2905125 w 5171122"/>
              <a:gd name="connsiteY538" fmla="*/ 865682 h 2863886"/>
              <a:gd name="connsiteX539" fmla="*/ 2903220 w 5171122"/>
              <a:gd name="connsiteY539" fmla="*/ 865682 h 2863886"/>
              <a:gd name="connsiteX540" fmla="*/ 2901315 w 5171122"/>
              <a:gd name="connsiteY540" fmla="*/ 865682 h 2863886"/>
              <a:gd name="connsiteX541" fmla="*/ 2899410 w 5171122"/>
              <a:gd name="connsiteY541" fmla="*/ 865682 h 2863886"/>
              <a:gd name="connsiteX542" fmla="*/ 2897505 w 5171122"/>
              <a:gd name="connsiteY542" fmla="*/ 865682 h 2863886"/>
              <a:gd name="connsiteX543" fmla="*/ 2896553 w 5171122"/>
              <a:gd name="connsiteY543" fmla="*/ 865682 h 2863886"/>
              <a:gd name="connsiteX544" fmla="*/ 2895600 w 5171122"/>
              <a:gd name="connsiteY544" fmla="*/ 865682 h 2863886"/>
              <a:gd name="connsiteX545" fmla="*/ 2893695 w 5171122"/>
              <a:gd name="connsiteY545" fmla="*/ 865682 h 2863886"/>
              <a:gd name="connsiteX546" fmla="*/ 2891790 w 5171122"/>
              <a:gd name="connsiteY546" fmla="*/ 865682 h 2863886"/>
              <a:gd name="connsiteX547" fmla="*/ 2889885 w 5171122"/>
              <a:gd name="connsiteY547" fmla="*/ 865682 h 2863886"/>
              <a:gd name="connsiteX548" fmla="*/ 2888933 w 5171122"/>
              <a:gd name="connsiteY548" fmla="*/ 865682 h 2863886"/>
              <a:gd name="connsiteX549" fmla="*/ 2887028 w 5171122"/>
              <a:gd name="connsiteY549" fmla="*/ 866635 h 2863886"/>
              <a:gd name="connsiteX550" fmla="*/ 2885123 w 5171122"/>
              <a:gd name="connsiteY550" fmla="*/ 867587 h 2863886"/>
              <a:gd name="connsiteX551" fmla="*/ 2883218 w 5171122"/>
              <a:gd name="connsiteY551" fmla="*/ 868540 h 2863886"/>
              <a:gd name="connsiteX552" fmla="*/ 2882265 w 5171122"/>
              <a:gd name="connsiteY552" fmla="*/ 868540 h 2863886"/>
              <a:gd name="connsiteX553" fmla="*/ 2881313 w 5171122"/>
              <a:gd name="connsiteY553" fmla="*/ 869492 h 2863886"/>
              <a:gd name="connsiteX554" fmla="*/ 2880360 w 5171122"/>
              <a:gd name="connsiteY554" fmla="*/ 870445 h 2863886"/>
              <a:gd name="connsiteX555" fmla="*/ 2879408 w 5171122"/>
              <a:gd name="connsiteY555" fmla="*/ 871397 h 2863886"/>
              <a:gd name="connsiteX556" fmla="*/ 2878455 w 5171122"/>
              <a:gd name="connsiteY556" fmla="*/ 872350 h 2863886"/>
              <a:gd name="connsiteX557" fmla="*/ 2877503 w 5171122"/>
              <a:gd name="connsiteY557" fmla="*/ 873302 h 2863886"/>
              <a:gd name="connsiteX558" fmla="*/ 2876550 w 5171122"/>
              <a:gd name="connsiteY558" fmla="*/ 874255 h 2863886"/>
              <a:gd name="connsiteX559" fmla="*/ 2875598 w 5171122"/>
              <a:gd name="connsiteY559" fmla="*/ 875207 h 2863886"/>
              <a:gd name="connsiteX560" fmla="*/ 2874645 w 5171122"/>
              <a:gd name="connsiteY560" fmla="*/ 876160 h 2863886"/>
              <a:gd name="connsiteX561" fmla="*/ 2873693 w 5171122"/>
              <a:gd name="connsiteY561" fmla="*/ 877112 h 2863886"/>
              <a:gd name="connsiteX562" fmla="*/ 2873693 w 5171122"/>
              <a:gd name="connsiteY562" fmla="*/ 878065 h 2863886"/>
              <a:gd name="connsiteX563" fmla="*/ 2872740 w 5171122"/>
              <a:gd name="connsiteY563" fmla="*/ 879970 h 2863886"/>
              <a:gd name="connsiteX564" fmla="*/ 2871788 w 5171122"/>
              <a:gd name="connsiteY564" fmla="*/ 881875 h 2863886"/>
              <a:gd name="connsiteX565" fmla="*/ 2870835 w 5171122"/>
              <a:gd name="connsiteY565" fmla="*/ 883780 h 2863886"/>
              <a:gd name="connsiteX566" fmla="*/ 2870835 w 5171122"/>
              <a:gd name="connsiteY566" fmla="*/ 885685 h 2863886"/>
              <a:gd name="connsiteX567" fmla="*/ 2870835 w 5171122"/>
              <a:gd name="connsiteY567" fmla="*/ 885685 h 2863886"/>
              <a:gd name="connsiteX568" fmla="*/ 2671763 w 5171122"/>
              <a:gd name="connsiteY568" fmla="*/ 885685 h 2863886"/>
              <a:gd name="connsiteX569" fmla="*/ 2671763 w 5171122"/>
              <a:gd name="connsiteY569" fmla="*/ 885685 h 2863886"/>
              <a:gd name="connsiteX570" fmla="*/ 2671763 w 5171122"/>
              <a:gd name="connsiteY570" fmla="*/ 883780 h 2863886"/>
              <a:gd name="connsiteX571" fmla="*/ 2670810 w 5171122"/>
              <a:gd name="connsiteY571" fmla="*/ 881875 h 2863886"/>
              <a:gd name="connsiteX572" fmla="*/ 2669858 w 5171122"/>
              <a:gd name="connsiteY572" fmla="*/ 879970 h 2863886"/>
              <a:gd name="connsiteX573" fmla="*/ 2668905 w 5171122"/>
              <a:gd name="connsiteY573" fmla="*/ 878065 h 2863886"/>
              <a:gd name="connsiteX574" fmla="*/ 2668905 w 5171122"/>
              <a:gd name="connsiteY574" fmla="*/ 877112 h 2863886"/>
              <a:gd name="connsiteX575" fmla="*/ 2667953 w 5171122"/>
              <a:gd name="connsiteY575" fmla="*/ 876160 h 2863886"/>
              <a:gd name="connsiteX576" fmla="*/ 2667000 w 5171122"/>
              <a:gd name="connsiteY576" fmla="*/ 875207 h 2863886"/>
              <a:gd name="connsiteX577" fmla="*/ 2666048 w 5171122"/>
              <a:gd name="connsiteY577" fmla="*/ 874255 h 2863886"/>
              <a:gd name="connsiteX578" fmla="*/ 2665095 w 5171122"/>
              <a:gd name="connsiteY578" fmla="*/ 873302 h 2863886"/>
              <a:gd name="connsiteX579" fmla="*/ 2664143 w 5171122"/>
              <a:gd name="connsiteY579" fmla="*/ 872350 h 2863886"/>
              <a:gd name="connsiteX580" fmla="*/ 2663190 w 5171122"/>
              <a:gd name="connsiteY580" fmla="*/ 871397 h 2863886"/>
              <a:gd name="connsiteX581" fmla="*/ 2662238 w 5171122"/>
              <a:gd name="connsiteY581" fmla="*/ 870445 h 2863886"/>
              <a:gd name="connsiteX582" fmla="*/ 2661285 w 5171122"/>
              <a:gd name="connsiteY582" fmla="*/ 869492 h 2863886"/>
              <a:gd name="connsiteX583" fmla="*/ 2660333 w 5171122"/>
              <a:gd name="connsiteY583" fmla="*/ 868540 h 2863886"/>
              <a:gd name="connsiteX584" fmla="*/ 2659380 w 5171122"/>
              <a:gd name="connsiteY584" fmla="*/ 868540 h 2863886"/>
              <a:gd name="connsiteX585" fmla="*/ 2657475 w 5171122"/>
              <a:gd name="connsiteY585" fmla="*/ 867587 h 2863886"/>
              <a:gd name="connsiteX586" fmla="*/ 2655570 w 5171122"/>
              <a:gd name="connsiteY586" fmla="*/ 866635 h 2863886"/>
              <a:gd name="connsiteX587" fmla="*/ 2653665 w 5171122"/>
              <a:gd name="connsiteY587" fmla="*/ 865682 h 2863886"/>
              <a:gd name="connsiteX588" fmla="*/ 2652713 w 5171122"/>
              <a:gd name="connsiteY588" fmla="*/ 865682 h 2863886"/>
              <a:gd name="connsiteX589" fmla="*/ 2650808 w 5171122"/>
              <a:gd name="connsiteY589" fmla="*/ 865682 h 2863886"/>
              <a:gd name="connsiteX590" fmla="*/ 2648903 w 5171122"/>
              <a:gd name="connsiteY590" fmla="*/ 865682 h 2863886"/>
              <a:gd name="connsiteX591" fmla="*/ 2646998 w 5171122"/>
              <a:gd name="connsiteY591" fmla="*/ 865682 h 2863886"/>
              <a:gd name="connsiteX592" fmla="*/ 2646045 w 5171122"/>
              <a:gd name="connsiteY592" fmla="*/ 865682 h 2863886"/>
              <a:gd name="connsiteX593" fmla="*/ 2645093 w 5171122"/>
              <a:gd name="connsiteY593" fmla="*/ 865682 h 2863886"/>
              <a:gd name="connsiteX594" fmla="*/ 2643188 w 5171122"/>
              <a:gd name="connsiteY594" fmla="*/ 865682 h 2863886"/>
              <a:gd name="connsiteX595" fmla="*/ 2641283 w 5171122"/>
              <a:gd name="connsiteY595" fmla="*/ 865682 h 2863886"/>
              <a:gd name="connsiteX596" fmla="*/ 2639378 w 5171122"/>
              <a:gd name="connsiteY596" fmla="*/ 865682 h 2863886"/>
              <a:gd name="connsiteX597" fmla="*/ 2637473 w 5171122"/>
              <a:gd name="connsiteY597" fmla="*/ 865682 h 2863886"/>
              <a:gd name="connsiteX598" fmla="*/ 2637473 w 5171122"/>
              <a:gd name="connsiteY598" fmla="*/ 865682 h 2863886"/>
              <a:gd name="connsiteX599" fmla="*/ 2538413 w 5171122"/>
              <a:gd name="connsiteY599" fmla="*/ 693280 h 2863886"/>
              <a:gd name="connsiteX600" fmla="*/ 2538413 w 5171122"/>
              <a:gd name="connsiteY600" fmla="*/ 693280 h 2863886"/>
              <a:gd name="connsiteX601" fmla="*/ 2539365 w 5171122"/>
              <a:gd name="connsiteY601" fmla="*/ 692327 h 2863886"/>
              <a:gd name="connsiteX602" fmla="*/ 2540318 w 5171122"/>
              <a:gd name="connsiteY602" fmla="*/ 691375 h 2863886"/>
              <a:gd name="connsiteX603" fmla="*/ 2541270 w 5171122"/>
              <a:gd name="connsiteY603" fmla="*/ 690422 h 2863886"/>
              <a:gd name="connsiteX604" fmla="*/ 2542223 w 5171122"/>
              <a:gd name="connsiteY604" fmla="*/ 689470 h 2863886"/>
              <a:gd name="connsiteX605" fmla="*/ 2543175 w 5171122"/>
              <a:gd name="connsiteY605" fmla="*/ 688517 h 2863886"/>
              <a:gd name="connsiteX606" fmla="*/ 2543175 w 5171122"/>
              <a:gd name="connsiteY606" fmla="*/ 687565 h 2863886"/>
              <a:gd name="connsiteX607" fmla="*/ 2544128 w 5171122"/>
              <a:gd name="connsiteY607" fmla="*/ 685660 h 2863886"/>
              <a:gd name="connsiteX608" fmla="*/ 2545080 w 5171122"/>
              <a:gd name="connsiteY608" fmla="*/ 683755 h 2863886"/>
              <a:gd name="connsiteX609" fmla="*/ 2546033 w 5171122"/>
              <a:gd name="connsiteY609" fmla="*/ 681850 h 2863886"/>
              <a:gd name="connsiteX610" fmla="*/ 2546033 w 5171122"/>
              <a:gd name="connsiteY610" fmla="*/ 680897 h 2863886"/>
              <a:gd name="connsiteX611" fmla="*/ 2546033 w 5171122"/>
              <a:gd name="connsiteY611" fmla="*/ 678992 h 2863886"/>
              <a:gd name="connsiteX612" fmla="*/ 2546033 w 5171122"/>
              <a:gd name="connsiteY612" fmla="*/ 677087 h 2863886"/>
              <a:gd name="connsiteX613" fmla="*/ 2546033 w 5171122"/>
              <a:gd name="connsiteY613" fmla="*/ 675182 h 2863886"/>
              <a:gd name="connsiteX614" fmla="*/ 2546033 w 5171122"/>
              <a:gd name="connsiteY614" fmla="*/ 674230 h 2863886"/>
              <a:gd name="connsiteX615" fmla="*/ 2546033 w 5171122"/>
              <a:gd name="connsiteY615" fmla="*/ 673277 h 2863886"/>
              <a:gd name="connsiteX616" fmla="*/ 2546033 w 5171122"/>
              <a:gd name="connsiteY616" fmla="*/ 671372 h 2863886"/>
              <a:gd name="connsiteX617" fmla="*/ 2546033 w 5171122"/>
              <a:gd name="connsiteY617" fmla="*/ 669467 h 2863886"/>
              <a:gd name="connsiteX618" fmla="*/ 2546033 w 5171122"/>
              <a:gd name="connsiteY618" fmla="*/ 667562 h 2863886"/>
              <a:gd name="connsiteX619" fmla="*/ 2546033 w 5171122"/>
              <a:gd name="connsiteY619" fmla="*/ 666610 h 2863886"/>
              <a:gd name="connsiteX620" fmla="*/ 2545080 w 5171122"/>
              <a:gd name="connsiteY620" fmla="*/ 664705 h 2863886"/>
              <a:gd name="connsiteX621" fmla="*/ 2544128 w 5171122"/>
              <a:gd name="connsiteY621" fmla="*/ 662800 h 2863886"/>
              <a:gd name="connsiteX622" fmla="*/ 2543175 w 5171122"/>
              <a:gd name="connsiteY622" fmla="*/ 660895 h 2863886"/>
              <a:gd name="connsiteX623" fmla="*/ 2543175 w 5171122"/>
              <a:gd name="connsiteY623" fmla="*/ 659942 h 2863886"/>
              <a:gd name="connsiteX624" fmla="*/ 2542223 w 5171122"/>
              <a:gd name="connsiteY624" fmla="*/ 658990 h 2863886"/>
              <a:gd name="connsiteX625" fmla="*/ 2541270 w 5171122"/>
              <a:gd name="connsiteY625" fmla="*/ 658037 h 2863886"/>
              <a:gd name="connsiteX626" fmla="*/ 2540318 w 5171122"/>
              <a:gd name="connsiteY626" fmla="*/ 657085 h 2863886"/>
              <a:gd name="connsiteX627" fmla="*/ 2539365 w 5171122"/>
              <a:gd name="connsiteY627" fmla="*/ 656132 h 2863886"/>
              <a:gd name="connsiteX628" fmla="*/ 2538413 w 5171122"/>
              <a:gd name="connsiteY628" fmla="*/ 655180 h 2863886"/>
              <a:gd name="connsiteX629" fmla="*/ 2538413 w 5171122"/>
              <a:gd name="connsiteY629" fmla="*/ 655180 h 2863886"/>
              <a:gd name="connsiteX630" fmla="*/ 2637473 w 5171122"/>
              <a:gd name="connsiteY630" fmla="*/ 482777 h 2863886"/>
              <a:gd name="connsiteX631" fmla="*/ 2667953 w 5171122"/>
              <a:gd name="connsiteY631" fmla="*/ 471347 h 2863886"/>
              <a:gd name="connsiteX632" fmla="*/ 2658428 w 5171122"/>
              <a:gd name="connsiteY632" fmla="*/ 435152 h 2863886"/>
              <a:gd name="connsiteX633" fmla="*/ 2622233 w 5171122"/>
              <a:gd name="connsiteY633" fmla="*/ 444677 h 2863886"/>
              <a:gd name="connsiteX634" fmla="*/ 2626995 w 5171122"/>
              <a:gd name="connsiteY634" fmla="*/ 477062 h 2863886"/>
              <a:gd name="connsiteX635" fmla="*/ 2527935 w 5171122"/>
              <a:gd name="connsiteY635" fmla="*/ 649465 h 2863886"/>
              <a:gd name="connsiteX636" fmla="*/ 2527935 w 5171122"/>
              <a:gd name="connsiteY636" fmla="*/ 649465 h 2863886"/>
              <a:gd name="connsiteX637" fmla="*/ 2526030 w 5171122"/>
              <a:gd name="connsiteY637" fmla="*/ 649465 h 2863886"/>
              <a:gd name="connsiteX638" fmla="*/ 2524125 w 5171122"/>
              <a:gd name="connsiteY638" fmla="*/ 649465 h 2863886"/>
              <a:gd name="connsiteX639" fmla="*/ 2522220 w 5171122"/>
              <a:gd name="connsiteY639" fmla="*/ 649465 h 2863886"/>
              <a:gd name="connsiteX640" fmla="*/ 2520315 w 5171122"/>
              <a:gd name="connsiteY640" fmla="*/ 649465 h 2863886"/>
              <a:gd name="connsiteX641" fmla="*/ 2519363 w 5171122"/>
              <a:gd name="connsiteY641" fmla="*/ 649465 h 2863886"/>
              <a:gd name="connsiteX642" fmla="*/ 2518410 w 5171122"/>
              <a:gd name="connsiteY642" fmla="*/ 649465 h 2863886"/>
              <a:gd name="connsiteX643" fmla="*/ 2516505 w 5171122"/>
              <a:gd name="connsiteY643" fmla="*/ 649465 h 2863886"/>
              <a:gd name="connsiteX644" fmla="*/ 2514600 w 5171122"/>
              <a:gd name="connsiteY644" fmla="*/ 649465 h 2863886"/>
              <a:gd name="connsiteX645" fmla="*/ 2512695 w 5171122"/>
              <a:gd name="connsiteY645" fmla="*/ 649465 h 2863886"/>
              <a:gd name="connsiteX646" fmla="*/ 2511743 w 5171122"/>
              <a:gd name="connsiteY646" fmla="*/ 649465 h 2863886"/>
              <a:gd name="connsiteX647" fmla="*/ 2509838 w 5171122"/>
              <a:gd name="connsiteY647" fmla="*/ 650417 h 2863886"/>
              <a:gd name="connsiteX648" fmla="*/ 2507933 w 5171122"/>
              <a:gd name="connsiteY648" fmla="*/ 651370 h 2863886"/>
              <a:gd name="connsiteX649" fmla="*/ 2506028 w 5171122"/>
              <a:gd name="connsiteY649" fmla="*/ 652322 h 2863886"/>
              <a:gd name="connsiteX650" fmla="*/ 2505075 w 5171122"/>
              <a:gd name="connsiteY650" fmla="*/ 652322 h 2863886"/>
              <a:gd name="connsiteX651" fmla="*/ 2504123 w 5171122"/>
              <a:gd name="connsiteY651" fmla="*/ 653275 h 2863886"/>
              <a:gd name="connsiteX652" fmla="*/ 2503170 w 5171122"/>
              <a:gd name="connsiteY652" fmla="*/ 654227 h 2863886"/>
              <a:gd name="connsiteX653" fmla="*/ 2502218 w 5171122"/>
              <a:gd name="connsiteY653" fmla="*/ 655180 h 2863886"/>
              <a:gd name="connsiteX654" fmla="*/ 2501265 w 5171122"/>
              <a:gd name="connsiteY654" fmla="*/ 656132 h 2863886"/>
              <a:gd name="connsiteX655" fmla="*/ 2500313 w 5171122"/>
              <a:gd name="connsiteY655" fmla="*/ 657085 h 2863886"/>
              <a:gd name="connsiteX656" fmla="*/ 2499360 w 5171122"/>
              <a:gd name="connsiteY656" fmla="*/ 658037 h 2863886"/>
              <a:gd name="connsiteX657" fmla="*/ 2498408 w 5171122"/>
              <a:gd name="connsiteY657" fmla="*/ 658990 h 2863886"/>
              <a:gd name="connsiteX658" fmla="*/ 2497455 w 5171122"/>
              <a:gd name="connsiteY658" fmla="*/ 659942 h 2863886"/>
              <a:gd name="connsiteX659" fmla="*/ 2496503 w 5171122"/>
              <a:gd name="connsiteY659" fmla="*/ 660895 h 2863886"/>
              <a:gd name="connsiteX660" fmla="*/ 2496503 w 5171122"/>
              <a:gd name="connsiteY660" fmla="*/ 661847 h 2863886"/>
              <a:gd name="connsiteX661" fmla="*/ 2495550 w 5171122"/>
              <a:gd name="connsiteY661" fmla="*/ 663752 h 2863886"/>
              <a:gd name="connsiteX662" fmla="*/ 2494598 w 5171122"/>
              <a:gd name="connsiteY662" fmla="*/ 665657 h 2863886"/>
              <a:gd name="connsiteX663" fmla="*/ 2493645 w 5171122"/>
              <a:gd name="connsiteY663" fmla="*/ 667562 h 2863886"/>
              <a:gd name="connsiteX664" fmla="*/ 2493645 w 5171122"/>
              <a:gd name="connsiteY664" fmla="*/ 669467 h 2863886"/>
              <a:gd name="connsiteX665" fmla="*/ 2493645 w 5171122"/>
              <a:gd name="connsiteY665" fmla="*/ 669467 h 2863886"/>
              <a:gd name="connsiteX666" fmla="*/ 2294573 w 5171122"/>
              <a:gd name="connsiteY666" fmla="*/ 669467 h 2863886"/>
              <a:gd name="connsiteX667" fmla="*/ 2294573 w 5171122"/>
              <a:gd name="connsiteY667" fmla="*/ 669467 h 2863886"/>
              <a:gd name="connsiteX668" fmla="*/ 2294573 w 5171122"/>
              <a:gd name="connsiteY668" fmla="*/ 668515 h 2863886"/>
              <a:gd name="connsiteX669" fmla="*/ 2293620 w 5171122"/>
              <a:gd name="connsiteY669" fmla="*/ 666610 h 2863886"/>
              <a:gd name="connsiteX670" fmla="*/ 2292668 w 5171122"/>
              <a:gd name="connsiteY670" fmla="*/ 664705 h 2863886"/>
              <a:gd name="connsiteX671" fmla="*/ 2291715 w 5171122"/>
              <a:gd name="connsiteY671" fmla="*/ 662800 h 2863886"/>
              <a:gd name="connsiteX672" fmla="*/ 2291715 w 5171122"/>
              <a:gd name="connsiteY672" fmla="*/ 661847 h 2863886"/>
              <a:gd name="connsiteX673" fmla="*/ 2290763 w 5171122"/>
              <a:gd name="connsiteY673" fmla="*/ 660895 h 2863886"/>
              <a:gd name="connsiteX674" fmla="*/ 2289810 w 5171122"/>
              <a:gd name="connsiteY674" fmla="*/ 659942 h 2863886"/>
              <a:gd name="connsiteX675" fmla="*/ 2288858 w 5171122"/>
              <a:gd name="connsiteY675" fmla="*/ 658990 h 2863886"/>
              <a:gd name="connsiteX676" fmla="*/ 2287905 w 5171122"/>
              <a:gd name="connsiteY676" fmla="*/ 658037 h 2863886"/>
              <a:gd name="connsiteX677" fmla="*/ 2286953 w 5171122"/>
              <a:gd name="connsiteY677" fmla="*/ 657085 h 2863886"/>
              <a:gd name="connsiteX678" fmla="*/ 2286000 w 5171122"/>
              <a:gd name="connsiteY678" fmla="*/ 656132 h 2863886"/>
              <a:gd name="connsiteX679" fmla="*/ 2285048 w 5171122"/>
              <a:gd name="connsiteY679" fmla="*/ 655180 h 2863886"/>
              <a:gd name="connsiteX680" fmla="*/ 2284095 w 5171122"/>
              <a:gd name="connsiteY680" fmla="*/ 654227 h 2863886"/>
              <a:gd name="connsiteX681" fmla="*/ 2283143 w 5171122"/>
              <a:gd name="connsiteY681" fmla="*/ 653275 h 2863886"/>
              <a:gd name="connsiteX682" fmla="*/ 2282190 w 5171122"/>
              <a:gd name="connsiteY682" fmla="*/ 653275 h 2863886"/>
              <a:gd name="connsiteX683" fmla="*/ 2280285 w 5171122"/>
              <a:gd name="connsiteY683" fmla="*/ 652322 h 2863886"/>
              <a:gd name="connsiteX684" fmla="*/ 2278380 w 5171122"/>
              <a:gd name="connsiteY684" fmla="*/ 651370 h 2863886"/>
              <a:gd name="connsiteX685" fmla="*/ 2276475 w 5171122"/>
              <a:gd name="connsiteY685" fmla="*/ 650417 h 2863886"/>
              <a:gd name="connsiteX686" fmla="*/ 2275523 w 5171122"/>
              <a:gd name="connsiteY686" fmla="*/ 650417 h 2863886"/>
              <a:gd name="connsiteX687" fmla="*/ 2273618 w 5171122"/>
              <a:gd name="connsiteY687" fmla="*/ 650417 h 2863886"/>
              <a:gd name="connsiteX688" fmla="*/ 2271713 w 5171122"/>
              <a:gd name="connsiteY688" fmla="*/ 650417 h 2863886"/>
              <a:gd name="connsiteX689" fmla="*/ 2269808 w 5171122"/>
              <a:gd name="connsiteY689" fmla="*/ 650417 h 2863886"/>
              <a:gd name="connsiteX690" fmla="*/ 2268855 w 5171122"/>
              <a:gd name="connsiteY690" fmla="*/ 650417 h 2863886"/>
              <a:gd name="connsiteX691" fmla="*/ 2267903 w 5171122"/>
              <a:gd name="connsiteY691" fmla="*/ 650417 h 2863886"/>
              <a:gd name="connsiteX692" fmla="*/ 2265998 w 5171122"/>
              <a:gd name="connsiteY692" fmla="*/ 650417 h 2863886"/>
              <a:gd name="connsiteX693" fmla="*/ 2264093 w 5171122"/>
              <a:gd name="connsiteY693" fmla="*/ 650417 h 2863886"/>
              <a:gd name="connsiteX694" fmla="*/ 2262188 w 5171122"/>
              <a:gd name="connsiteY694" fmla="*/ 650417 h 2863886"/>
              <a:gd name="connsiteX695" fmla="*/ 2260283 w 5171122"/>
              <a:gd name="connsiteY695" fmla="*/ 650417 h 2863886"/>
              <a:gd name="connsiteX696" fmla="*/ 2260283 w 5171122"/>
              <a:gd name="connsiteY696" fmla="*/ 650417 h 2863886"/>
              <a:gd name="connsiteX697" fmla="*/ 2161223 w 5171122"/>
              <a:gd name="connsiteY697" fmla="*/ 478015 h 2863886"/>
              <a:gd name="connsiteX698" fmla="*/ 2165985 w 5171122"/>
              <a:gd name="connsiteY698" fmla="*/ 445630 h 2863886"/>
              <a:gd name="connsiteX699" fmla="*/ 2129790 w 5171122"/>
              <a:gd name="connsiteY699" fmla="*/ 436105 h 2863886"/>
              <a:gd name="connsiteX700" fmla="*/ 2120265 w 5171122"/>
              <a:gd name="connsiteY700" fmla="*/ 472300 h 2863886"/>
              <a:gd name="connsiteX701" fmla="*/ 2150745 w 5171122"/>
              <a:gd name="connsiteY701" fmla="*/ 483730 h 2863886"/>
              <a:gd name="connsiteX702" fmla="*/ 2249805 w 5171122"/>
              <a:gd name="connsiteY702" fmla="*/ 656132 h 2863886"/>
              <a:gd name="connsiteX703" fmla="*/ 2249805 w 5171122"/>
              <a:gd name="connsiteY703" fmla="*/ 656132 h 2863886"/>
              <a:gd name="connsiteX704" fmla="*/ 2248853 w 5171122"/>
              <a:gd name="connsiteY704" fmla="*/ 657085 h 2863886"/>
              <a:gd name="connsiteX705" fmla="*/ 2247900 w 5171122"/>
              <a:gd name="connsiteY705" fmla="*/ 658037 h 2863886"/>
              <a:gd name="connsiteX706" fmla="*/ 2246948 w 5171122"/>
              <a:gd name="connsiteY706" fmla="*/ 658990 h 2863886"/>
              <a:gd name="connsiteX707" fmla="*/ 2245995 w 5171122"/>
              <a:gd name="connsiteY707" fmla="*/ 659942 h 2863886"/>
              <a:gd name="connsiteX708" fmla="*/ 2245043 w 5171122"/>
              <a:gd name="connsiteY708" fmla="*/ 660895 h 2863886"/>
              <a:gd name="connsiteX709" fmla="*/ 2245043 w 5171122"/>
              <a:gd name="connsiteY709" fmla="*/ 661847 h 2863886"/>
              <a:gd name="connsiteX710" fmla="*/ 2244090 w 5171122"/>
              <a:gd name="connsiteY710" fmla="*/ 663752 h 2863886"/>
              <a:gd name="connsiteX711" fmla="*/ 2243138 w 5171122"/>
              <a:gd name="connsiteY711" fmla="*/ 665657 h 2863886"/>
              <a:gd name="connsiteX712" fmla="*/ 2242185 w 5171122"/>
              <a:gd name="connsiteY712" fmla="*/ 667562 h 2863886"/>
              <a:gd name="connsiteX713" fmla="*/ 2242185 w 5171122"/>
              <a:gd name="connsiteY713" fmla="*/ 668515 h 2863886"/>
              <a:gd name="connsiteX714" fmla="*/ 2242185 w 5171122"/>
              <a:gd name="connsiteY714" fmla="*/ 670420 h 2863886"/>
              <a:gd name="connsiteX715" fmla="*/ 2242185 w 5171122"/>
              <a:gd name="connsiteY715" fmla="*/ 672325 h 2863886"/>
              <a:gd name="connsiteX716" fmla="*/ 2242185 w 5171122"/>
              <a:gd name="connsiteY716" fmla="*/ 674230 h 2863886"/>
              <a:gd name="connsiteX717" fmla="*/ 2242185 w 5171122"/>
              <a:gd name="connsiteY717" fmla="*/ 675182 h 2863886"/>
              <a:gd name="connsiteX718" fmla="*/ 2242185 w 5171122"/>
              <a:gd name="connsiteY718" fmla="*/ 676135 h 2863886"/>
              <a:gd name="connsiteX719" fmla="*/ 2242185 w 5171122"/>
              <a:gd name="connsiteY719" fmla="*/ 678040 h 2863886"/>
              <a:gd name="connsiteX720" fmla="*/ 2242185 w 5171122"/>
              <a:gd name="connsiteY720" fmla="*/ 679945 h 2863886"/>
              <a:gd name="connsiteX721" fmla="*/ 2242185 w 5171122"/>
              <a:gd name="connsiteY721" fmla="*/ 681850 h 2863886"/>
              <a:gd name="connsiteX722" fmla="*/ 2242185 w 5171122"/>
              <a:gd name="connsiteY722" fmla="*/ 683755 h 2863886"/>
              <a:gd name="connsiteX723" fmla="*/ 2243138 w 5171122"/>
              <a:gd name="connsiteY723" fmla="*/ 685660 h 2863886"/>
              <a:gd name="connsiteX724" fmla="*/ 2244090 w 5171122"/>
              <a:gd name="connsiteY724" fmla="*/ 687565 h 2863886"/>
              <a:gd name="connsiteX725" fmla="*/ 2245043 w 5171122"/>
              <a:gd name="connsiteY725" fmla="*/ 689470 h 2863886"/>
              <a:gd name="connsiteX726" fmla="*/ 2245043 w 5171122"/>
              <a:gd name="connsiteY726" fmla="*/ 690422 h 2863886"/>
              <a:gd name="connsiteX727" fmla="*/ 2245995 w 5171122"/>
              <a:gd name="connsiteY727" fmla="*/ 691375 h 2863886"/>
              <a:gd name="connsiteX728" fmla="*/ 2246948 w 5171122"/>
              <a:gd name="connsiteY728" fmla="*/ 692327 h 2863886"/>
              <a:gd name="connsiteX729" fmla="*/ 2247900 w 5171122"/>
              <a:gd name="connsiteY729" fmla="*/ 693280 h 2863886"/>
              <a:gd name="connsiteX730" fmla="*/ 2248853 w 5171122"/>
              <a:gd name="connsiteY730" fmla="*/ 694232 h 2863886"/>
              <a:gd name="connsiteX731" fmla="*/ 2249805 w 5171122"/>
              <a:gd name="connsiteY731" fmla="*/ 695185 h 2863886"/>
              <a:gd name="connsiteX732" fmla="*/ 2249805 w 5171122"/>
              <a:gd name="connsiteY732" fmla="*/ 695185 h 2863886"/>
              <a:gd name="connsiteX733" fmla="*/ 2150745 w 5171122"/>
              <a:gd name="connsiteY733" fmla="*/ 867587 h 2863886"/>
              <a:gd name="connsiteX734" fmla="*/ 2150745 w 5171122"/>
              <a:gd name="connsiteY734" fmla="*/ 867587 h 2863886"/>
              <a:gd name="connsiteX735" fmla="*/ 2148840 w 5171122"/>
              <a:gd name="connsiteY735" fmla="*/ 867587 h 2863886"/>
              <a:gd name="connsiteX736" fmla="*/ 2146935 w 5171122"/>
              <a:gd name="connsiteY736" fmla="*/ 867587 h 2863886"/>
              <a:gd name="connsiteX737" fmla="*/ 2145030 w 5171122"/>
              <a:gd name="connsiteY737" fmla="*/ 867587 h 2863886"/>
              <a:gd name="connsiteX738" fmla="*/ 2143125 w 5171122"/>
              <a:gd name="connsiteY738" fmla="*/ 867587 h 2863886"/>
              <a:gd name="connsiteX739" fmla="*/ 2142173 w 5171122"/>
              <a:gd name="connsiteY739" fmla="*/ 867587 h 2863886"/>
              <a:gd name="connsiteX740" fmla="*/ 2141220 w 5171122"/>
              <a:gd name="connsiteY740" fmla="*/ 867587 h 2863886"/>
              <a:gd name="connsiteX741" fmla="*/ 2139315 w 5171122"/>
              <a:gd name="connsiteY741" fmla="*/ 867587 h 2863886"/>
              <a:gd name="connsiteX742" fmla="*/ 2137410 w 5171122"/>
              <a:gd name="connsiteY742" fmla="*/ 867587 h 2863886"/>
              <a:gd name="connsiteX743" fmla="*/ 2135505 w 5171122"/>
              <a:gd name="connsiteY743" fmla="*/ 867587 h 2863886"/>
              <a:gd name="connsiteX744" fmla="*/ 2134553 w 5171122"/>
              <a:gd name="connsiteY744" fmla="*/ 867587 h 2863886"/>
              <a:gd name="connsiteX745" fmla="*/ 2132648 w 5171122"/>
              <a:gd name="connsiteY745" fmla="*/ 868540 h 2863886"/>
              <a:gd name="connsiteX746" fmla="*/ 2130743 w 5171122"/>
              <a:gd name="connsiteY746" fmla="*/ 869492 h 2863886"/>
              <a:gd name="connsiteX747" fmla="*/ 2128838 w 5171122"/>
              <a:gd name="connsiteY747" fmla="*/ 870445 h 2863886"/>
              <a:gd name="connsiteX748" fmla="*/ 2127885 w 5171122"/>
              <a:gd name="connsiteY748" fmla="*/ 870445 h 2863886"/>
              <a:gd name="connsiteX749" fmla="*/ 2126933 w 5171122"/>
              <a:gd name="connsiteY749" fmla="*/ 871397 h 2863886"/>
              <a:gd name="connsiteX750" fmla="*/ 2125980 w 5171122"/>
              <a:gd name="connsiteY750" fmla="*/ 872350 h 2863886"/>
              <a:gd name="connsiteX751" fmla="*/ 2125028 w 5171122"/>
              <a:gd name="connsiteY751" fmla="*/ 873302 h 2863886"/>
              <a:gd name="connsiteX752" fmla="*/ 2124075 w 5171122"/>
              <a:gd name="connsiteY752" fmla="*/ 874255 h 2863886"/>
              <a:gd name="connsiteX753" fmla="*/ 2123123 w 5171122"/>
              <a:gd name="connsiteY753" fmla="*/ 875207 h 2863886"/>
              <a:gd name="connsiteX754" fmla="*/ 2122170 w 5171122"/>
              <a:gd name="connsiteY754" fmla="*/ 876160 h 2863886"/>
              <a:gd name="connsiteX755" fmla="*/ 2121218 w 5171122"/>
              <a:gd name="connsiteY755" fmla="*/ 877112 h 2863886"/>
              <a:gd name="connsiteX756" fmla="*/ 2120265 w 5171122"/>
              <a:gd name="connsiteY756" fmla="*/ 878065 h 2863886"/>
              <a:gd name="connsiteX757" fmla="*/ 2119313 w 5171122"/>
              <a:gd name="connsiteY757" fmla="*/ 879017 h 2863886"/>
              <a:gd name="connsiteX758" fmla="*/ 2119313 w 5171122"/>
              <a:gd name="connsiteY758" fmla="*/ 879970 h 2863886"/>
              <a:gd name="connsiteX759" fmla="*/ 2118360 w 5171122"/>
              <a:gd name="connsiteY759" fmla="*/ 881875 h 2863886"/>
              <a:gd name="connsiteX760" fmla="*/ 2117408 w 5171122"/>
              <a:gd name="connsiteY760" fmla="*/ 883780 h 2863886"/>
              <a:gd name="connsiteX761" fmla="*/ 2116455 w 5171122"/>
              <a:gd name="connsiteY761" fmla="*/ 885685 h 2863886"/>
              <a:gd name="connsiteX762" fmla="*/ 2116455 w 5171122"/>
              <a:gd name="connsiteY762" fmla="*/ 887590 h 2863886"/>
              <a:gd name="connsiteX763" fmla="*/ 2116455 w 5171122"/>
              <a:gd name="connsiteY763" fmla="*/ 887590 h 2863886"/>
              <a:gd name="connsiteX764" fmla="*/ 1924050 w 5171122"/>
              <a:gd name="connsiteY764" fmla="*/ 887590 h 2863886"/>
              <a:gd name="connsiteX765" fmla="*/ 1924050 w 5171122"/>
              <a:gd name="connsiteY765" fmla="*/ 887590 h 2863886"/>
              <a:gd name="connsiteX766" fmla="*/ 1923098 w 5171122"/>
              <a:gd name="connsiteY766" fmla="*/ 884732 h 2863886"/>
              <a:gd name="connsiteX767" fmla="*/ 1922145 w 5171122"/>
              <a:gd name="connsiteY767" fmla="*/ 881875 h 2863886"/>
              <a:gd name="connsiteX768" fmla="*/ 1921193 w 5171122"/>
              <a:gd name="connsiteY768" fmla="*/ 879970 h 2863886"/>
              <a:gd name="connsiteX769" fmla="*/ 1920240 w 5171122"/>
              <a:gd name="connsiteY769" fmla="*/ 878065 h 2863886"/>
              <a:gd name="connsiteX770" fmla="*/ 1918335 w 5171122"/>
              <a:gd name="connsiteY770" fmla="*/ 876160 h 2863886"/>
              <a:gd name="connsiteX771" fmla="*/ 1916430 w 5171122"/>
              <a:gd name="connsiteY771" fmla="*/ 874255 h 2863886"/>
              <a:gd name="connsiteX772" fmla="*/ 1914525 w 5171122"/>
              <a:gd name="connsiteY772" fmla="*/ 872350 h 2863886"/>
              <a:gd name="connsiteX773" fmla="*/ 1912620 w 5171122"/>
              <a:gd name="connsiteY773" fmla="*/ 870445 h 2863886"/>
              <a:gd name="connsiteX774" fmla="*/ 1911668 w 5171122"/>
              <a:gd name="connsiteY774" fmla="*/ 869492 h 2863886"/>
              <a:gd name="connsiteX775" fmla="*/ 1910715 w 5171122"/>
              <a:gd name="connsiteY775" fmla="*/ 868540 h 2863886"/>
              <a:gd name="connsiteX776" fmla="*/ 1907858 w 5171122"/>
              <a:gd name="connsiteY776" fmla="*/ 867587 h 2863886"/>
              <a:gd name="connsiteX777" fmla="*/ 1905000 w 5171122"/>
              <a:gd name="connsiteY777" fmla="*/ 866635 h 2863886"/>
              <a:gd name="connsiteX778" fmla="*/ 1902143 w 5171122"/>
              <a:gd name="connsiteY778" fmla="*/ 865682 h 2863886"/>
              <a:gd name="connsiteX779" fmla="*/ 1899285 w 5171122"/>
              <a:gd name="connsiteY779" fmla="*/ 865682 h 2863886"/>
              <a:gd name="connsiteX780" fmla="*/ 1897380 w 5171122"/>
              <a:gd name="connsiteY780" fmla="*/ 865682 h 2863886"/>
              <a:gd name="connsiteX781" fmla="*/ 1896428 w 5171122"/>
              <a:gd name="connsiteY781" fmla="*/ 865682 h 2863886"/>
              <a:gd name="connsiteX782" fmla="*/ 1893570 w 5171122"/>
              <a:gd name="connsiteY782" fmla="*/ 865682 h 2863886"/>
              <a:gd name="connsiteX783" fmla="*/ 1890713 w 5171122"/>
              <a:gd name="connsiteY783" fmla="*/ 865682 h 2863886"/>
              <a:gd name="connsiteX784" fmla="*/ 1887855 w 5171122"/>
              <a:gd name="connsiteY784" fmla="*/ 866635 h 2863886"/>
              <a:gd name="connsiteX785" fmla="*/ 1884998 w 5171122"/>
              <a:gd name="connsiteY785" fmla="*/ 867587 h 2863886"/>
              <a:gd name="connsiteX786" fmla="*/ 1883093 w 5171122"/>
              <a:gd name="connsiteY786" fmla="*/ 868540 h 2863886"/>
              <a:gd name="connsiteX787" fmla="*/ 1881188 w 5171122"/>
              <a:gd name="connsiteY787" fmla="*/ 869492 h 2863886"/>
              <a:gd name="connsiteX788" fmla="*/ 1879283 w 5171122"/>
              <a:gd name="connsiteY788" fmla="*/ 871397 h 2863886"/>
              <a:gd name="connsiteX789" fmla="*/ 1877378 w 5171122"/>
              <a:gd name="connsiteY789" fmla="*/ 873302 h 2863886"/>
              <a:gd name="connsiteX790" fmla="*/ 1875473 w 5171122"/>
              <a:gd name="connsiteY790" fmla="*/ 875207 h 2863886"/>
              <a:gd name="connsiteX791" fmla="*/ 1873568 w 5171122"/>
              <a:gd name="connsiteY791" fmla="*/ 877112 h 2863886"/>
              <a:gd name="connsiteX792" fmla="*/ 1872615 w 5171122"/>
              <a:gd name="connsiteY792" fmla="*/ 878065 h 2863886"/>
              <a:gd name="connsiteX793" fmla="*/ 1871663 w 5171122"/>
              <a:gd name="connsiteY793" fmla="*/ 879017 h 2863886"/>
              <a:gd name="connsiteX794" fmla="*/ 1870710 w 5171122"/>
              <a:gd name="connsiteY794" fmla="*/ 881875 h 2863886"/>
              <a:gd name="connsiteX795" fmla="*/ 1869758 w 5171122"/>
              <a:gd name="connsiteY795" fmla="*/ 884732 h 2863886"/>
              <a:gd name="connsiteX796" fmla="*/ 1868805 w 5171122"/>
              <a:gd name="connsiteY796" fmla="*/ 887590 h 2863886"/>
              <a:gd name="connsiteX797" fmla="*/ 1868805 w 5171122"/>
              <a:gd name="connsiteY797" fmla="*/ 890447 h 2863886"/>
              <a:gd name="connsiteX798" fmla="*/ 1868805 w 5171122"/>
              <a:gd name="connsiteY798" fmla="*/ 892352 h 2863886"/>
              <a:gd name="connsiteX799" fmla="*/ 1868805 w 5171122"/>
              <a:gd name="connsiteY799" fmla="*/ 893305 h 2863886"/>
              <a:gd name="connsiteX800" fmla="*/ 1868805 w 5171122"/>
              <a:gd name="connsiteY800" fmla="*/ 896162 h 2863886"/>
              <a:gd name="connsiteX801" fmla="*/ 1868805 w 5171122"/>
              <a:gd name="connsiteY801" fmla="*/ 899020 h 2863886"/>
              <a:gd name="connsiteX802" fmla="*/ 1869758 w 5171122"/>
              <a:gd name="connsiteY802" fmla="*/ 900925 h 2863886"/>
              <a:gd name="connsiteX803" fmla="*/ 1870710 w 5171122"/>
              <a:gd name="connsiteY803" fmla="*/ 903782 h 2863886"/>
              <a:gd name="connsiteX804" fmla="*/ 1871663 w 5171122"/>
              <a:gd name="connsiteY804" fmla="*/ 905687 h 2863886"/>
              <a:gd name="connsiteX805" fmla="*/ 1872615 w 5171122"/>
              <a:gd name="connsiteY805" fmla="*/ 907592 h 2863886"/>
              <a:gd name="connsiteX806" fmla="*/ 1874520 w 5171122"/>
              <a:gd name="connsiteY806" fmla="*/ 909497 h 2863886"/>
              <a:gd name="connsiteX807" fmla="*/ 1876425 w 5171122"/>
              <a:gd name="connsiteY807" fmla="*/ 911402 h 2863886"/>
              <a:gd name="connsiteX808" fmla="*/ 1876425 w 5171122"/>
              <a:gd name="connsiteY808" fmla="*/ 911402 h 2863886"/>
              <a:gd name="connsiteX809" fmla="*/ 1781175 w 5171122"/>
              <a:gd name="connsiteY809" fmla="*/ 1081900 h 2863886"/>
              <a:gd name="connsiteX810" fmla="*/ 1781175 w 5171122"/>
              <a:gd name="connsiteY810" fmla="*/ 1081900 h 2863886"/>
              <a:gd name="connsiteX811" fmla="*/ 1779270 w 5171122"/>
              <a:gd name="connsiteY811" fmla="*/ 1081900 h 2863886"/>
              <a:gd name="connsiteX812" fmla="*/ 1777365 w 5171122"/>
              <a:gd name="connsiteY812" fmla="*/ 1081900 h 2863886"/>
              <a:gd name="connsiteX813" fmla="*/ 1775460 w 5171122"/>
              <a:gd name="connsiteY813" fmla="*/ 1081900 h 2863886"/>
              <a:gd name="connsiteX814" fmla="*/ 1773555 w 5171122"/>
              <a:gd name="connsiteY814" fmla="*/ 1081900 h 2863886"/>
              <a:gd name="connsiteX815" fmla="*/ 1772603 w 5171122"/>
              <a:gd name="connsiteY815" fmla="*/ 1081900 h 2863886"/>
              <a:gd name="connsiteX816" fmla="*/ 1771650 w 5171122"/>
              <a:gd name="connsiteY816" fmla="*/ 1081900 h 2863886"/>
              <a:gd name="connsiteX817" fmla="*/ 1769745 w 5171122"/>
              <a:gd name="connsiteY817" fmla="*/ 1081900 h 2863886"/>
              <a:gd name="connsiteX818" fmla="*/ 1767840 w 5171122"/>
              <a:gd name="connsiteY818" fmla="*/ 1081900 h 2863886"/>
              <a:gd name="connsiteX819" fmla="*/ 1765935 w 5171122"/>
              <a:gd name="connsiteY819" fmla="*/ 1081900 h 2863886"/>
              <a:gd name="connsiteX820" fmla="*/ 1764030 w 5171122"/>
              <a:gd name="connsiteY820" fmla="*/ 1081900 h 2863886"/>
              <a:gd name="connsiteX821" fmla="*/ 1762125 w 5171122"/>
              <a:gd name="connsiteY821" fmla="*/ 1082852 h 2863886"/>
              <a:gd name="connsiteX822" fmla="*/ 1760220 w 5171122"/>
              <a:gd name="connsiteY822" fmla="*/ 1083805 h 2863886"/>
              <a:gd name="connsiteX823" fmla="*/ 1758315 w 5171122"/>
              <a:gd name="connsiteY823" fmla="*/ 1084757 h 2863886"/>
              <a:gd name="connsiteX824" fmla="*/ 1757363 w 5171122"/>
              <a:gd name="connsiteY824" fmla="*/ 1084757 h 2863886"/>
              <a:gd name="connsiteX825" fmla="*/ 1756410 w 5171122"/>
              <a:gd name="connsiteY825" fmla="*/ 1085710 h 2863886"/>
              <a:gd name="connsiteX826" fmla="*/ 1755458 w 5171122"/>
              <a:gd name="connsiteY826" fmla="*/ 1086662 h 2863886"/>
              <a:gd name="connsiteX827" fmla="*/ 1754505 w 5171122"/>
              <a:gd name="connsiteY827" fmla="*/ 1087615 h 2863886"/>
              <a:gd name="connsiteX828" fmla="*/ 1753553 w 5171122"/>
              <a:gd name="connsiteY828" fmla="*/ 1088567 h 2863886"/>
              <a:gd name="connsiteX829" fmla="*/ 1752600 w 5171122"/>
              <a:gd name="connsiteY829" fmla="*/ 1089520 h 2863886"/>
              <a:gd name="connsiteX830" fmla="*/ 1751648 w 5171122"/>
              <a:gd name="connsiteY830" fmla="*/ 1090472 h 2863886"/>
              <a:gd name="connsiteX831" fmla="*/ 1750695 w 5171122"/>
              <a:gd name="connsiteY831" fmla="*/ 1091425 h 2863886"/>
              <a:gd name="connsiteX832" fmla="*/ 1749743 w 5171122"/>
              <a:gd name="connsiteY832" fmla="*/ 1092377 h 2863886"/>
              <a:gd name="connsiteX833" fmla="*/ 1748790 w 5171122"/>
              <a:gd name="connsiteY833" fmla="*/ 1093330 h 2863886"/>
              <a:gd name="connsiteX834" fmla="*/ 1748790 w 5171122"/>
              <a:gd name="connsiteY834" fmla="*/ 1094282 h 2863886"/>
              <a:gd name="connsiteX835" fmla="*/ 1747838 w 5171122"/>
              <a:gd name="connsiteY835" fmla="*/ 1096187 h 2863886"/>
              <a:gd name="connsiteX836" fmla="*/ 1746885 w 5171122"/>
              <a:gd name="connsiteY836" fmla="*/ 1098092 h 2863886"/>
              <a:gd name="connsiteX837" fmla="*/ 1745933 w 5171122"/>
              <a:gd name="connsiteY837" fmla="*/ 1099997 h 2863886"/>
              <a:gd name="connsiteX838" fmla="*/ 1745933 w 5171122"/>
              <a:gd name="connsiteY838" fmla="*/ 1101902 h 2863886"/>
              <a:gd name="connsiteX839" fmla="*/ 1745933 w 5171122"/>
              <a:gd name="connsiteY839" fmla="*/ 1101902 h 2863886"/>
              <a:gd name="connsiteX840" fmla="*/ 1546860 w 5171122"/>
              <a:gd name="connsiteY840" fmla="*/ 1101902 h 2863886"/>
              <a:gd name="connsiteX841" fmla="*/ 1546860 w 5171122"/>
              <a:gd name="connsiteY841" fmla="*/ 1101902 h 2863886"/>
              <a:gd name="connsiteX842" fmla="*/ 1546860 w 5171122"/>
              <a:gd name="connsiteY842" fmla="*/ 1100950 h 2863886"/>
              <a:gd name="connsiteX843" fmla="*/ 1545908 w 5171122"/>
              <a:gd name="connsiteY843" fmla="*/ 1099045 h 2863886"/>
              <a:gd name="connsiteX844" fmla="*/ 1544955 w 5171122"/>
              <a:gd name="connsiteY844" fmla="*/ 1097140 h 2863886"/>
              <a:gd name="connsiteX845" fmla="*/ 1544003 w 5171122"/>
              <a:gd name="connsiteY845" fmla="*/ 1095235 h 2863886"/>
              <a:gd name="connsiteX846" fmla="*/ 1544003 w 5171122"/>
              <a:gd name="connsiteY846" fmla="*/ 1094282 h 2863886"/>
              <a:gd name="connsiteX847" fmla="*/ 1543050 w 5171122"/>
              <a:gd name="connsiteY847" fmla="*/ 1093330 h 2863886"/>
              <a:gd name="connsiteX848" fmla="*/ 1542098 w 5171122"/>
              <a:gd name="connsiteY848" fmla="*/ 1092377 h 2863886"/>
              <a:gd name="connsiteX849" fmla="*/ 1541145 w 5171122"/>
              <a:gd name="connsiteY849" fmla="*/ 1091425 h 2863886"/>
              <a:gd name="connsiteX850" fmla="*/ 1540193 w 5171122"/>
              <a:gd name="connsiteY850" fmla="*/ 1090472 h 2863886"/>
              <a:gd name="connsiteX851" fmla="*/ 1539240 w 5171122"/>
              <a:gd name="connsiteY851" fmla="*/ 1089520 h 2863886"/>
              <a:gd name="connsiteX852" fmla="*/ 1538288 w 5171122"/>
              <a:gd name="connsiteY852" fmla="*/ 1088567 h 2863886"/>
              <a:gd name="connsiteX853" fmla="*/ 1537335 w 5171122"/>
              <a:gd name="connsiteY853" fmla="*/ 1087615 h 2863886"/>
              <a:gd name="connsiteX854" fmla="*/ 1536383 w 5171122"/>
              <a:gd name="connsiteY854" fmla="*/ 1086662 h 2863886"/>
              <a:gd name="connsiteX855" fmla="*/ 1535430 w 5171122"/>
              <a:gd name="connsiteY855" fmla="*/ 1085710 h 2863886"/>
              <a:gd name="connsiteX856" fmla="*/ 1534478 w 5171122"/>
              <a:gd name="connsiteY856" fmla="*/ 1085710 h 2863886"/>
              <a:gd name="connsiteX857" fmla="*/ 1532573 w 5171122"/>
              <a:gd name="connsiteY857" fmla="*/ 1084757 h 2863886"/>
              <a:gd name="connsiteX858" fmla="*/ 1530668 w 5171122"/>
              <a:gd name="connsiteY858" fmla="*/ 1083805 h 2863886"/>
              <a:gd name="connsiteX859" fmla="*/ 1528763 w 5171122"/>
              <a:gd name="connsiteY859" fmla="*/ 1082852 h 2863886"/>
              <a:gd name="connsiteX860" fmla="*/ 1526858 w 5171122"/>
              <a:gd name="connsiteY860" fmla="*/ 1082852 h 2863886"/>
              <a:gd name="connsiteX861" fmla="*/ 1524953 w 5171122"/>
              <a:gd name="connsiteY861" fmla="*/ 1082852 h 2863886"/>
              <a:gd name="connsiteX862" fmla="*/ 1523048 w 5171122"/>
              <a:gd name="connsiteY862" fmla="*/ 1082852 h 2863886"/>
              <a:gd name="connsiteX863" fmla="*/ 1521143 w 5171122"/>
              <a:gd name="connsiteY863" fmla="*/ 1082852 h 2863886"/>
              <a:gd name="connsiteX864" fmla="*/ 1520190 w 5171122"/>
              <a:gd name="connsiteY864" fmla="*/ 1082852 h 2863886"/>
              <a:gd name="connsiteX865" fmla="*/ 1519238 w 5171122"/>
              <a:gd name="connsiteY865" fmla="*/ 1082852 h 2863886"/>
              <a:gd name="connsiteX866" fmla="*/ 1517333 w 5171122"/>
              <a:gd name="connsiteY866" fmla="*/ 1082852 h 2863886"/>
              <a:gd name="connsiteX867" fmla="*/ 1515428 w 5171122"/>
              <a:gd name="connsiteY867" fmla="*/ 1082852 h 2863886"/>
              <a:gd name="connsiteX868" fmla="*/ 1513523 w 5171122"/>
              <a:gd name="connsiteY868" fmla="*/ 1082852 h 2863886"/>
              <a:gd name="connsiteX869" fmla="*/ 1511618 w 5171122"/>
              <a:gd name="connsiteY869" fmla="*/ 1082852 h 2863886"/>
              <a:gd name="connsiteX870" fmla="*/ 1511618 w 5171122"/>
              <a:gd name="connsiteY870" fmla="*/ 1082852 h 2863886"/>
              <a:gd name="connsiteX871" fmla="*/ 1412558 w 5171122"/>
              <a:gd name="connsiteY871" fmla="*/ 910450 h 2863886"/>
              <a:gd name="connsiteX872" fmla="*/ 1412558 w 5171122"/>
              <a:gd name="connsiteY872" fmla="*/ 910450 h 2863886"/>
              <a:gd name="connsiteX873" fmla="*/ 1414463 w 5171122"/>
              <a:gd name="connsiteY873" fmla="*/ 908545 h 2863886"/>
              <a:gd name="connsiteX874" fmla="*/ 1416368 w 5171122"/>
              <a:gd name="connsiteY874" fmla="*/ 906640 h 2863886"/>
              <a:gd name="connsiteX875" fmla="*/ 1417320 w 5171122"/>
              <a:gd name="connsiteY875" fmla="*/ 904735 h 2863886"/>
              <a:gd name="connsiteX876" fmla="*/ 1418273 w 5171122"/>
              <a:gd name="connsiteY876" fmla="*/ 902830 h 2863886"/>
              <a:gd name="connsiteX877" fmla="*/ 1419225 w 5171122"/>
              <a:gd name="connsiteY877" fmla="*/ 899972 h 2863886"/>
              <a:gd name="connsiteX878" fmla="*/ 1420178 w 5171122"/>
              <a:gd name="connsiteY878" fmla="*/ 897115 h 2863886"/>
              <a:gd name="connsiteX879" fmla="*/ 1420178 w 5171122"/>
              <a:gd name="connsiteY879" fmla="*/ 894257 h 2863886"/>
              <a:gd name="connsiteX880" fmla="*/ 1420178 w 5171122"/>
              <a:gd name="connsiteY880" fmla="*/ 891400 h 2863886"/>
              <a:gd name="connsiteX881" fmla="*/ 1420178 w 5171122"/>
              <a:gd name="connsiteY881" fmla="*/ 890447 h 2863886"/>
              <a:gd name="connsiteX882" fmla="*/ 1420178 w 5171122"/>
              <a:gd name="connsiteY882" fmla="*/ 888542 h 2863886"/>
              <a:gd name="connsiteX883" fmla="*/ 1420178 w 5171122"/>
              <a:gd name="connsiteY883" fmla="*/ 885685 h 2863886"/>
              <a:gd name="connsiteX884" fmla="*/ 1419225 w 5171122"/>
              <a:gd name="connsiteY884" fmla="*/ 882827 h 2863886"/>
              <a:gd name="connsiteX885" fmla="*/ 1418273 w 5171122"/>
              <a:gd name="connsiteY885" fmla="*/ 879970 h 2863886"/>
              <a:gd name="connsiteX886" fmla="*/ 1417320 w 5171122"/>
              <a:gd name="connsiteY886" fmla="*/ 877112 h 2863886"/>
              <a:gd name="connsiteX887" fmla="*/ 1416368 w 5171122"/>
              <a:gd name="connsiteY887" fmla="*/ 876160 h 2863886"/>
              <a:gd name="connsiteX888" fmla="*/ 1415415 w 5171122"/>
              <a:gd name="connsiteY888" fmla="*/ 875207 h 2863886"/>
              <a:gd name="connsiteX889" fmla="*/ 1413510 w 5171122"/>
              <a:gd name="connsiteY889" fmla="*/ 873302 h 2863886"/>
              <a:gd name="connsiteX890" fmla="*/ 1411605 w 5171122"/>
              <a:gd name="connsiteY890" fmla="*/ 871397 h 2863886"/>
              <a:gd name="connsiteX891" fmla="*/ 1409700 w 5171122"/>
              <a:gd name="connsiteY891" fmla="*/ 869492 h 2863886"/>
              <a:gd name="connsiteX892" fmla="*/ 1407795 w 5171122"/>
              <a:gd name="connsiteY892" fmla="*/ 867587 h 2863886"/>
              <a:gd name="connsiteX893" fmla="*/ 1405890 w 5171122"/>
              <a:gd name="connsiteY893" fmla="*/ 866635 h 2863886"/>
              <a:gd name="connsiteX894" fmla="*/ 1403985 w 5171122"/>
              <a:gd name="connsiteY894" fmla="*/ 865682 h 2863886"/>
              <a:gd name="connsiteX895" fmla="*/ 1401128 w 5171122"/>
              <a:gd name="connsiteY895" fmla="*/ 864730 h 2863886"/>
              <a:gd name="connsiteX896" fmla="*/ 1398270 w 5171122"/>
              <a:gd name="connsiteY896" fmla="*/ 863777 h 2863886"/>
              <a:gd name="connsiteX897" fmla="*/ 1395413 w 5171122"/>
              <a:gd name="connsiteY897" fmla="*/ 863777 h 2863886"/>
              <a:gd name="connsiteX898" fmla="*/ 1392555 w 5171122"/>
              <a:gd name="connsiteY898" fmla="*/ 863777 h 2863886"/>
              <a:gd name="connsiteX899" fmla="*/ 1391603 w 5171122"/>
              <a:gd name="connsiteY899" fmla="*/ 863777 h 2863886"/>
              <a:gd name="connsiteX900" fmla="*/ 1389698 w 5171122"/>
              <a:gd name="connsiteY900" fmla="*/ 863777 h 2863886"/>
              <a:gd name="connsiteX901" fmla="*/ 1386840 w 5171122"/>
              <a:gd name="connsiteY901" fmla="*/ 863777 h 2863886"/>
              <a:gd name="connsiteX902" fmla="*/ 1383983 w 5171122"/>
              <a:gd name="connsiteY902" fmla="*/ 864730 h 2863886"/>
              <a:gd name="connsiteX903" fmla="*/ 1381125 w 5171122"/>
              <a:gd name="connsiteY903" fmla="*/ 865682 h 2863886"/>
              <a:gd name="connsiteX904" fmla="*/ 1378268 w 5171122"/>
              <a:gd name="connsiteY904" fmla="*/ 866635 h 2863886"/>
              <a:gd name="connsiteX905" fmla="*/ 1377315 w 5171122"/>
              <a:gd name="connsiteY905" fmla="*/ 867587 h 2863886"/>
              <a:gd name="connsiteX906" fmla="*/ 1376363 w 5171122"/>
              <a:gd name="connsiteY906" fmla="*/ 868540 h 2863886"/>
              <a:gd name="connsiteX907" fmla="*/ 1374458 w 5171122"/>
              <a:gd name="connsiteY907" fmla="*/ 870445 h 2863886"/>
              <a:gd name="connsiteX908" fmla="*/ 1372553 w 5171122"/>
              <a:gd name="connsiteY908" fmla="*/ 872350 h 2863886"/>
              <a:gd name="connsiteX909" fmla="*/ 1370648 w 5171122"/>
              <a:gd name="connsiteY909" fmla="*/ 874255 h 2863886"/>
              <a:gd name="connsiteX910" fmla="*/ 1368743 w 5171122"/>
              <a:gd name="connsiteY910" fmla="*/ 876160 h 2863886"/>
              <a:gd name="connsiteX911" fmla="*/ 1367790 w 5171122"/>
              <a:gd name="connsiteY911" fmla="*/ 878065 h 2863886"/>
              <a:gd name="connsiteX912" fmla="*/ 1366838 w 5171122"/>
              <a:gd name="connsiteY912" fmla="*/ 879970 h 2863886"/>
              <a:gd name="connsiteX913" fmla="*/ 1365885 w 5171122"/>
              <a:gd name="connsiteY913" fmla="*/ 882827 h 2863886"/>
              <a:gd name="connsiteX914" fmla="*/ 1364933 w 5171122"/>
              <a:gd name="connsiteY914" fmla="*/ 885685 h 2863886"/>
              <a:gd name="connsiteX915" fmla="*/ 1364933 w 5171122"/>
              <a:gd name="connsiteY915" fmla="*/ 885685 h 2863886"/>
              <a:gd name="connsiteX916" fmla="*/ 1165860 w 5171122"/>
              <a:gd name="connsiteY916" fmla="*/ 885685 h 2863886"/>
              <a:gd name="connsiteX917" fmla="*/ 1165860 w 5171122"/>
              <a:gd name="connsiteY917" fmla="*/ 885685 h 2863886"/>
              <a:gd name="connsiteX918" fmla="*/ 1165860 w 5171122"/>
              <a:gd name="connsiteY918" fmla="*/ 883780 h 2863886"/>
              <a:gd name="connsiteX919" fmla="*/ 1164908 w 5171122"/>
              <a:gd name="connsiteY919" fmla="*/ 881875 h 2863886"/>
              <a:gd name="connsiteX920" fmla="*/ 1163955 w 5171122"/>
              <a:gd name="connsiteY920" fmla="*/ 879970 h 2863886"/>
              <a:gd name="connsiteX921" fmla="*/ 1163003 w 5171122"/>
              <a:gd name="connsiteY921" fmla="*/ 878065 h 2863886"/>
              <a:gd name="connsiteX922" fmla="*/ 1163003 w 5171122"/>
              <a:gd name="connsiteY922" fmla="*/ 877112 h 2863886"/>
              <a:gd name="connsiteX923" fmla="*/ 1162050 w 5171122"/>
              <a:gd name="connsiteY923" fmla="*/ 876160 h 2863886"/>
              <a:gd name="connsiteX924" fmla="*/ 1161098 w 5171122"/>
              <a:gd name="connsiteY924" fmla="*/ 875207 h 2863886"/>
              <a:gd name="connsiteX925" fmla="*/ 1160145 w 5171122"/>
              <a:gd name="connsiteY925" fmla="*/ 874255 h 2863886"/>
              <a:gd name="connsiteX926" fmla="*/ 1159193 w 5171122"/>
              <a:gd name="connsiteY926" fmla="*/ 873302 h 2863886"/>
              <a:gd name="connsiteX927" fmla="*/ 1158240 w 5171122"/>
              <a:gd name="connsiteY927" fmla="*/ 872350 h 2863886"/>
              <a:gd name="connsiteX928" fmla="*/ 1157288 w 5171122"/>
              <a:gd name="connsiteY928" fmla="*/ 871397 h 2863886"/>
              <a:gd name="connsiteX929" fmla="*/ 1156335 w 5171122"/>
              <a:gd name="connsiteY929" fmla="*/ 870445 h 2863886"/>
              <a:gd name="connsiteX930" fmla="*/ 1155383 w 5171122"/>
              <a:gd name="connsiteY930" fmla="*/ 869492 h 2863886"/>
              <a:gd name="connsiteX931" fmla="*/ 1154430 w 5171122"/>
              <a:gd name="connsiteY931" fmla="*/ 868540 h 2863886"/>
              <a:gd name="connsiteX932" fmla="*/ 1153478 w 5171122"/>
              <a:gd name="connsiteY932" fmla="*/ 868540 h 2863886"/>
              <a:gd name="connsiteX933" fmla="*/ 1151573 w 5171122"/>
              <a:gd name="connsiteY933" fmla="*/ 867587 h 2863886"/>
              <a:gd name="connsiteX934" fmla="*/ 1149668 w 5171122"/>
              <a:gd name="connsiteY934" fmla="*/ 866635 h 2863886"/>
              <a:gd name="connsiteX935" fmla="*/ 1147763 w 5171122"/>
              <a:gd name="connsiteY935" fmla="*/ 865682 h 2863886"/>
              <a:gd name="connsiteX936" fmla="*/ 1146810 w 5171122"/>
              <a:gd name="connsiteY936" fmla="*/ 865682 h 2863886"/>
              <a:gd name="connsiteX937" fmla="*/ 1144905 w 5171122"/>
              <a:gd name="connsiteY937" fmla="*/ 865682 h 2863886"/>
              <a:gd name="connsiteX938" fmla="*/ 1143000 w 5171122"/>
              <a:gd name="connsiteY938" fmla="*/ 865682 h 2863886"/>
              <a:gd name="connsiteX939" fmla="*/ 1141095 w 5171122"/>
              <a:gd name="connsiteY939" fmla="*/ 865682 h 2863886"/>
              <a:gd name="connsiteX940" fmla="*/ 1140143 w 5171122"/>
              <a:gd name="connsiteY940" fmla="*/ 865682 h 2863886"/>
              <a:gd name="connsiteX941" fmla="*/ 1139190 w 5171122"/>
              <a:gd name="connsiteY941" fmla="*/ 865682 h 2863886"/>
              <a:gd name="connsiteX942" fmla="*/ 1137285 w 5171122"/>
              <a:gd name="connsiteY942" fmla="*/ 865682 h 2863886"/>
              <a:gd name="connsiteX943" fmla="*/ 1135380 w 5171122"/>
              <a:gd name="connsiteY943" fmla="*/ 865682 h 2863886"/>
              <a:gd name="connsiteX944" fmla="*/ 1133475 w 5171122"/>
              <a:gd name="connsiteY944" fmla="*/ 865682 h 2863886"/>
              <a:gd name="connsiteX945" fmla="*/ 1131570 w 5171122"/>
              <a:gd name="connsiteY945" fmla="*/ 865682 h 2863886"/>
              <a:gd name="connsiteX946" fmla="*/ 1131570 w 5171122"/>
              <a:gd name="connsiteY946" fmla="*/ 865682 h 2863886"/>
              <a:gd name="connsiteX947" fmla="*/ 1032510 w 5171122"/>
              <a:gd name="connsiteY947" fmla="*/ 693280 h 2863886"/>
              <a:gd name="connsiteX948" fmla="*/ 1037273 w 5171122"/>
              <a:gd name="connsiteY948" fmla="*/ 660895 h 2863886"/>
              <a:gd name="connsiteX949" fmla="*/ 1001078 w 5171122"/>
              <a:gd name="connsiteY949" fmla="*/ 651370 h 2863886"/>
              <a:gd name="connsiteX950" fmla="*/ 991553 w 5171122"/>
              <a:gd name="connsiteY950" fmla="*/ 687565 h 2863886"/>
              <a:gd name="connsiteX951" fmla="*/ 1022033 w 5171122"/>
              <a:gd name="connsiteY951" fmla="*/ 698995 h 2863886"/>
              <a:gd name="connsiteX952" fmla="*/ 1121093 w 5171122"/>
              <a:gd name="connsiteY952" fmla="*/ 871397 h 2863886"/>
              <a:gd name="connsiteX953" fmla="*/ 1121093 w 5171122"/>
              <a:gd name="connsiteY953" fmla="*/ 871397 h 2863886"/>
              <a:gd name="connsiteX954" fmla="*/ 1120140 w 5171122"/>
              <a:gd name="connsiteY954" fmla="*/ 872350 h 2863886"/>
              <a:gd name="connsiteX955" fmla="*/ 1119188 w 5171122"/>
              <a:gd name="connsiteY955" fmla="*/ 873302 h 2863886"/>
              <a:gd name="connsiteX956" fmla="*/ 1118235 w 5171122"/>
              <a:gd name="connsiteY956" fmla="*/ 874255 h 2863886"/>
              <a:gd name="connsiteX957" fmla="*/ 1117283 w 5171122"/>
              <a:gd name="connsiteY957" fmla="*/ 875207 h 2863886"/>
              <a:gd name="connsiteX958" fmla="*/ 1116330 w 5171122"/>
              <a:gd name="connsiteY958" fmla="*/ 876160 h 2863886"/>
              <a:gd name="connsiteX959" fmla="*/ 1116330 w 5171122"/>
              <a:gd name="connsiteY959" fmla="*/ 877112 h 2863886"/>
              <a:gd name="connsiteX960" fmla="*/ 1115378 w 5171122"/>
              <a:gd name="connsiteY960" fmla="*/ 879017 h 2863886"/>
              <a:gd name="connsiteX961" fmla="*/ 1114425 w 5171122"/>
              <a:gd name="connsiteY961" fmla="*/ 880922 h 2863886"/>
              <a:gd name="connsiteX962" fmla="*/ 1113473 w 5171122"/>
              <a:gd name="connsiteY962" fmla="*/ 882827 h 2863886"/>
              <a:gd name="connsiteX963" fmla="*/ 1113473 w 5171122"/>
              <a:gd name="connsiteY963" fmla="*/ 883780 h 2863886"/>
              <a:gd name="connsiteX964" fmla="*/ 1113473 w 5171122"/>
              <a:gd name="connsiteY964" fmla="*/ 885685 h 2863886"/>
              <a:gd name="connsiteX965" fmla="*/ 1113473 w 5171122"/>
              <a:gd name="connsiteY965" fmla="*/ 887590 h 2863886"/>
              <a:gd name="connsiteX966" fmla="*/ 1113473 w 5171122"/>
              <a:gd name="connsiteY966" fmla="*/ 889495 h 2863886"/>
              <a:gd name="connsiteX967" fmla="*/ 1113473 w 5171122"/>
              <a:gd name="connsiteY967" fmla="*/ 890447 h 2863886"/>
              <a:gd name="connsiteX968" fmla="*/ 1113473 w 5171122"/>
              <a:gd name="connsiteY968" fmla="*/ 891400 h 2863886"/>
              <a:gd name="connsiteX969" fmla="*/ 1113473 w 5171122"/>
              <a:gd name="connsiteY969" fmla="*/ 893305 h 2863886"/>
              <a:gd name="connsiteX970" fmla="*/ 1113473 w 5171122"/>
              <a:gd name="connsiteY970" fmla="*/ 895210 h 2863886"/>
              <a:gd name="connsiteX971" fmla="*/ 1113473 w 5171122"/>
              <a:gd name="connsiteY971" fmla="*/ 897115 h 2863886"/>
              <a:gd name="connsiteX972" fmla="*/ 1113473 w 5171122"/>
              <a:gd name="connsiteY972" fmla="*/ 898067 h 2863886"/>
              <a:gd name="connsiteX973" fmla="*/ 1114425 w 5171122"/>
              <a:gd name="connsiteY973" fmla="*/ 899972 h 2863886"/>
              <a:gd name="connsiteX974" fmla="*/ 1115378 w 5171122"/>
              <a:gd name="connsiteY974" fmla="*/ 901877 h 2863886"/>
              <a:gd name="connsiteX975" fmla="*/ 1116330 w 5171122"/>
              <a:gd name="connsiteY975" fmla="*/ 903782 h 2863886"/>
              <a:gd name="connsiteX976" fmla="*/ 1116330 w 5171122"/>
              <a:gd name="connsiteY976" fmla="*/ 904735 h 2863886"/>
              <a:gd name="connsiteX977" fmla="*/ 1117283 w 5171122"/>
              <a:gd name="connsiteY977" fmla="*/ 905687 h 2863886"/>
              <a:gd name="connsiteX978" fmla="*/ 1118235 w 5171122"/>
              <a:gd name="connsiteY978" fmla="*/ 906640 h 2863886"/>
              <a:gd name="connsiteX979" fmla="*/ 1119188 w 5171122"/>
              <a:gd name="connsiteY979" fmla="*/ 907592 h 2863886"/>
              <a:gd name="connsiteX980" fmla="*/ 1120140 w 5171122"/>
              <a:gd name="connsiteY980" fmla="*/ 908545 h 2863886"/>
              <a:gd name="connsiteX981" fmla="*/ 1121093 w 5171122"/>
              <a:gd name="connsiteY981" fmla="*/ 909497 h 2863886"/>
              <a:gd name="connsiteX982" fmla="*/ 1121093 w 5171122"/>
              <a:gd name="connsiteY982" fmla="*/ 909497 h 2863886"/>
              <a:gd name="connsiteX983" fmla="*/ 1022033 w 5171122"/>
              <a:gd name="connsiteY983" fmla="*/ 1081900 h 2863886"/>
              <a:gd name="connsiteX984" fmla="*/ 1022033 w 5171122"/>
              <a:gd name="connsiteY984" fmla="*/ 1081900 h 2863886"/>
              <a:gd name="connsiteX985" fmla="*/ 1020128 w 5171122"/>
              <a:gd name="connsiteY985" fmla="*/ 1081900 h 2863886"/>
              <a:gd name="connsiteX986" fmla="*/ 1018223 w 5171122"/>
              <a:gd name="connsiteY986" fmla="*/ 1081900 h 2863886"/>
              <a:gd name="connsiteX987" fmla="*/ 1016318 w 5171122"/>
              <a:gd name="connsiteY987" fmla="*/ 1081900 h 2863886"/>
              <a:gd name="connsiteX988" fmla="*/ 1014413 w 5171122"/>
              <a:gd name="connsiteY988" fmla="*/ 1081900 h 2863886"/>
              <a:gd name="connsiteX989" fmla="*/ 1013460 w 5171122"/>
              <a:gd name="connsiteY989" fmla="*/ 1081900 h 2863886"/>
              <a:gd name="connsiteX990" fmla="*/ 1012508 w 5171122"/>
              <a:gd name="connsiteY990" fmla="*/ 1081900 h 2863886"/>
              <a:gd name="connsiteX991" fmla="*/ 1010603 w 5171122"/>
              <a:gd name="connsiteY991" fmla="*/ 1081900 h 2863886"/>
              <a:gd name="connsiteX992" fmla="*/ 1008698 w 5171122"/>
              <a:gd name="connsiteY992" fmla="*/ 1081900 h 2863886"/>
              <a:gd name="connsiteX993" fmla="*/ 1006793 w 5171122"/>
              <a:gd name="connsiteY993" fmla="*/ 1081900 h 2863886"/>
              <a:gd name="connsiteX994" fmla="*/ 1004888 w 5171122"/>
              <a:gd name="connsiteY994" fmla="*/ 1081900 h 2863886"/>
              <a:gd name="connsiteX995" fmla="*/ 1002983 w 5171122"/>
              <a:gd name="connsiteY995" fmla="*/ 1082852 h 2863886"/>
              <a:gd name="connsiteX996" fmla="*/ 1001078 w 5171122"/>
              <a:gd name="connsiteY996" fmla="*/ 1083805 h 2863886"/>
              <a:gd name="connsiteX997" fmla="*/ 999173 w 5171122"/>
              <a:gd name="connsiteY997" fmla="*/ 1084757 h 2863886"/>
              <a:gd name="connsiteX998" fmla="*/ 998220 w 5171122"/>
              <a:gd name="connsiteY998" fmla="*/ 1084757 h 2863886"/>
              <a:gd name="connsiteX999" fmla="*/ 997268 w 5171122"/>
              <a:gd name="connsiteY999" fmla="*/ 1085710 h 2863886"/>
              <a:gd name="connsiteX1000" fmla="*/ 996315 w 5171122"/>
              <a:gd name="connsiteY1000" fmla="*/ 1086662 h 2863886"/>
              <a:gd name="connsiteX1001" fmla="*/ 995363 w 5171122"/>
              <a:gd name="connsiteY1001" fmla="*/ 1087615 h 2863886"/>
              <a:gd name="connsiteX1002" fmla="*/ 994410 w 5171122"/>
              <a:gd name="connsiteY1002" fmla="*/ 1088567 h 2863886"/>
              <a:gd name="connsiteX1003" fmla="*/ 993458 w 5171122"/>
              <a:gd name="connsiteY1003" fmla="*/ 1089520 h 2863886"/>
              <a:gd name="connsiteX1004" fmla="*/ 992505 w 5171122"/>
              <a:gd name="connsiteY1004" fmla="*/ 1090472 h 2863886"/>
              <a:gd name="connsiteX1005" fmla="*/ 991553 w 5171122"/>
              <a:gd name="connsiteY1005" fmla="*/ 1091425 h 2863886"/>
              <a:gd name="connsiteX1006" fmla="*/ 990600 w 5171122"/>
              <a:gd name="connsiteY1006" fmla="*/ 1092377 h 2863886"/>
              <a:gd name="connsiteX1007" fmla="*/ 989648 w 5171122"/>
              <a:gd name="connsiteY1007" fmla="*/ 1093330 h 2863886"/>
              <a:gd name="connsiteX1008" fmla="*/ 989648 w 5171122"/>
              <a:gd name="connsiteY1008" fmla="*/ 1094282 h 2863886"/>
              <a:gd name="connsiteX1009" fmla="*/ 988695 w 5171122"/>
              <a:gd name="connsiteY1009" fmla="*/ 1096187 h 2863886"/>
              <a:gd name="connsiteX1010" fmla="*/ 987743 w 5171122"/>
              <a:gd name="connsiteY1010" fmla="*/ 1098092 h 2863886"/>
              <a:gd name="connsiteX1011" fmla="*/ 986790 w 5171122"/>
              <a:gd name="connsiteY1011" fmla="*/ 1099997 h 2863886"/>
              <a:gd name="connsiteX1012" fmla="*/ 986790 w 5171122"/>
              <a:gd name="connsiteY1012" fmla="*/ 1101902 h 2863886"/>
              <a:gd name="connsiteX1013" fmla="*/ 986790 w 5171122"/>
              <a:gd name="connsiteY1013" fmla="*/ 1101902 h 2863886"/>
              <a:gd name="connsiteX1014" fmla="*/ 800100 w 5171122"/>
              <a:gd name="connsiteY1014" fmla="*/ 1101902 h 2863886"/>
              <a:gd name="connsiteX1015" fmla="*/ 800100 w 5171122"/>
              <a:gd name="connsiteY1015" fmla="*/ 1101902 h 2863886"/>
              <a:gd name="connsiteX1016" fmla="*/ 800100 w 5171122"/>
              <a:gd name="connsiteY1016" fmla="*/ 1099997 h 2863886"/>
              <a:gd name="connsiteX1017" fmla="*/ 799148 w 5171122"/>
              <a:gd name="connsiteY1017" fmla="*/ 1098092 h 2863886"/>
              <a:gd name="connsiteX1018" fmla="*/ 798195 w 5171122"/>
              <a:gd name="connsiteY1018" fmla="*/ 1096187 h 2863886"/>
              <a:gd name="connsiteX1019" fmla="*/ 797243 w 5171122"/>
              <a:gd name="connsiteY1019" fmla="*/ 1094282 h 2863886"/>
              <a:gd name="connsiteX1020" fmla="*/ 797243 w 5171122"/>
              <a:gd name="connsiteY1020" fmla="*/ 1093330 h 2863886"/>
              <a:gd name="connsiteX1021" fmla="*/ 796290 w 5171122"/>
              <a:gd name="connsiteY1021" fmla="*/ 1092377 h 2863886"/>
              <a:gd name="connsiteX1022" fmla="*/ 795338 w 5171122"/>
              <a:gd name="connsiteY1022" fmla="*/ 1091425 h 2863886"/>
              <a:gd name="connsiteX1023" fmla="*/ 794385 w 5171122"/>
              <a:gd name="connsiteY1023" fmla="*/ 1090472 h 2863886"/>
              <a:gd name="connsiteX1024" fmla="*/ 793433 w 5171122"/>
              <a:gd name="connsiteY1024" fmla="*/ 1089520 h 2863886"/>
              <a:gd name="connsiteX1025" fmla="*/ 792480 w 5171122"/>
              <a:gd name="connsiteY1025" fmla="*/ 1088567 h 2863886"/>
              <a:gd name="connsiteX1026" fmla="*/ 791528 w 5171122"/>
              <a:gd name="connsiteY1026" fmla="*/ 1087615 h 2863886"/>
              <a:gd name="connsiteX1027" fmla="*/ 790575 w 5171122"/>
              <a:gd name="connsiteY1027" fmla="*/ 1086662 h 2863886"/>
              <a:gd name="connsiteX1028" fmla="*/ 789623 w 5171122"/>
              <a:gd name="connsiteY1028" fmla="*/ 1085710 h 2863886"/>
              <a:gd name="connsiteX1029" fmla="*/ 788670 w 5171122"/>
              <a:gd name="connsiteY1029" fmla="*/ 1084757 h 2863886"/>
              <a:gd name="connsiteX1030" fmla="*/ 787718 w 5171122"/>
              <a:gd name="connsiteY1030" fmla="*/ 1084757 h 2863886"/>
              <a:gd name="connsiteX1031" fmla="*/ 785813 w 5171122"/>
              <a:gd name="connsiteY1031" fmla="*/ 1083805 h 2863886"/>
              <a:gd name="connsiteX1032" fmla="*/ 783908 w 5171122"/>
              <a:gd name="connsiteY1032" fmla="*/ 1082852 h 2863886"/>
              <a:gd name="connsiteX1033" fmla="*/ 782003 w 5171122"/>
              <a:gd name="connsiteY1033" fmla="*/ 1081900 h 2863886"/>
              <a:gd name="connsiteX1034" fmla="*/ 780098 w 5171122"/>
              <a:gd name="connsiteY1034" fmla="*/ 1081900 h 2863886"/>
              <a:gd name="connsiteX1035" fmla="*/ 778193 w 5171122"/>
              <a:gd name="connsiteY1035" fmla="*/ 1081900 h 2863886"/>
              <a:gd name="connsiteX1036" fmla="*/ 776288 w 5171122"/>
              <a:gd name="connsiteY1036" fmla="*/ 1081900 h 2863886"/>
              <a:gd name="connsiteX1037" fmla="*/ 774383 w 5171122"/>
              <a:gd name="connsiteY1037" fmla="*/ 1081900 h 2863886"/>
              <a:gd name="connsiteX1038" fmla="*/ 773430 w 5171122"/>
              <a:gd name="connsiteY1038" fmla="*/ 1081900 h 2863886"/>
              <a:gd name="connsiteX1039" fmla="*/ 772478 w 5171122"/>
              <a:gd name="connsiteY1039" fmla="*/ 1081900 h 2863886"/>
              <a:gd name="connsiteX1040" fmla="*/ 770573 w 5171122"/>
              <a:gd name="connsiteY1040" fmla="*/ 1081900 h 2863886"/>
              <a:gd name="connsiteX1041" fmla="*/ 768668 w 5171122"/>
              <a:gd name="connsiteY1041" fmla="*/ 1081900 h 2863886"/>
              <a:gd name="connsiteX1042" fmla="*/ 766763 w 5171122"/>
              <a:gd name="connsiteY1042" fmla="*/ 1081900 h 2863886"/>
              <a:gd name="connsiteX1043" fmla="*/ 764858 w 5171122"/>
              <a:gd name="connsiteY1043" fmla="*/ 1081900 h 2863886"/>
              <a:gd name="connsiteX1044" fmla="*/ 764858 w 5171122"/>
              <a:gd name="connsiteY1044" fmla="*/ 1081900 h 2863886"/>
              <a:gd name="connsiteX1045" fmla="*/ 667703 w 5171122"/>
              <a:gd name="connsiteY1045" fmla="*/ 910450 h 2863886"/>
              <a:gd name="connsiteX1046" fmla="*/ 672465 w 5171122"/>
              <a:gd name="connsiteY1046" fmla="*/ 878065 h 2863886"/>
              <a:gd name="connsiteX1047" fmla="*/ 636270 w 5171122"/>
              <a:gd name="connsiteY1047" fmla="*/ 868540 h 2863886"/>
              <a:gd name="connsiteX1048" fmla="*/ 626745 w 5171122"/>
              <a:gd name="connsiteY1048" fmla="*/ 904735 h 2863886"/>
              <a:gd name="connsiteX1049" fmla="*/ 657225 w 5171122"/>
              <a:gd name="connsiteY1049" fmla="*/ 916165 h 2863886"/>
              <a:gd name="connsiteX1050" fmla="*/ 756285 w 5171122"/>
              <a:gd name="connsiteY1050" fmla="*/ 1088567 h 2863886"/>
              <a:gd name="connsiteX1051" fmla="*/ 756285 w 5171122"/>
              <a:gd name="connsiteY1051" fmla="*/ 1088567 h 2863886"/>
              <a:gd name="connsiteX1052" fmla="*/ 755333 w 5171122"/>
              <a:gd name="connsiteY1052" fmla="*/ 1089520 h 2863886"/>
              <a:gd name="connsiteX1053" fmla="*/ 754380 w 5171122"/>
              <a:gd name="connsiteY1053" fmla="*/ 1090472 h 2863886"/>
              <a:gd name="connsiteX1054" fmla="*/ 753428 w 5171122"/>
              <a:gd name="connsiteY1054" fmla="*/ 1091425 h 2863886"/>
              <a:gd name="connsiteX1055" fmla="*/ 752475 w 5171122"/>
              <a:gd name="connsiteY1055" fmla="*/ 1092377 h 2863886"/>
              <a:gd name="connsiteX1056" fmla="*/ 751523 w 5171122"/>
              <a:gd name="connsiteY1056" fmla="*/ 1093330 h 2863886"/>
              <a:gd name="connsiteX1057" fmla="*/ 751523 w 5171122"/>
              <a:gd name="connsiteY1057" fmla="*/ 1094282 h 2863886"/>
              <a:gd name="connsiteX1058" fmla="*/ 750570 w 5171122"/>
              <a:gd name="connsiteY1058" fmla="*/ 1096187 h 2863886"/>
              <a:gd name="connsiteX1059" fmla="*/ 749618 w 5171122"/>
              <a:gd name="connsiteY1059" fmla="*/ 1098092 h 2863886"/>
              <a:gd name="connsiteX1060" fmla="*/ 748665 w 5171122"/>
              <a:gd name="connsiteY1060" fmla="*/ 1099997 h 2863886"/>
              <a:gd name="connsiteX1061" fmla="*/ 748665 w 5171122"/>
              <a:gd name="connsiteY1061" fmla="*/ 1100950 h 2863886"/>
              <a:gd name="connsiteX1062" fmla="*/ 748665 w 5171122"/>
              <a:gd name="connsiteY1062" fmla="*/ 1102855 h 2863886"/>
              <a:gd name="connsiteX1063" fmla="*/ 748665 w 5171122"/>
              <a:gd name="connsiteY1063" fmla="*/ 1104760 h 2863886"/>
              <a:gd name="connsiteX1064" fmla="*/ 748665 w 5171122"/>
              <a:gd name="connsiteY1064" fmla="*/ 1106665 h 2863886"/>
              <a:gd name="connsiteX1065" fmla="*/ 748665 w 5171122"/>
              <a:gd name="connsiteY1065" fmla="*/ 1107617 h 2863886"/>
              <a:gd name="connsiteX1066" fmla="*/ 748665 w 5171122"/>
              <a:gd name="connsiteY1066" fmla="*/ 1108570 h 2863886"/>
              <a:gd name="connsiteX1067" fmla="*/ 748665 w 5171122"/>
              <a:gd name="connsiteY1067" fmla="*/ 1110475 h 2863886"/>
              <a:gd name="connsiteX1068" fmla="*/ 748665 w 5171122"/>
              <a:gd name="connsiteY1068" fmla="*/ 1112380 h 2863886"/>
              <a:gd name="connsiteX1069" fmla="*/ 748665 w 5171122"/>
              <a:gd name="connsiteY1069" fmla="*/ 1114285 h 2863886"/>
              <a:gd name="connsiteX1070" fmla="*/ 748665 w 5171122"/>
              <a:gd name="connsiteY1070" fmla="*/ 1115237 h 2863886"/>
              <a:gd name="connsiteX1071" fmla="*/ 749618 w 5171122"/>
              <a:gd name="connsiteY1071" fmla="*/ 1117142 h 2863886"/>
              <a:gd name="connsiteX1072" fmla="*/ 750570 w 5171122"/>
              <a:gd name="connsiteY1072" fmla="*/ 1119047 h 2863886"/>
              <a:gd name="connsiteX1073" fmla="*/ 751523 w 5171122"/>
              <a:gd name="connsiteY1073" fmla="*/ 1120952 h 2863886"/>
              <a:gd name="connsiteX1074" fmla="*/ 751523 w 5171122"/>
              <a:gd name="connsiteY1074" fmla="*/ 1121905 h 2863886"/>
              <a:gd name="connsiteX1075" fmla="*/ 752475 w 5171122"/>
              <a:gd name="connsiteY1075" fmla="*/ 1122857 h 2863886"/>
              <a:gd name="connsiteX1076" fmla="*/ 753428 w 5171122"/>
              <a:gd name="connsiteY1076" fmla="*/ 1123810 h 2863886"/>
              <a:gd name="connsiteX1077" fmla="*/ 754380 w 5171122"/>
              <a:gd name="connsiteY1077" fmla="*/ 1124762 h 2863886"/>
              <a:gd name="connsiteX1078" fmla="*/ 755333 w 5171122"/>
              <a:gd name="connsiteY1078" fmla="*/ 1125715 h 2863886"/>
              <a:gd name="connsiteX1079" fmla="*/ 756285 w 5171122"/>
              <a:gd name="connsiteY1079" fmla="*/ 1126667 h 2863886"/>
              <a:gd name="connsiteX1080" fmla="*/ 756285 w 5171122"/>
              <a:gd name="connsiteY1080" fmla="*/ 1126667 h 2863886"/>
              <a:gd name="connsiteX1081" fmla="*/ 657225 w 5171122"/>
              <a:gd name="connsiteY1081" fmla="*/ 1299070 h 2863886"/>
              <a:gd name="connsiteX1082" fmla="*/ 657225 w 5171122"/>
              <a:gd name="connsiteY1082" fmla="*/ 1299070 h 2863886"/>
              <a:gd name="connsiteX1083" fmla="*/ 655320 w 5171122"/>
              <a:gd name="connsiteY1083" fmla="*/ 1299070 h 2863886"/>
              <a:gd name="connsiteX1084" fmla="*/ 653415 w 5171122"/>
              <a:gd name="connsiteY1084" fmla="*/ 1299070 h 2863886"/>
              <a:gd name="connsiteX1085" fmla="*/ 651510 w 5171122"/>
              <a:gd name="connsiteY1085" fmla="*/ 1299070 h 2863886"/>
              <a:gd name="connsiteX1086" fmla="*/ 649605 w 5171122"/>
              <a:gd name="connsiteY1086" fmla="*/ 1299070 h 2863886"/>
              <a:gd name="connsiteX1087" fmla="*/ 648653 w 5171122"/>
              <a:gd name="connsiteY1087" fmla="*/ 1299070 h 2863886"/>
              <a:gd name="connsiteX1088" fmla="*/ 647700 w 5171122"/>
              <a:gd name="connsiteY1088" fmla="*/ 1299070 h 2863886"/>
              <a:gd name="connsiteX1089" fmla="*/ 645795 w 5171122"/>
              <a:gd name="connsiteY1089" fmla="*/ 1299070 h 2863886"/>
              <a:gd name="connsiteX1090" fmla="*/ 643890 w 5171122"/>
              <a:gd name="connsiteY1090" fmla="*/ 1299070 h 2863886"/>
              <a:gd name="connsiteX1091" fmla="*/ 641985 w 5171122"/>
              <a:gd name="connsiteY1091" fmla="*/ 1299070 h 2863886"/>
              <a:gd name="connsiteX1092" fmla="*/ 640080 w 5171122"/>
              <a:gd name="connsiteY1092" fmla="*/ 1299070 h 2863886"/>
              <a:gd name="connsiteX1093" fmla="*/ 638175 w 5171122"/>
              <a:gd name="connsiteY1093" fmla="*/ 1300022 h 2863886"/>
              <a:gd name="connsiteX1094" fmla="*/ 636270 w 5171122"/>
              <a:gd name="connsiteY1094" fmla="*/ 1300975 h 2863886"/>
              <a:gd name="connsiteX1095" fmla="*/ 634365 w 5171122"/>
              <a:gd name="connsiteY1095" fmla="*/ 1301927 h 2863886"/>
              <a:gd name="connsiteX1096" fmla="*/ 633413 w 5171122"/>
              <a:gd name="connsiteY1096" fmla="*/ 1301927 h 2863886"/>
              <a:gd name="connsiteX1097" fmla="*/ 632460 w 5171122"/>
              <a:gd name="connsiteY1097" fmla="*/ 1302880 h 2863886"/>
              <a:gd name="connsiteX1098" fmla="*/ 631508 w 5171122"/>
              <a:gd name="connsiteY1098" fmla="*/ 1303832 h 2863886"/>
              <a:gd name="connsiteX1099" fmla="*/ 630555 w 5171122"/>
              <a:gd name="connsiteY1099" fmla="*/ 1304785 h 2863886"/>
              <a:gd name="connsiteX1100" fmla="*/ 629603 w 5171122"/>
              <a:gd name="connsiteY1100" fmla="*/ 1305737 h 2863886"/>
              <a:gd name="connsiteX1101" fmla="*/ 628650 w 5171122"/>
              <a:gd name="connsiteY1101" fmla="*/ 1306690 h 2863886"/>
              <a:gd name="connsiteX1102" fmla="*/ 627698 w 5171122"/>
              <a:gd name="connsiteY1102" fmla="*/ 1307642 h 2863886"/>
              <a:gd name="connsiteX1103" fmla="*/ 626745 w 5171122"/>
              <a:gd name="connsiteY1103" fmla="*/ 1309547 h 2863886"/>
              <a:gd name="connsiteX1104" fmla="*/ 625793 w 5171122"/>
              <a:gd name="connsiteY1104" fmla="*/ 1310500 h 2863886"/>
              <a:gd name="connsiteX1105" fmla="*/ 624840 w 5171122"/>
              <a:gd name="connsiteY1105" fmla="*/ 1311452 h 2863886"/>
              <a:gd name="connsiteX1106" fmla="*/ 624840 w 5171122"/>
              <a:gd name="connsiteY1106" fmla="*/ 1312405 h 2863886"/>
              <a:gd name="connsiteX1107" fmla="*/ 623888 w 5171122"/>
              <a:gd name="connsiteY1107" fmla="*/ 1314310 h 2863886"/>
              <a:gd name="connsiteX1108" fmla="*/ 622935 w 5171122"/>
              <a:gd name="connsiteY1108" fmla="*/ 1316215 h 2863886"/>
              <a:gd name="connsiteX1109" fmla="*/ 621983 w 5171122"/>
              <a:gd name="connsiteY1109" fmla="*/ 1318120 h 2863886"/>
              <a:gd name="connsiteX1110" fmla="*/ 621983 w 5171122"/>
              <a:gd name="connsiteY1110" fmla="*/ 1320025 h 2863886"/>
              <a:gd name="connsiteX1111" fmla="*/ 621983 w 5171122"/>
              <a:gd name="connsiteY1111" fmla="*/ 1320025 h 2863886"/>
              <a:gd name="connsiteX1112" fmla="*/ 425768 w 5171122"/>
              <a:gd name="connsiteY1112" fmla="*/ 1320025 h 2863886"/>
              <a:gd name="connsiteX1113" fmla="*/ 425768 w 5171122"/>
              <a:gd name="connsiteY1113" fmla="*/ 1320025 h 2863886"/>
              <a:gd name="connsiteX1114" fmla="*/ 424815 w 5171122"/>
              <a:gd name="connsiteY1114" fmla="*/ 1317167 h 2863886"/>
              <a:gd name="connsiteX1115" fmla="*/ 423863 w 5171122"/>
              <a:gd name="connsiteY1115" fmla="*/ 1314310 h 2863886"/>
              <a:gd name="connsiteX1116" fmla="*/ 422910 w 5171122"/>
              <a:gd name="connsiteY1116" fmla="*/ 1312405 h 2863886"/>
              <a:gd name="connsiteX1117" fmla="*/ 421958 w 5171122"/>
              <a:gd name="connsiteY1117" fmla="*/ 1310500 h 2863886"/>
              <a:gd name="connsiteX1118" fmla="*/ 420053 w 5171122"/>
              <a:gd name="connsiteY1118" fmla="*/ 1308595 h 2863886"/>
              <a:gd name="connsiteX1119" fmla="*/ 418148 w 5171122"/>
              <a:gd name="connsiteY1119" fmla="*/ 1306690 h 2863886"/>
              <a:gd name="connsiteX1120" fmla="*/ 416243 w 5171122"/>
              <a:gd name="connsiteY1120" fmla="*/ 1304785 h 2863886"/>
              <a:gd name="connsiteX1121" fmla="*/ 414338 w 5171122"/>
              <a:gd name="connsiteY1121" fmla="*/ 1302880 h 2863886"/>
              <a:gd name="connsiteX1122" fmla="*/ 413385 w 5171122"/>
              <a:gd name="connsiteY1122" fmla="*/ 1301927 h 2863886"/>
              <a:gd name="connsiteX1123" fmla="*/ 412433 w 5171122"/>
              <a:gd name="connsiteY1123" fmla="*/ 1300975 h 2863886"/>
              <a:gd name="connsiteX1124" fmla="*/ 409575 w 5171122"/>
              <a:gd name="connsiteY1124" fmla="*/ 1300022 h 2863886"/>
              <a:gd name="connsiteX1125" fmla="*/ 406718 w 5171122"/>
              <a:gd name="connsiteY1125" fmla="*/ 1299070 h 2863886"/>
              <a:gd name="connsiteX1126" fmla="*/ 403860 w 5171122"/>
              <a:gd name="connsiteY1126" fmla="*/ 1298117 h 2863886"/>
              <a:gd name="connsiteX1127" fmla="*/ 401003 w 5171122"/>
              <a:gd name="connsiteY1127" fmla="*/ 1298117 h 2863886"/>
              <a:gd name="connsiteX1128" fmla="*/ 399098 w 5171122"/>
              <a:gd name="connsiteY1128" fmla="*/ 1298117 h 2863886"/>
              <a:gd name="connsiteX1129" fmla="*/ 398145 w 5171122"/>
              <a:gd name="connsiteY1129" fmla="*/ 1298117 h 2863886"/>
              <a:gd name="connsiteX1130" fmla="*/ 395288 w 5171122"/>
              <a:gd name="connsiteY1130" fmla="*/ 1298117 h 2863886"/>
              <a:gd name="connsiteX1131" fmla="*/ 393383 w 5171122"/>
              <a:gd name="connsiteY1131" fmla="*/ 1298117 h 2863886"/>
              <a:gd name="connsiteX1132" fmla="*/ 390525 w 5171122"/>
              <a:gd name="connsiteY1132" fmla="*/ 1299070 h 2863886"/>
              <a:gd name="connsiteX1133" fmla="*/ 388620 w 5171122"/>
              <a:gd name="connsiteY1133" fmla="*/ 1300022 h 2863886"/>
              <a:gd name="connsiteX1134" fmla="*/ 386715 w 5171122"/>
              <a:gd name="connsiteY1134" fmla="*/ 1300975 h 2863886"/>
              <a:gd name="connsiteX1135" fmla="*/ 384810 w 5171122"/>
              <a:gd name="connsiteY1135" fmla="*/ 1301927 h 2863886"/>
              <a:gd name="connsiteX1136" fmla="*/ 382905 w 5171122"/>
              <a:gd name="connsiteY1136" fmla="*/ 1303832 h 2863886"/>
              <a:gd name="connsiteX1137" fmla="*/ 381000 w 5171122"/>
              <a:gd name="connsiteY1137" fmla="*/ 1305737 h 2863886"/>
              <a:gd name="connsiteX1138" fmla="*/ 379095 w 5171122"/>
              <a:gd name="connsiteY1138" fmla="*/ 1307642 h 2863886"/>
              <a:gd name="connsiteX1139" fmla="*/ 377190 w 5171122"/>
              <a:gd name="connsiteY1139" fmla="*/ 1309547 h 2863886"/>
              <a:gd name="connsiteX1140" fmla="*/ 376238 w 5171122"/>
              <a:gd name="connsiteY1140" fmla="*/ 1310500 h 2863886"/>
              <a:gd name="connsiteX1141" fmla="*/ 375285 w 5171122"/>
              <a:gd name="connsiteY1141" fmla="*/ 1311452 h 2863886"/>
              <a:gd name="connsiteX1142" fmla="*/ 374333 w 5171122"/>
              <a:gd name="connsiteY1142" fmla="*/ 1314310 h 2863886"/>
              <a:gd name="connsiteX1143" fmla="*/ 373380 w 5171122"/>
              <a:gd name="connsiteY1143" fmla="*/ 1317167 h 2863886"/>
              <a:gd name="connsiteX1144" fmla="*/ 372428 w 5171122"/>
              <a:gd name="connsiteY1144" fmla="*/ 1320025 h 2863886"/>
              <a:gd name="connsiteX1145" fmla="*/ 372428 w 5171122"/>
              <a:gd name="connsiteY1145" fmla="*/ 1322882 h 2863886"/>
              <a:gd name="connsiteX1146" fmla="*/ 372428 w 5171122"/>
              <a:gd name="connsiteY1146" fmla="*/ 1324787 h 2863886"/>
              <a:gd name="connsiteX1147" fmla="*/ 372428 w 5171122"/>
              <a:gd name="connsiteY1147" fmla="*/ 1325740 h 2863886"/>
              <a:gd name="connsiteX1148" fmla="*/ 372428 w 5171122"/>
              <a:gd name="connsiteY1148" fmla="*/ 1328597 h 2863886"/>
              <a:gd name="connsiteX1149" fmla="*/ 372428 w 5171122"/>
              <a:gd name="connsiteY1149" fmla="*/ 1331455 h 2863886"/>
              <a:gd name="connsiteX1150" fmla="*/ 373380 w 5171122"/>
              <a:gd name="connsiteY1150" fmla="*/ 1333360 h 2863886"/>
              <a:gd name="connsiteX1151" fmla="*/ 374333 w 5171122"/>
              <a:gd name="connsiteY1151" fmla="*/ 1336217 h 2863886"/>
              <a:gd name="connsiteX1152" fmla="*/ 375285 w 5171122"/>
              <a:gd name="connsiteY1152" fmla="*/ 1338122 h 2863886"/>
              <a:gd name="connsiteX1153" fmla="*/ 376238 w 5171122"/>
              <a:gd name="connsiteY1153" fmla="*/ 1340027 h 2863886"/>
              <a:gd name="connsiteX1154" fmla="*/ 378143 w 5171122"/>
              <a:gd name="connsiteY1154" fmla="*/ 1341932 h 2863886"/>
              <a:gd name="connsiteX1155" fmla="*/ 380048 w 5171122"/>
              <a:gd name="connsiteY1155" fmla="*/ 1343837 h 2863886"/>
              <a:gd name="connsiteX1156" fmla="*/ 380048 w 5171122"/>
              <a:gd name="connsiteY1156" fmla="*/ 1343837 h 2863886"/>
              <a:gd name="connsiteX1157" fmla="*/ 283845 w 5171122"/>
              <a:gd name="connsiteY1157" fmla="*/ 1514335 h 2863886"/>
              <a:gd name="connsiteX1158" fmla="*/ 283845 w 5171122"/>
              <a:gd name="connsiteY1158" fmla="*/ 1514335 h 2863886"/>
              <a:gd name="connsiteX1159" fmla="*/ 282893 w 5171122"/>
              <a:gd name="connsiteY1159" fmla="*/ 1514335 h 2863886"/>
              <a:gd name="connsiteX1160" fmla="*/ 280988 w 5171122"/>
              <a:gd name="connsiteY1160" fmla="*/ 1514335 h 2863886"/>
              <a:gd name="connsiteX1161" fmla="*/ 279083 w 5171122"/>
              <a:gd name="connsiteY1161" fmla="*/ 1514335 h 2863886"/>
              <a:gd name="connsiteX1162" fmla="*/ 277178 w 5171122"/>
              <a:gd name="connsiteY1162" fmla="*/ 1514335 h 2863886"/>
              <a:gd name="connsiteX1163" fmla="*/ 276225 w 5171122"/>
              <a:gd name="connsiteY1163" fmla="*/ 1514335 h 2863886"/>
              <a:gd name="connsiteX1164" fmla="*/ 275273 w 5171122"/>
              <a:gd name="connsiteY1164" fmla="*/ 1514335 h 2863886"/>
              <a:gd name="connsiteX1165" fmla="*/ 273368 w 5171122"/>
              <a:gd name="connsiteY1165" fmla="*/ 1514335 h 2863886"/>
              <a:gd name="connsiteX1166" fmla="*/ 271463 w 5171122"/>
              <a:gd name="connsiteY1166" fmla="*/ 1514335 h 2863886"/>
              <a:gd name="connsiteX1167" fmla="*/ 269558 w 5171122"/>
              <a:gd name="connsiteY1167" fmla="*/ 1514335 h 2863886"/>
              <a:gd name="connsiteX1168" fmla="*/ 268605 w 5171122"/>
              <a:gd name="connsiteY1168" fmla="*/ 1514335 h 2863886"/>
              <a:gd name="connsiteX1169" fmla="*/ 266700 w 5171122"/>
              <a:gd name="connsiteY1169" fmla="*/ 1515287 h 2863886"/>
              <a:gd name="connsiteX1170" fmla="*/ 264795 w 5171122"/>
              <a:gd name="connsiteY1170" fmla="*/ 1516240 h 2863886"/>
              <a:gd name="connsiteX1171" fmla="*/ 262890 w 5171122"/>
              <a:gd name="connsiteY1171" fmla="*/ 1517192 h 2863886"/>
              <a:gd name="connsiteX1172" fmla="*/ 261938 w 5171122"/>
              <a:gd name="connsiteY1172" fmla="*/ 1517192 h 2863886"/>
              <a:gd name="connsiteX1173" fmla="*/ 260985 w 5171122"/>
              <a:gd name="connsiteY1173" fmla="*/ 1518145 h 2863886"/>
              <a:gd name="connsiteX1174" fmla="*/ 260033 w 5171122"/>
              <a:gd name="connsiteY1174" fmla="*/ 1519097 h 2863886"/>
              <a:gd name="connsiteX1175" fmla="*/ 259080 w 5171122"/>
              <a:gd name="connsiteY1175" fmla="*/ 1520050 h 2863886"/>
              <a:gd name="connsiteX1176" fmla="*/ 258128 w 5171122"/>
              <a:gd name="connsiteY1176" fmla="*/ 1521002 h 2863886"/>
              <a:gd name="connsiteX1177" fmla="*/ 257175 w 5171122"/>
              <a:gd name="connsiteY1177" fmla="*/ 1521955 h 2863886"/>
              <a:gd name="connsiteX1178" fmla="*/ 256223 w 5171122"/>
              <a:gd name="connsiteY1178" fmla="*/ 1522907 h 2863886"/>
              <a:gd name="connsiteX1179" fmla="*/ 255270 w 5171122"/>
              <a:gd name="connsiteY1179" fmla="*/ 1523860 h 2863886"/>
              <a:gd name="connsiteX1180" fmla="*/ 254318 w 5171122"/>
              <a:gd name="connsiteY1180" fmla="*/ 1524812 h 2863886"/>
              <a:gd name="connsiteX1181" fmla="*/ 253365 w 5171122"/>
              <a:gd name="connsiteY1181" fmla="*/ 1525765 h 2863886"/>
              <a:gd name="connsiteX1182" fmla="*/ 253365 w 5171122"/>
              <a:gd name="connsiteY1182" fmla="*/ 1526717 h 2863886"/>
              <a:gd name="connsiteX1183" fmla="*/ 252413 w 5171122"/>
              <a:gd name="connsiteY1183" fmla="*/ 1528622 h 2863886"/>
              <a:gd name="connsiteX1184" fmla="*/ 251460 w 5171122"/>
              <a:gd name="connsiteY1184" fmla="*/ 1530527 h 2863886"/>
              <a:gd name="connsiteX1185" fmla="*/ 250508 w 5171122"/>
              <a:gd name="connsiteY1185" fmla="*/ 1532432 h 2863886"/>
              <a:gd name="connsiteX1186" fmla="*/ 250508 w 5171122"/>
              <a:gd name="connsiteY1186" fmla="*/ 1534337 h 2863886"/>
              <a:gd name="connsiteX1187" fmla="*/ 250508 w 5171122"/>
              <a:gd name="connsiteY1187" fmla="*/ 1534337 h 2863886"/>
              <a:gd name="connsiteX1188" fmla="*/ 51435 w 5171122"/>
              <a:gd name="connsiteY1188" fmla="*/ 1534337 h 2863886"/>
              <a:gd name="connsiteX1189" fmla="*/ 25718 w 5171122"/>
              <a:gd name="connsiteY1189" fmla="*/ 1514335 h 2863886"/>
              <a:gd name="connsiteX1190" fmla="*/ 0 w 5171122"/>
              <a:gd name="connsiteY1190" fmla="*/ 1540052 h 2863886"/>
              <a:gd name="connsiteX1191" fmla="*/ 25718 w 5171122"/>
              <a:gd name="connsiteY1191" fmla="*/ 1565770 h 2863886"/>
              <a:gd name="connsiteX1192" fmla="*/ 51435 w 5171122"/>
              <a:gd name="connsiteY1192" fmla="*/ 1545767 h 2863886"/>
              <a:gd name="connsiteX1193" fmla="*/ 250508 w 5171122"/>
              <a:gd name="connsiteY1193" fmla="*/ 1545767 h 2863886"/>
              <a:gd name="connsiteX1194" fmla="*/ 250508 w 5171122"/>
              <a:gd name="connsiteY1194" fmla="*/ 1545767 h 2863886"/>
              <a:gd name="connsiteX1195" fmla="*/ 250508 w 5171122"/>
              <a:gd name="connsiteY1195" fmla="*/ 1547672 h 2863886"/>
              <a:gd name="connsiteX1196" fmla="*/ 251460 w 5171122"/>
              <a:gd name="connsiteY1196" fmla="*/ 1549577 h 2863886"/>
              <a:gd name="connsiteX1197" fmla="*/ 252413 w 5171122"/>
              <a:gd name="connsiteY1197" fmla="*/ 1551482 h 2863886"/>
              <a:gd name="connsiteX1198" fmla="*/ 253365 w 5171122"/>
              <a:gd name="connsiteY1198" fmla="*/ 1553387 h 2863886"/>
              <a:gd name="connsiteX1199" fmla="*/ 253365 w 5171122"/>
              <a:gd name="connsiteY1199" fmla="*/ 1554340 h 2863886"/>
              <a:gd name="connsiteX1200" fmla="*/ 254318 w 5171122"/>
              <a:gd name="connsiteY1200" fmla="*/ 1555292 h 2863886"/>
              <a:gd name="connsiteX1201" fmla="*/ 255270 w 5171122"/>
              <a:gd name="connsiteY1201" fmla="*/ 1556245 h 2863886"/>
              <a:gd name="connsiteX1202" fmla="*/ 256223 w 5171122"/>
              <a:gd name="connsiteY1202" fmla="*/ 1557197 h 2863886"/>
              <a:gd name="connsiteX1203" fmla="*/ 257175 w 5171122"/>
              <a:gd name="connsiteY1203" fmla="*/ 1558150 h 2863886"/>
              <a:gd name="connsiteX1204" fmla="*/ 258128 w 5171122"/>
              <a:gd name="connsiteY1204" fmla="*/ 1559102 h 2863886"/>
              <a:gd name="connsiteX1205" fmla="*/ 259080 w 5171122"/>
              <a:gd name="connsiteY1205" fmla="*/ 1560055 h 2863886"/>
              <a:gd name="connsiteX1206" fmla="*/ 260033 w 5171122"/>
              <a:gd name="connsiteY1206" fmla="*/ 1561007 h 2863886"/>
              <a:gd name="connsiteX1207" fmla="*/ 260985 w 5171122"/>
              <a:gd name="connsiteY1207" fmla="*/ 1561960 h 2863886"/>
              <a:gd name="connsiteX1208" fmla="*/ 261938 w 5171122"/>
              <a:gd name="connsiteY1208" fmla="*/ 1562912 h 2863886"/>
              <a:gd name="connsiteX1209" fmla="*/ 262890 w 5171122"/>
              <a:gd name="connsiteY1209" fmla="*/ 1562912 h 2863886"/>
              <a:gd name="connsiteX1210" fmla="*/ 264795 w 5171122"/>
              <a:gd name="connsiteY1210" fmla="*/ 1563865 h 2863886"/>
              <a:gd name="connsiteX1211" fmla="*/ 266700 w 5171122"/>
              <a:gd name="connsiteY1211" fmla="*/ 1564817 h 2863886"/>
              <a:gd name="connsiteX1212" fmla="*/ 268605 w 5171122"/>
              <a:gd name="connsiteY1212" fmla="*/ 1565770 h 2863886"/>
              <a:gd name="connsiteX1213" fmla="*/ 269558 w 5171122"/>
              <a:gd name="connsiteY1213" fmla="*/ 1565770 h 2863886"/>
              <a:gd name="connsiteX1214" fmla="*/ 271463 w 5171122"/>
              <a:gd name="connsiteY1214" fmla="*/ 1565770 h 2863886"/>
              <a:gd name="connsiteX1215" fmla="*/ 273368 w 5171122"/>
              <a:gd name="connsiteY1215" fmla="*/ 1565770 h 2863886"/>
              <a:gd name="connsiteX1216" fmla="*/ 275273 w 5171122"/>
              <a:gd name="connsiteY1216" fmla="*/ 1565770 h 2863886"/>
              <a:gd name="connsiteX1217" fmla="*/ 276225 w 5171122"/>
              <a:gd name="connsiteY1217" fmla="*/ 1565770 h 2863886"/>
              <a:gd name="connsiteX1218" fmla="*/ 277178 w 5171122"/>
              <a:gd name="connsiteY1218" fmla="*/ 1565770 h 2863886"/>
              <a:gd name="connsiteX1219" fmla="*/ 279083 w 5171122"/>
              <a:gd name="connsiteY1219" fmla="*/ 1565770 h 2863886"/>
              <a:gd name="connsiteX1220" fmla="*/ 280988 w 5171122"/>
              <a:gd name="connsiteY1220" fmla="*/ 1565770 h 2863886"/>
              <a:gd name="connsiteX1221" fmla="*/ 282893 w 5171122"/>
              <a:gd name="connsiteY1221" fmla="*/ 1565770 h 2863886"/>
              <a:gd name="connsiteX1222" fmla="*/ 284798 w 5171122"/>
              <a:gd name="connsiteY1222" fmla="*/ 1565770 h 2863886"/>
              <a:gd name="connsiteX1223" fmla="*/ 284798 w 5171122"/>
              <a:gd name="connsiteY1223" fmla="*/ 1565770 h 2863886"/>
              <a:gd name="connsiteX1224" fmla="*/ 383858 w 5171122"/>
              <a:gd name="connsiteY1224" fmla="*/ 1738172 h 2863886"/>
              <a:gd name="connsiteX1225" fmla="*/ 383858 w 5171122"/>
              <a:gd name="connsiteY1225" fmla="*/ 1738172 h 2863886"/>
              <a:gd name="connsiteX1226" fmla="*/ 382905 w 5171122"/>
              <a:gd name="connsiteY1226" fmla="*/ 1739125 h 2863886"/>
              <a:gd name="connsiteX1227" fmla="*/ 381953 w 5171122"/>
              <a:gd name="connsiteY1227" fmla="*/ 1740077 h 2863886"/>
              <a:gd name="connsiteX1228" fmla="*/ 381000 w 5171122"/>
              <a:gd name="connsiteY1228" fmla="*/ 1741030 h 2863886"/>
              <a:gd name="connsiteX1229" fmla="*/ 380048 w 5171122"/>
              <a:gd name="connsiteY1229" fmla="*/ 1741982 h 2863886"/>
              <a:gd name="connsiteX1230" fmla="*/ 379095 w 5171122"/>
              <a:gd name="connsiteY1230" fmla="*/ 1742935 h 2863886"/>
              <a:gd name="connsiteX1231" fmla="*/ 379095 w 5171122"/>
              <a:gd name="connsiteY1231" fmla="*/ 1743887 h 2863886"/>
              <a:gd name="connsiteX1232" fmla="*/ 378143 w 5171122"/>
              <a:gd name="connsiteY1232" fmla="*/ 1745792 h 2863886"/>
              <a:gd name="connsiteX1233" fmla="*/ 377190 w 5171122"/>
              <a:gd name="connsiteY1233" fmla="*/ 1747697 h 2863886"/>
              <a:gd name="connsiteX1234" fmla="*/ 376238 w 5171122"/>
              <a:gd name="connsiteY1234" fmla="*/ 1749602 h 2863886"/>
              <a:gd name="connsiteX1235" fmla="*/ 376238 w 5171122"/>
              <a:gd name="connsiteY1235" fmla="*/ 1750555 h 2863886"/>
              <a:gd name="connsiteX1236" fmla="*/ 376238 w 5171122"/>
              <a:gd name="connsiteY1236" fmla="*/ 1752460 h 2863886"/>
              <a:gd name="connsiteX1237" fmla="*/ 376238 w 5171122"/>
              <a:gd name="connsiteY1237" fmla="*/ 1754365 h 2863886"/>
              <a:gd name="connsiteX1238" fmla="*/ 376238 w 5171122"/>
              <a:gd name="connsiteY1238" fmla="*/ 1756270 h 2863886"/>
              <a:gd name="connsiteX1239" fmla="*/ 376238 w 5171122"/>
              <a:gd name="connsiteY1239" fmla="*/ 1757222 h 2863886"/>
              <a:gd name="connsiteX1240" fmla="*/ 376238 w 5171122"/>
              <a:gd name="connsiteY1240" fmla="*/ 1758175 h 2863886"/>
              <a:gd name="connsiteX1241" fmla="*/ 376238 w 5171122"/>
              <a:gd name="connsiteY1241" fmla="*/ 1760080 h 2863886"/>
              <a:gd name="connsiteX1242" fmla="*/ 376238 w 5171122"/>
              <a:gd name="connsiteY1242" fmla="*/ 1761985 h 2863886"/>
              <a:gd name="connsiteX1243" fmla="*/ 376238 w 5171122"/>
              <a:gd name="connsiteY1243" fmla="*/ 1763890 h 2863886"/>
              <a:gd name="connsiteX1244" fmla="*/ 376238 w 5171122"/>
              <a:gd name="connsiteY1244" fmla="*/ 1764842 h 2863886"/>
              <a:gd name="connsiteX1245" fmla="*/ 377190 w 5171122"/>
              <a:gd name="connsiteY1245" fmla="*/ 1766747 h 2863886"/>
              <a:gd name="connsiteX1246" fmla="*/ 378143 w 5171122"/>
              <a:gd name="connsiteY1246" fmla="*/ 1768652 h 2863886"/>
              <a:gd name="connsiteX1247" fmla="*/ 379095 w 5171122"/>
              <a:gd name="connsiteY1247" fmla="*/ 1770557 h 2863886"/>
              <a:gd name="connsiteX1248" fmla="*/ 379095 w 5171122"/>
              <a:gd name="connsiteY1248" fmla="*/ 1771510 h 2863886"/>
              <a:gd name="connsiteX1249" fmla="*/ 380048 w 5171122"/>
              <a:gd name="connsiteY1249" fmla="*/ 1772462 h 2863886"/>
              <a:gd name="connsiteX1250" fmla="*/ 381000 w 5171122"/>
              <a:gd name="connsiteY1250" fmla="*/ 1773415 h 2863886"/>
              <a:gd name="connsiteX1251" fmla="*/ 381953 w 5171122"/>
              <a:gd name="connsiteY1251" fmla="*/ 1774367 h 2863886"/>
              <a:gd name="connsiteX1252" fmla="*/ 382905 w 5171122"/>
              <a:gd name="connsiteY1252" fmla="*/ 1775320 h 2863886"/>
              <a:gd name="connsiteX1253" fmla="*/ 383858 w 5171122"/>
              <a:gd name="connsiteY1253" fmla="*/ 1776272 h 2863886"/>
              <a:gd name="connsiteX1254" fmla="*/ 383858 w 5171122"/>
              <a:gd name="connsiteY1254" fmla="*/ 1776272 h 2863886"/>
              <a:gd name="connsiteX1255" fmla="*/ 284798 w 5171122"/>
              <a:gd name="connsiteY1255" fmla="*/ 1948675 h 2863886"/>
              <a:gd name="connsiteX1256" fmla="*/ 284798 w 5171122"/>
              <a:gd name="connsiteY1256" fmla="*/ 1948675 h 2863886"/>
              <a:gd name="connsiteX1257" fmla="*/ 282893 w 5171122"/>
              <a:gd name="connsiteY1257" fmla="*/ 1948675 h 2863886"/>
              <a:gd name="connsiteX1258" fmla="*/ 280988 w 5171122"/>
              <a:gd name="connsiteY1258" fmla="*/ 1948675 h 2863886"/>
              <a:gd name="connsiteX1259" fmla="*/ 279083 w 5171122"/>
              <a:gd name="connsiteY1259" fmla="*/ 1948675 h 2863886"/>
              <a:gd name="connsiteX1260" fmla="*/ 277178 w 5171122"/>
              <a:gd name="connsiteY1260" fmla="*/ 1948675 h 2863886"/>
              <a:gd name="connsiteX1261" fmla="*/ 276225 w 5171122"/>
              <a:gd name="connsiteY1261" fmla="*/ 1948675 h 2863886"/>
              <a:gd name="connsiteX1262" fmla="*/ 275273 w 5171122"/>
              <a:gd name="connsiteY1262" fmla="*/ 1948675 h 2863886"/>
              <a:gd name="connsiteX1263" fmla="*/ 273368 w 5171122"/>
              <a:gd name="connsiteY1263" fmla="*/ 1948675 h 2863886"/>
              <a:gd name="connsiteX1264" fmla="*/ 271463 w 5171122"/>
              <a:gd name="connsiteY1264" fmla="*/ 1948675 h 2863886"/>
              <a:gd name="connsiteX1265" fmla="*/ 269558 w 5171122"/>
              <a:gd name="connsiteY1265" fmla="*/ 1948675 h 2863886"/>
              <a:gd name="connsiteX1266" fmla="*/ 267653 w 5171122"/>
              <a:gd name="connsiteY1266" fmla="*/ 1948675 h 2863886"/>
              <a:gd name="connsiteX1267" fmla="*/ 265748 w 5171122"/>
              <a:gd name="connsiteY1267" fmla="*/ 1949627 h 2863886"/>
              <a:gd name="connsiteX1268" fmla="*/ 263843 w 5171122"/>
              <a:gd name="connsiteY1268" fmla="*/ 1950580 h 2863886"/>
              <a:gd name="connsiteX1269" fmla="*/ 261938 w 5171122"/>
              <a:gd name="connsiteY1269" fmla="*/ 1951532 h 2863886"/>
              <a:gd name="connsiteX1270" fmla="*/ 260985 w 5171122"/>
              <a:gd name="connsiteY1270" fmla="*/ 1951532 h 2863886"/>
              <a:gd name="connsiteX1271" fmla="*/ 260033 w 5171122"/>
              <a:gd name="connsiteY1271" fmla="*/ 1952485 h 2863886"/>
              <a:gd name="connsiteX1272" fmla="*/ 259080 w 5171122"/>
              <a:gd name="connsiteY1272" fmla="*/ 1953437 h 2863886"/>
              <a:gd name="connsiteX1273" fmla="*/ 258128 w 5171122"/>
              <a:gd name="connsiteY1273" fmla="*/ 1954390 h 2863886"/>
              <a:gd name="connsiteX1274" fmla="*/ 257175 w 5171122"/>
              <a:gd name="connsiteY1274" fmla="*/ 1955342 h 2863886"/>
              <a:gd name="connsiteX1275" fmla="*/ 256223 w 5171122"/>
              <a:gd name="connsiteY1275" fmla="*/ 1956295 h 2863886"/>
              <a:gd name="connsiteX1276" fmla="*/ 255270 w 5171122"/>
              <a:gd name="connsiteY1276" fmla="*/ 1957247 h 2863886"/>
              <a:gd name="connsiteX1277" fmla="*/ 254318 w 5171122"/>
              <a:gd name="connsiteY1277" fmla="*/ 1958200 h 2863886"/>
              <a:gd name="connsiteX1278" fmla="*/ 253365 w 5171122"/>
              <a:gd name="connsiteY1278" fmla="*/ 1959152 h 2863886"/>
              <a:gd name="connsiteX1279" fmla="*/ 252413 w 5171122"/>
              <a:gd name="connsiteY1279" fmla="*/ 1960105 h 2863886"/>
              <a:gd name="connsiteX1280" fmla="*/ 252413 w 5171122"/>
              <a:gd name="connsiteY1280" fmla="*/ 1961057 h 2863886"/>
              <a:gd name="connsiteX1281" fmla="*/ 251460 w 5171122"/>
              <a:gd name="connsiteY1281" fmla="*/ 1962962 h 2863886"/>
              <a:gd name="connsiteX1282" fmla="*/ 250508 w 5171122"/>
              <a:gd name="connsiteY1282" fmla="*/ 1964867 h 2863886"/>
              <a:gd name="connsiteX1283" fmla="*/ 249555 w 5171122"/>
              <a:gd name="connsiteY1283" fmla="*/ 1966772 h 2863886"/>
              <a:gd name="connsiteX1284" fmla="*/ 249555 w 5171122"/>
              <a:gd name="connsiteY1284" fmla="*/ 1968677 h 2863886"/>
              <a:gd name="connsiteX1285" fmla="*/ 249555 w 5171122"/>
              <a:gd name="connsiteY1285" fmla="*/ 1968677 h 2863886"/>
              <a:gd name="connsiteX1286" fmla="*/ 51435 w 5171122"/>
              <a:gd name="connsiteY1286" fmla="*/ 1968677 h 2863886"/>
              <a:gd name="connsiteX1287" fmla="*/ 25718 w 5171122"/>
              <a:gd name="connsiteY1287" fmla="*/ 1948675 h 2863886"/>
              <a:gd name="connsiteX1288" fmla="*/ 0 w 5171122"/>
              <a:gd name="connsiteY1288" fmla="*/ 1974392 h 2863886"/>
              <a:gd name="connsiteX1289" fmla="*/ 25718 w 5171122"/>
              <a:gd name="connsiteY1289" fmla="*/ 2000110 h 2863886"/>
              <a:gd name="connsiteX1290" fmla="*/ 51435 w 5171122"/>
              <a:gd name="connsiteY1290" fmla="*/ 1980107 h 2863886"/>
              <a:gd name="connsiteX1291" fmla="*/ 250508 w 5171122"/>
              <a:gd name="connsiteY1291" fmla="*/ 1980107 h 2863886"/>
              <a:gd name="connsiteX1292" fmla="*/ 250508 w 5171122"/>
              <a:gd name="connsiteY1292" fmla="*/ 1980107 h 2863886"/>
              <a:gd name="connsiteX1293" fmla="*/ 250508 w 5171122"/>
              <a:gd name="connsiteY1293" fmla="*/ 1982012 h 2863886"/>
              <a:gd name="connsiteX1294" fmla="*/ 251460 w 5171122"/>
              <a:gd name="connsiteY1294" fmla="*/ 1983917 h 2863886"/>
              <a:gd name="connsiteX1295" fmla="*/ 252413 w 5171122"/>
              <a:gd name="connsiteY1295" fmla="*/ 1985822 h 2863886"/>
              <a:gd name="connsiteX1296" fmla="*/ 253365 w 5171122"/>
              <a:gd name="connsiteY1296" fmla="*/ 1987727 h 2863886"/>
              <a:gd name="connsiteX1297" fmla="*/ 253365 w 5171122"/>
              <a:gd name="connsiteY1297" fmla="*/ 1988680 h 2863886"/>
              <a:gd name="connsiteX1298" fmla="*/ 254318 w 5171122"/>
              <a:gd name="connsiteY1298" fmla="*/ 1989632 h 2863886"/>
              <a:gd name="connsiteX1299" fmla="*/ 255270 w 5171122"/>
              <a:gd name="connsiteY1299" fmla="*/ 1990585 h 2863886"/>
              <a:gd name="connsiteX1300" fmla="*/ 256223 w 5171122"/>
              <a:gd name="connsiteY1300" fmla="*/ 1991537 h 2863886"/>
              <a:gd name="connsiteX1301" fmla="*/ 257175 w 5171122"/>
              <a:gd name="connsiteY1301" fmla="*/ 1992490 h 2863886"/>
              <a:gd name="connsiteX1302" fmla="*/ 258128 w 5171122"/>
              <a:gd name="connsiteY1302" fmla="*/ 1993442 h 2863886"/>
              <a:gd name="connsiteX1303" fmla="*/ 259080 w 5171122"/>
              <a:gd name="connsiteY1303" fmla="*/ 1994395 h 2863886"/>
              <a:gd name="connsiteX1304" fmla="*/ 260033 w 5171122"/>
              <a:gd name="connsiteY1304" fmla="*/ 1995347 h 2863886"/>
              <a:gd name="connsiteX1305" fmla="*/ 260985 w 5171122"/>
              <a:gd name="connsiteY1305" fmla="*/ 1996300 h 2863886"/>
              <a:gd name="connsiteX1306" fmla="*/ 261938 w 5171122"/>
              <a:gd name="connsiteY1306" fmla="*/ 1997252 h 2863886"/>
              <a:gd name="connsiteX1307" fmla="*/ 262890 w 5171122"/>
              <a:gd name="connsiteY1307" fmla="*/ 1997252 h 2863886"/>
              <a:gd name="connsiteX1308" fmla="*/ 264795 w 5171122"/>
              <a:gd name="connsiteY1308" fmla="*/ 1998205 h 2863886"/>
              <a:gd name="connsiteX1309" fmla="*/ 266700 w 5171122"/>
              <a:gd name="connsiteY1309" fmla="*/ 1999157 h 2863886"/>
              <a:gd name="connsiteX1310" fmla="*/ 268605 w 5171122"/>
              <a:gd name="connsiteY1310" fmla="*/ 2000110 h 2863886"/>
              <a:gd name="connsiteX1311" fmla="*/ 269558 w 5171122"/>
              <a:gd name="connsiteY1311" fmla="*/ 2000110 h 2863886"/>
              <a:gd name="connsiteX1312" fmla="*/ 271463 w 5171122"/>
              <a:gd name="connsiteY1312" fmla="*/ 2000110 h 2863886"/>
              <a:gd name="connsiteX1313" fmla="*/ 273368 w 5171122"/>
              <a:gd name="connsiteY1313" fmla="*/ 2000110 h 2863886"/>
              <a:gd name="connsiteX1314" fmla="*/ 275273 w 5171122"/>
              <a:gd name="connsiteY1314" fmla="*/ 2000110 h 2863886"/>
              <a:gd name="connsiteX1315" fmla="*/ 276225 w 5171122"/>
              <a:gd name="connsiteY1315" fmla="*/ 2000110 h 2863886"/>
              <a:gd name="connsiteX1316" fmla="*/ 277178 w 5171122"/>
              <a:gd name="connsiteY1316" fmla="*/ 2000110 h 2863886"/>
              <a:gd name="connsiteX1317" fmla="*/ 279083 w 5171122"/>
              <a:gd name="connsiteY1317" fmla="*/ 2000110 h 2863886"/>
              <a:gd name="connsiteX1318" fmla="*/ 280988 w 5171122"/>
              <a:gd name="connsiteY1318" fmla="*/ 2000110 h 2863886"/>
              <a:gd name="connsiteX1319" fmla="*/ 282893 w 5171122"/>
              <a:gd name="connsiteY1319" fmla="*/ 2000110 h 2863886"/>
              <a:gd name="connsiteX1320" fmla="*/ 284798 w 5171122"/>
              <a:gd name="connsiteY1320" fmla="*/ 2000110 h 2863886"/>
              <a:gd name="connsiteX1321" fmla="*/ 284798 w 5171122"/>
              <a:gd name="connsiteY1321" fmla="*/ 2000110 h 2863886"/>
              <a:gd name="connsiteX1322" fmla="*/ 383858 w 5171122"/>
              <a:gd name="connsiteY1322" fmla="*/ 2172512 h 2863886"/>
              <a:gd name="connsiteX1323" fmla="*/ 383858 w 5171122"/>
              <a:gd name="connsiteY1323" fmla="*/ 2172512 h 2863886"/>
              <a:gd name="connsiteX1324" fmla="*/ 382905 w 5171122"/>
              <a:gd name="connsiteY1324" fmla="*/ 2173465 h 2863886"/>
              <a:gd name="connsiteX1325" fmla="*/ 381953 w 5171122"/>
              <a:gd name="connsiteY1325" fmla="*/ 2174417 h 2863886"/>
              <a:gd name="connsiteX1326" fmla="*/ 381000 w 5171122"/>
              <a:gd name="connsiteY1326" fmla="*/ 2175370 h 2863886"/>
              <a:gd name="connsiteX1327" fmla="*/ 380048 w 5171122"/>
              <a:gd name="connsiteY1327" fmla="*/ 2176322 h 2863886"/>
              <a:gd name="connsiteX1328" fmla="*/ 379095 w 5171122"/>
              <a:gd name="connsiteY1328" fmla="*/ 2177275 h 2863886"/>
              <a:gd name="connsiteX1329" fmla="*/ 379095 w 5171122"/>
              <a:gd name="connsiteY1329" fmla="*/ 2178227 h 2863886"/>
              <a:gd name="connsiteX1330" fmla="*/ 378143 w 5171122"/>
              <a:gd name="connsiteY1330" fmla="*/ 2180132 h 2863886"/>
              <a:gd name="connsiteX1331" fmla="*/ 377190 w 5171122"/>
              <a:gd name="connsiteY1331" fmla="*/ 2182037 h 2863886"/>
              <a:gd name="connsiteX1332" fmla="*/ 376238 w 5171122"/>
              <a:gd name="connsiteY1332" fmla="*/ 2183942 h 2863886"/>
              <a:gd name="connsiteX1333" fmla="*/ 376238 w 5171122"/>
              <a:gd name="connsiteY1333" fmla="*/ 2184895 h 2863886"/>
              <a:gd name="connsiteX1334" fmla="*/ 376238 w 5171122"/>
              <a:gd name="connsiteY1334" fmla="*/ 2186800 h 2863886"/>
              <a:gd name="connsiteX1335" fmla="*/ 376238 w 5171122"/>
              <a:gd name="connsiteY1335" fmla="*/ 2188705 h 2863886"/>
              <a:gd name="connsiteX1336" fmla="*/ 376238 w 5171122"/>
              <a:gd name="connsiteY1336" fmla="*/ 2190610 h 2863886"/>
              <a:gd name="connsiteX1337" fmla="*/ 376238 w 5171122"/>
              <a:gd name="connsiteY1337" fmla="*/ 2191562 h 2863886"/>
              <a:gd name="connsiteX1338" fmla="*/ 376238 w 5171122"/>
              <a:gd name="connsiteY1338" fmla="*/ 2192515 h 2863886"/>
              <a:gd name="connsiteX1339" fmla="*/ 376238 w 5171122"/>
              <a:gd name="connsiteY1339" fmla="*/ 2194420 h 2863886"/>
              <a:gd name="connsiteX1340" fmla="*/ 376238 w 5171122"/>
              <a:gd name="connsiteY1340" fmla="*/ 2196325 h 2863886"/>
              <a:gd name="connsiteX1341" fmla="*/ 376238 w 5171122"/>
              <a:gd name="connsiteY1341" fmla="*/ 2198230 h 2863886"/>
              <a:gd name="connsiteX1342" fmla="*/ 376238 w 5171122"/>
              <a:gd name="connsiteY1342" fmla="*/ 2199182 h 2863886"/>
              <a:gd name="connsiteX1343" fmla="*/ 377190 w 5171122"/>
              <a:gd name="connsiteY1343" fmla="*/ 2201087 h 2863886"/>
              <a:gd name="connsiteX1344" fmla="*/ 378143 w 5171122"/>
              <a:gd name="connsiteY1344" fmla="*/ 2202992 h 2863886"/>
              <a:gd name="connsiteX1345" fmla="*/ 379095 w 5171122"/>
              <a:gd name="connsiteY1345" fmla="*/ 2204897 h 2863886"/>
              <a:gd name="connsiteX1346" fmla="*/ 379095 w 5171122"/>
              <a:gd name="connsiteY1346" fmla="*/ 2205850 h 2863886"/>
              <a:gd name="connsiteX1347" fmla="*/ 380048 w 5171122"/>
              <a:gd name="connsiteY1347" fmla="*/ 2206802 h 2863886"/>
              <a:gd name="connsiteX1348" fmla="*/ 381000 w 5171122"/>
              <a:gd name="connsiteY1348" fmla="*/ 2207755 h 2863886"/>
              <a:gd name="connsiteX1349" fmla="*/ 381953 w 5171122"/>
              <a:gd name="connsiteY1349" fmla="*/ 2208707 h 2863886"/>
              <a:gd name="connsiteX1350" fmla="*/ 382905 w 5171122"/>
              <a:gd name="connsiteY1350" fmla="*/ 2209660 h 2863886"/>
              <a:gd name="connsiteX1351" fmla="*/ 383858 w 5171122"/>
              <a:gd name="connsiteY1351" fmla="*/ 2210612 h 2863886"/>
              <a:gd name="connsiteX1352" fmla="*/ 383858 w 5171122"/>
              <a:gd name="connsiteY1352" fmla="*/ 2210612 h 2863886"/>
              <a:gd name="connsiteX1353" fmla="*/ 284798 w 5171122"/>
              <a:gd name="connsiteY1353" fmla="*/ 2383015 h 2863886"/>
              <a:gd name="connsiteX1354" fmla="*/ 254318 w 5171122"/>
              <a:gd name="connsiteY1354" fmla="*/ 2394445 h 2863886"/>
              <a:gd name="connsiteX1355" fmla="*/ 263843 w 5171122"/>
              <a:gd name="connsiteY1355" fmla="*/ 2430640 h 2863886"/>
              <a:gd name="connsiteX1356" fmla="*/ 300038 w 5171122"/>
              <a:gd name="connsiteY1356" fmla="*/ 2421115 h 2863886"/>
              <a:gd name="connsiteX1357" fmla="*/ 295275 w 5171122"/>
              <a:gd name="connsiteY1357" fmla="*/ 2388730 h 2863886"/>
              <a:gd name="connsiteX1358" fmla="*/ 394335 w 5171122"/>
              <a:gd name="connsiteY1358" fmla="*/ 2216327 h 2863886"/>
              <a:gd name="connsiteX1359" fmla="*/ 394335 w 5171122"/>
              <a:gd name="connsiteY1359" fmla="*/ 2216327 h 2863886"/>
              <a:gd name="connsiteX1360" fmla="*/ 395288 w 5171122"/>
              <a:gd name="connsiteY1360" fmla="*/ 2216327 h 2863886"/>
              <a:gd name="connsiteX1361" fmla="*/ 397193 w 5171122"/>
              <a:gd name="connsiteY1361" fmla="*/ 2216327 h 2863886"/>
              <a:gd name="connsiteX1362" fmla="*/ 399098 w 5171122"/>
              <a:gd name="connsiteY1362" fmla="*/ 2216327 h 2863886"/>
              <a:gd name="connsiteX1363" fmla="*/ 401003 w 5171122"/>
              <a:gd name="connsiteY1363" fmla="*/ 2216327 h 2863886"/>
              <a:gd name="connsiteX1364" fmla="*/ 401955 w 5171122"/>
              <a:gd name="connsiteY1364" fmla="*/ 2216327 h 2863886"/>
              <a:gd name="connsiteX1365" fmla="*/ 402908 w 5171122"/>
              <a:gd name="connsiteY1365" fmla="*/ 2216327 h 2863886"/>
              <a:gd name="connsiteX1366" fmla="*/ 404813 w 5171122"/>
              <a:gd name="connsiteY1366" fmla="*/ 2216327 h 2863886"/>
              <a:gd name="connsiteX1367" fmla="*/ 406718 w 5171122"/>
              <a:gd name="connsiteY1367" fmla="*/ 2216327 h 2863886"/>
              <a:gd name="connsiteX1368" fmla="*/ 408623 w 5171122"/>
              <a:gd name="connsiteY1368" fmla="*/ 2216327 h 2863886"/>
              <a:gd name="connsiteX1369" fmla="*/ 409575 w 5171122"/>
              <a:gd name="connsiteY1369" fmla="*/ 2216327 h 2863886"/>
              <a:gd name="connsiteX1370" fmla="*/ 411480 w 5171122"/>
              <a:gd name="connsiteY1370" fmla="*/ 2215375 h 2863886"/>
              <a:gd name="connsiteX1371" fmla="*/ 413385 w 5171122"/>
              <a:gd name="connsiteY1371" fmla="*/ 2214422 h 2863886"/>
              <a:gd name="connsiteX1372" fmla="*/ 415290 w 5171122"/>
              <a:gd name="connsiteY1372" fmla="*/ 2213470 h 2863886"/>
              <a:gd name="connsiteX1373" fmla="*/ 416243 w 5171122"/>
              <a:gd name="connsiteY1373" fmla="*/ 2213470 h 2863886"/>
              <a:gd name="connsiteX1374" fmla="*/ 417195 w 5171122"/>
              <a:gd name="connsiteY1374" fmla="*/ 2212517 h 2863886"/>
              <a:gd name="connsiteX1375" fmla="*/ 418148 w 5171122"/>
              <a:gd name="connsiteY1375" fmla="*/ 2211565 h 2863886"/>
              <a:gd name="connsiteX1376" fmla="*/ 419100 w 5171122"/>
              <a:gd name="connsiteY1376" fmla="*/ 2210612 h 2863886"/>
              <a:gd name="connsiteX1377" fmla="*/ 420053 w 5171122"/>
              <a:gd name="connsiteY1377" fmla="*/ 2209660 h 2863886"/>
              <a:gd name="connsiteX1378" fmla="*/ 421005 w 5171122"/>
              <a:gd name="connsiteY1378" fmla="*/ 2208707 h 2863886"/>
              <a:gd name="connsiteX1379" fmla="*/ 421958 w 5171122"/>
              <a:gd name="connsiteY1379" fmla="*/ 2207755 h 2863886"/>
              <a:gd name="connsiteX1380" fmla="*/ 422910 w 5171122"/>
              <a:gd name="connsiteY1380" fmla="*/ 2205850 h 2863886"/>
              <a:gd name="connsiteX1381" fmla="*/ 423863 w 5171122"/>
              <a:gd name="connsiteY1381" fmla="*/ 2204897 h 2863886"/>
              <a:gd name="connsiteX1382" fmla="*/ 424815 w 5171122"/>
              <a:gd name="connsiteY1382" fmla="*/ 2203945 h 2863886"/>
              <a:gd name="connsiteX1383" fmla="*/ 424815 w 5171122"/>
              <a:gd name="connsiteY1383" fmla="*/ 2202992 h 2863886"/>
              <a:gd name="connsiteX1384" fmla="*/ 425768 w 5171122"/>
              <a:gd name="connsiteY1384" fmla="*/ 2201087 h 2863886"/>
              <a:gd name="connsiteX1385" fmla="*/ 426720 w 5171122"/>
              <a:gd name="connsiteY1385" fmla="*/ 2199182 h 2863886"/>
              <a:gd name="connsiteX1386" fmla="*/ 427673 w 5171122"/>
              <a:gd name="connsiteY1386" fmla="*/ 2197277 h 2863886"/>
              <a:gd name="connsiteX1387" fmla="*/ 427673 w 5171122"/>
              <a:gd name="connsiteY1387" fmla="*/ 2195372 h 2863886"/>
              <a:gd name="connsiteX1388" fmla="*/ 427673 w 5171122"/>
              <a:gd name="connsiteY1388" fmla="*/ 2195372 h 2863886"/>
              <a:gd name="connsiteX1389" fmla="*/ 626745 w 5171122"/>
              <a:gd name="connsiteY1389" fmla="*/ 2195372 h 2863886"/>
              <a:gd name="connsiteX1390" fmla="*/ 626745 w 5171122"/>
              <a:gd name="connsiteY1390" fmla="*/ 2195372 h 2863886"/>
              <a:gd name="connsiteX1391" fmla="*/ 626745 w 5171122"/>
              <a:gd name="connsiteY1391" fmla="*/ 2197277 h 2863886"/>
              <a:gd name="connsiteX1392" fmla="*/ 627698 w 5171122"/>
              <a:gd name="connsiteY1392" fmla="*/ 2199182 h 2863886"/>
              <a:gd name="connsiteX1393" fmla="*/ 628650 w 5171122"/>
              <a:gd name="connsiteY1393" fmla="*/ 2201087 h 2863886"/>
              <a:gd name="connsiteX1394" fmla="*/ 629603 w 5171122"/>
              <a:gd name="connsiteY1394" fmla="*/ 2202992 h 2863886"/>
              <a:gd name="connsiteX1395" fmla="*/ 629603 w 5171122"/>
              <a:gd name="connsiteY1395" fmla="*/ 2203945 h 2863886"/>
              <a:gd name="connsiteX1396" fmla="*/ 630555 w 5171122"/>
              <a:gd name="connsiteY1396" fmla="*/ 2204897 h 2863886"/>
              <a:gd name="connsiteX1397" fmla="*/ 631508 w 5171122"/>
              <a:gd name="connsiteY1397" fmla="*/ 2205850 h 2863886"/>
              <a:gd name="connsiteX1398" fmla="*/ 632460 w 5171122"/>
              <a:gd name="connsiteY1398" fmla="*/ 2206802 h 2863886"/>
              <a:gd name="connsiteX1399" fmla="*/ 633413 w 5171122"/>
              <a:gd name="connsiteY1399" fmla="*/ 2207755 h 2863886"/>
              <a:gd name="connsiteX1400" fmla="*/ 634365 w 5171122"/>
              <a:gd name="connsiteY1400" fmla="*/ 2208707 h 2863886"/>
              <a:gd name="connsiteX1401" fmla="*/ 635318 w 5171122"/>
              <a:gd name="connsiteY1401" fmla="*/ 2209660 h 2863886"/>
              <a:gd name="connsiteX1402" fmla="*/ 636270 w 5171122"/>
              <a:gd name="connsiteY1402" fmla="*/ 2210612 h 2863886"/>
              <a:gd name="connsiteX1403" fmla="*/ 637223 w 5171122"/>
              <a:gd name="connsiteY1403" fmla="*/ 2211565 h 2863886"/>
              <a:gd name="connsiteX1404" fmla="*/ 638175 w 5171122"/>
              <a:gd name="connsiteY1404" fmla="*/ 2212517 h 2863886"/>
              <a:gd name="connsiteX1405" fmla="*/ 639128 w 5171122"/>
              <a:gd name="connsiteY1405" fmla="*/ 2212517 h 2863886"/>
              <a:gd name="connsiteX1406" fmla="*/ 641033 w 5171122"/>
              <a:gd name="connsiteY1406" fmla="*/ 2213470 h 2863886"/>
              <a:gd name="connsiteX1407" fmla="*/ 642938 w 5171122"/>
              <a:gd name="connsiteY1407" fmla="*/ 2214422 h 2863886"/>
              <a:gd name="connsiteX1408" fmla="*/ 644843 w 5171122"/>
              <a:gd name="connsiteY1408" fmla="*/ 2215375 h 2863886"/>
              <a:gd name="connsiteX1409" fmla="*/ 645795 w 5171122"/>
              <a:gd name="connsiteY1409" fmla="*/ 2215375 h 2863886"/>
              <a:gd name="connsiteX1410" fmla="*/ 647700 w 5171122"/>
              <a:gd name="connsiteY1410" fmla="*/ 2215375 h 2863886"/>
              <a:gd name="connsiteX1411" fmla="*/ 649605 w 5171122"/>
              <a:gd name="connsiteY1411" fmla="*/ 2215375 h 2863886"/>
              <a:gd name="connsiteX1412" fmla="*/ 651510 w 5171122"/>
              <a:gd name="connsiteY1412" fmla="*/ 2215375 h 2863886"/>
              <a:gd name="connsiteX1413" fmla="*/ 652463 w 5171122"/>
              <a:gd name="connsiteY1413" fmla="*/ 2215375 h 2863886"/>
              <a:gd name="connsiteX1414" fmla="*/ 653415 w 5171122"/>
              <a:gd name="connsiteY1414" fmla="*/ 2215375 h 2863886"/>
              <a:gd name="connsiteX1415" fmla="*/ 655320 w 5171122"/>
              <a:gd name="connsiteY1415" fmla="*/ 2215375 h 2863886"/>
              <a:gd name="connsiteX1416" fmla="*/ 657225 w 5171122"/>
              <a:gd name="connsiteY1416" fmla="*/ 2215375 h 2863886"/>
              <a:gd name="connsiteX1417" fmla="*/ 659130 w 5171122"/>
              <a:gd name="connsiteY1417" fmla="*/ 2215375 h 2863886"/>
              <a:gd name="connsiteX1418" fmla="*/ 660083 w 5171122"/>
              <a:gd name="connsiteY1418" fmla="*/ 2215375 h 2863886"/>
              <a:gd name="connsiteX1419" fmla="*/ 660083 w 5171122"/>
              <a:gd name="connsiteY1419" fmla="*/ 2215375 h 2863886"/>
              <a:gd name="connsiteX1420" fmla="*/ 759143 w 5171122"/>
              <a:gd name="connsiteY1420" fmla="*/ 2387777 h 2863886"/>
              <a:gd name="connsiteX1421" fmla="*/ 759143 w 5171122"/>
              <a:gd name="connsiteY1421" fmla="*/ 2387777 h 2863886"/>
              <a:gd name="connsiteX1422" fmla="*/ 758190 w 5171122"/>
              <a:gd name="connsiteY1422" fmla="*/ 2388730 h 2863886"/>
              <a:gd name="connsiteX1423" fmla="*/ 757238 w 5171122"/>
              <a:gd name="connsiteY1423" fmla="*/ 2389682 h 2863886"/>
              <a:gd name="connsiteX1424" fmla="*/ 756285 w 5171122"/>
              <a:gd name="connsiteY1424" fmla="*/ 2390635 h 2863886"/>
              <a:gd name="connsiteX1425" fmla="*/ 755333 w 5171122"/>
              <a:gd name="connsiteY1425" fmla="*/ 2391587 h 2863886"/>
              <a:gd name="connsiteX1426" fmla="*/ 754380 w 5171122"/>
              <a:gd name="connsiteY1426" fmla="*/ 2392540 h 2863886"/>
              <a:gd name="connsiteX1427" fmla="*/ 754380 w 5171122"/>
              <a:gd name="connsiteY1427" fmla="*/ 2393492 h 2863886"/>
              <a:gd name="connsiteX1428" fmla="*/ 753428 w 5171122"/>
              <a:gd name="connsiteY1428" fmla="*/ 2395397 h 2863886"/>
              <a:gd name="connsiteX1429" fmla="*/ 752475 w 5171122"/>
              <a:gd name="connsiteY1429" fmla="*/ 2397302 h 2863886"/>
              <a:gd name="connsiteX1430" fmla="*/ 751523 w 5171122"/>
              <a:gd name="connsiteY1430" fmla="*/ 2399207 h 2863886"/>
              <a:gd name="connsiteX1431" fmla="*/ 751523 w 5171122"/>
              <a:gd name="connsiteY1431" fmla="*/ 2400160 h 2863886"/>
              <a:gd name="connsiteX1432" fmla="*/ 751523 w 5171122"/>
              <a:gd name="connsiteY1432" fmla="*/ 2402065 h 2863886"/>
              <a:gd name="connsiteX1433" fmla="*/ 751523 w 5171122"/>
              <a:gd name="connsiteY1433" fmla="*/ 2403970 h 2863886"/>
              <a:gd name="connsiteX1434" fmla="*/ 751523 w 5171122"/>
              <a:gd name="connsiteY1434" fmla="*/ 2405875 h 2863886"/>
              <a:gd name="connsiteX1435" fmla="*/ 751523 w 5171122"/>
              <a:gd name="connsiteY1435" fmla="*/ 2406827 h 2863886"/>
              <a:gd name="connsiteX1436" fmla="*/ 751523 w 5171122"/>
              <a:gd name="connsiteY1436" fmla="*/ 2407780 h 2863886"/>
              <a:gd name="connsiteX1437" fmla="*/ 751523 w 5171122"/>
              <a:gd name="connsiteY1437" fmla="*/ 2409685 h 2863886"/>
              <a:gd name="connsiteX1438" fmla="*/ 751523 w 5171122"/>
              <a:gd name="connsiteY1438" fmla="*/ 2411590 h 2863886"/>
              <a:gd name="connsiteX1439" fmla="*/ 751523 w 5171122"/>
              <a:gd name="connsiteY1439" fmla="*/ 2413495 h 2863886"/>
              <a:gd name="connsiteX1440" fmla="*/ 751523 w 5171122"/>
              <a:gd name="connsiteY1440" fmla="*/ 2414447 h 2863886"/>
              <a:gd name="connsiteX1441" fmla="*/ 752475 w 5171122"/>
              <a:gd name="connsiteY1441" fmla="*/ 2416352 h 2863886"/>
              <a:gd name="connsiteX1442" fmla="*/ 753428 w 5171122"/>
              <a:gd name="connsiteY1442" fmla="*/ 2418257 h 2863886"/>
              <a:gd name="connsiteX1443" fmla="*/ 754380 w 5171122"/>
              <a:gd name="connsiteY1443" fmla="*/ 2420162 h 2863886"/>
              <a:gd name="connsiteX1444" fmla="*/ 754380 w 5171122"/>
              <a:gd name="connsiteY1444" fmla="*/ 2421115 h 2863886"/>
              <a:gd name="connsiteX1445" fmla="*/ 755333 w 5171122"/>
              <a:gd name="connsiteY1445" fmla="*/ 2422067 h 2863886"/>
              <a:gd name="connsiteX1446" fmla="*/ 756285 w 5171122"/>
              <a:gd name="connsiteY1446" fmla="*/ 2423020 h 2863886"/>
              <a:gd name="connsiteX1447" fmla="*/ 757238 w 5171122"/>
              <a:gd name="connsiteY1447" fmla="*/ 2423972 h 2863886"/>
              <a:gd name="connsiteX1448" fmla="*/ 758190 w 5171122"/>
              <a:gd name="connsiteY1448" fmla="*/ 2424925 h 2863886"/>
              <a:gd name="connsiteX1449" fmla="*/ 759143 w 5171122"/>
              <a:gd name="connsiteY1449" fmla="*/ 2425877 h 2863886"/>
              <a:gd name="connsiteX1450" fmla="*/ 759143 w 5171122"/>
              <a:gd name="connsiteY1450" fmla="*/ 2425877 h 2863886"/>
              <a:gd name="connsiteX1451" fmla="*/ 660083 w 5171122"/>
              <a:gd name="connsiteY1451" fmla="*/ 2598280 h 2863886"/>
              <a:gd name="connsiteX1452" fmla="*/ 629603 w 5171122"/>
              <a:gd name="connsiteY1452" fmla="*/ 2609710 h 2863886"/>
              <a:gd name="connsiteX1453" fmla="*/ 639128 w 5171122"/>
              <a:gd name="connsiteY1453" fmla="*/ 2645905 h 2863886"/>
              <a:gd name="connsiteX1454" fmla="*/ 675323 w 5171122"/>
              <a:gd name="connsiteY1454" fmla="*/ 2636380 h 2863886"/>
              <a:gd name="connsiteX1455" fmla="*/ 670560 w 5171122"/>
              <a:gd name="connsiteY1455" fmla="*/ 2603995 h 2863886"/>
              <a:gd name="connsiteX1456" fmla="*/ 767715 w 5171122"/>
              <a:gd name="connsiteY1456" fmla="*/ 2428735 h 2863886"/>
              <a:gd name="connsiteX1457" fmla="*/ 767715 w 5171122"/>
              <a:gd name="connsiteY1457" fmla="*/ 2428735 h 2863886"/>
              <a:gd name="connsiteX1458" fmla="*/ 769620 w 5171122"/>
              <a:gd name="connsiteY1458" fmla="*/ 2428735 h 2863886"/>
              <a:gd name="connsiteX1459" fmla="*/ 771525 w 5171122"/>
              <a:gd name="connsiteY1459" fmla="*/ 2428735 h 2863886"/>
              <a:gd name="connsiteX1460" fmla="*/ 773430 w 5171122"/>
              <a:gd name="connsiteY1460" fmla="*/ 2428735 h 2863886"/>
              <a:gd name="connsiteX1461" fmla="*/ 775335 w 5171122"/>
              <a:gd name="connsiteY1461" fmla="*/ 2428735 h 2863886"/>
              <a:gd name="connsiteX1462" fmla="*/ 776288 w 5171122"/>
              <a:gd name="connsiteY1462" fmla="*/ 2428735 h 2863886"/>
              <a:gd name="connsiteX1463" fmla="*/ 777240 w 5171122"/>
              <a:gd name="connsiteY1463" fmla="*/ 2428735 h 2863886"/>
              <a:gd name="connsiteX1464" fmla="*/ 779145 w 5171122"/>
              <a:gd name="connsiteY1464" fmla="*/ 2428735 h 2863886"/>
              <a:gd name="connsiteX1465" fmla="*/ 781050 w 5171122"/>
              <a:gd name="connsiteY1465" fmla="*/ 2428735 h 2863886"/>
              <a:gd name="connsiteX1466" fmla="*/ 782955 w 5171122"/>
              <a:gd name="connsiteY1466" fmla="*/ 2428735 h 2863886"/>
              <a:gd name="connsiteX1467" fmla="*/ 784860 w 5171122"/>
              <a:gd name="connsiteY1467" fmla="*/ 2428735 h 2863886"/>
              <a:gd name="connsiteX1468" fmla="*/ 786765 w 5171122"/>
              <a:gd name="connsiteY1468" fmla="*/ 2427782 h 2863886"/>
              <a:gd name="connsiteX1469" fmla="*/ 788670 w 5171122"/>
              <a:gd name="connsiteY1469" fmla="*/ 2426830 h 2863886"/>
              <a:gd name="connsiteX1470" fmla="*/ 790575 w 5171122"/>
              <a:gd name="connsiteY1470" fmla="*/ 2425877 h 2863886"/>
              <a:gd name="connsiteX1471" fmla="*/ 791528 w 5171122"/>
              <a:gd name="connsiteY1471" fmla="*/ 2425877 h 2863886"/>
              <a:gd name="connsiteX1472" fmla="*/ 792480 w 5171122"/>
              <a:gd name="connsiteY1472" fmla="*/ 2424925 h 2863886"/>
              <a:gd name="connsiteX1473" fmla="*/ 793433 w 5171122"/>
              <a:gd name="connsiteY1473" fmla="*/ 2423972 h 2863886"/>
              <a:gd name="connsiteX1474" fmla="*/ 794385 w 5171122"/>
              <a:gd name="connsiteY1474" fmla="*/ 2423020 h 2863886"/>
              <a:gd name="connsiteX1475" fmla="*/ 795338 w 5171122"/>
              <a:gd name="connsiteY1475" fmla="*/ 2422067 h 2863886"/>
              <a:gd name="connsiteX1476" fmla="*/ 796290 w 5171122"/>
              <a:gd name="connsiteY1476" fmla="*/ 2421115 h 2863886"/>
              <a:gd name="connsiteX1477" fmla="*/ 797243 w 5171122"/>
              <a:gd name="connsiteY1477" fmla="*/ 2420162 h 2863886"/>
              <a:gd name="connsiteX1478" fmla="*/ 798195 w 5171122"/>
              <a:gd name="connsiteY1478" fmla="*/ 2419210 h 2863886"/>
              <a:gd name="connsiteX1479" fmla="*/ 799148 w 5171122"/>
              <a:gd name="connsiteY1479" fmla="*/ 2418257 h 2863886"/>
              <a:gd name="connsiteX1480" fmla="*/ 800100 w 5171122"/>
              <a:gd name="connsiteY1480" fmla="*/ 2417305 h 2863886"/>
              <a:gd name="connsiteX1481" fmla="*/ 800100 w 5171122"/>
              <a:gd name="connsiteY1481" fmla="*/ 2416352 h 2863886"/>
              <a:gd name="connsiteX1482" fmla="*/ 801053 w 5171122"/>
              <a:gd name="connsiteY1482" fmla="*/ 2414447 h 2863886"/>
              <a:gd name="connsiteX1483" fmla="*/ 802005 w 5171122"/>
              <a:gd name="connsiteY1483" fmla="*/ 2412542 h 2863886"/>
              <a:gd name="connsiteX1484" fmla="*/ 802958 w 5171122"/>
              <a:gd name="connsiteY1484" fmla="*/ 2410637 h 2863886"/>
              <a:gd name="connsiteX1485" fmla="*/ 802958 w 5171122"/>
              <a:gd name="connsiteY1485" fmla="*/ 2408732 h 2863886"/>
              <a:gd name="connsiteX1486" fmla="*/ 802958 w 5171122"/>
              <a:gd name="connsiteY1486" fmla="*/ 2408732 h 2863886"/>
              <a:gd name="connsiteX1487" fmla="*/ 1002030 w 5171122"/>
              <a:gd name="connsiteY1487" fmla="*/ 2408732 h 2863886"/>
              <a:gd name="connsiteX1488" fmla="*/ 1002030 w 5171122"/>
              <a:gd name="connsiteY1488" fmla="*/ 2408732 h 2863886"/>
              <a:gd name="connsiteX1489" fmla="*/ 1002030 w 5171122"/>
              <a:gd name="connsiteY1489" fmla="*/ 2410637 h 2863886"/>
              <a:gd name="connsiteX1490" fmla="*/ 1002983 w 5171122"/>
              <a:gd name="connsiteY1490" fmla="*/ 2412542 h 2863886"/>
              <a:gd name="connsiteX1491" fmla="*/ 1003935 w 5171122"/>
              <a:gd name="connsiteY1491" fmla="*/ 2414447 h 2863886"/>
              <a:gd name="connsiteX1492" fmla="*/ 1004888 w 5171122"/>
              <a:gd name="connsiteY1492" fmla="*/ 2416352 h 2863886"/>
              <a:gd name="connsiteX1493" fmla="*/ 1004888 w 5171122"/>
              <a:gd name="connsiteY1493" fmla="*/ 2417305 h 2863886"/>
              <a:gd name="connsiteX1494" fmla="*/ 1005840 w 5171122"/>
              <a:gd name="connsiteY1494" fmla="*/ 2418257 h 2863886"/>
              <a:gd name="connsiteX1495" fmla="*/ 1006793 w 5171122"/>
              <a:gd name="connsiteY1495" fmla="*/ 2419210 h 2863886"/>
              <a:gd name="connsiteX1496" fmla="*/ 1007745 w 5171122"/>
              <a:gd name="connsiteY1496" fmla="*/ 2420162 h 2863886"/>
              <a:gd name="connsiteX1497" fmla="*/ 1008698 w 5171122"/>
              <a:gd name="connsiteY1497" fmla="*/ 2421115 h 2863886"/>
              <a:gd name="connsiteX1498" fmla="*/ 1009650 w 5171122"/>
              <a:gd name="connsiteY1498" fmla="*/ 2422067 h 2863886"/>
              <a:gd name="connsiteX1499" fmla="*/ 1010603 w 5171122"/>
              <a:gd name="connsiteY1499" fmla="*/ 2423020 h 2863886"/>
              <a:gd name="connsiteX1500" fmla="*/ 1011555 w 5171122"/>
              <a:gd name="connsiteY1500" fmla="*/ 2423972 h 2863886"/>
              <a:gd name="connsiteX1501" fmla="*/ 1012508 w 5171122"/>
              <a:gd name="connsiteY1501" fmla="*/ 2424925 h 2863886"/>
              <a:gd name="connsiteX1502" fmla="*/ 1013460 w 5171122"/>
              <a:gd name="connsiteY1502" fmla="*/ 2425877 h 2863886"/>
              <a:gd name="connsiteX1503" fmla="*/ 1014413 w 5171122"/>
              <a:gd name="connsiteY1503" fmla="*/ 2425877 h 2863886"/>
              <a:gd name="connsiteX1504" fmla="*/ 1016318 w 5171122"/>
              <a:gd name="connsiteY1504" fmla="*/ 2426830 h 2863886"/>
              <a:gd name="connsiteX1505" fmla="*/ 1018223 w 5171122"/>
              <a:gd name="connsiteY1505" fmla="*/ 2427782 h 2863886"/>
              <a:gd name="connsiteX1506" fmla="*/ 1020128 w 5171122"/>
              <a:gd name="connsiteY1506" fmla="*/ 2428735 h 2863886"/>
              <a:gd name="connsiteX1507" fmla="*/ 1022033 w 5171122"/>
              <a:gd name="connsiteY1507" fmla="*/ 2428735 h 2863886"/>
              <a:gd name="connsiteX1508" fmla="*/ 1023938 w 5171122"/>
              <a:gd name="connsiteY1508" fmla="*/ 2428735 h 2863886"/>
              <a:gd name="connsiteX1509" fmla="*/ 1025843 w 5171122"/>
              <a:gd name="connsiteY1509" fmla="*/ 2428735 h 2863886"/>
              <a:gd name="connsiteX1510" fmla="*/ 1027748 w 5171122"/>
              <a:gd name="connsiteY1510" fmla="*/ 2428735 h 2863886"/>
              <a:gd name="connsiteX1511" fmla="*/ 1028700 w 5171122"/>
              <a:gd name="connsiteY1511" fmla="*/ 2428735 h 2863886"/>
              <a:gd name="connsiteX1512" fmla="*/ 1029653 w 5171122"/>
              <a:gd name="connsiteY1512" fmla="*/ 2428735 h 2863886"/>
              <a:gd name="connsiteX1513" fmla="*/ 1031558 w 5171122"/>
              <a:gd name="connsiteY1513" fmla="*/ 2428735 h 2863886"/>
              <a:gd name="connsiteX1514" fmla="*/ 1033463 w 5171122"/>
              <a:gd name="connsiteY1514" fmla="*/ 2428735 h 2863886"/>
              <a:gd name="connsiteX1515" fmla="*/ 1035368 w 5171122"/>
              <a:gd name="connsiteY1515" fmla="*/ 2428735 h 2863886"/>
              <a:gd name="connsiteX1516" fmla="*/ 1037273 w 5171122"/>
              <a:gd name="connsiteY1516" fmla="*/ 2428735 h 2863886"/>
              <a:gd name="connsiteX1517" fmla="*/ 1037273 w 5171122"/>
              <a:gd name="connsiteY1517" fmla="*/ 2428735 h 2863886"/>
              <a:gd name="connsiteX1518" fmla="*/ 1136333 w 5171122"/>
              <a:gd name="connsiteY1518" fmla="*/ 2601137 h 2863886"/>
              <a:gd name="connsiteX1519" fmla="*/ 1136333 w 5171122"/>
              <a:gd name="connsiteY1519" fmla="*/ 2601137 h 2863886"/>
              <a:gd name="connsiteX1520" fmla="*/ 1135380 w 5171122"/>
              <a:gd name="connsiteY1520" fmla="*/ 2602090 h 2863886"/>
              <a:gd name="connsiteX1521" fmla="*/ 1134428 w 5171122"/>
              <a:gd name="connsiteY1521" fmla="*/ 2603042 h 2863886"/>
              <a:gd name="connsiteX1522" fmla="*/ 1133475 w 5171122"/>
              <a:gd name="connsiteY1522" fmla="*/ 2603995 h 2863886"/>
              <a:gd name="connsiteX1523" fmla="*/ 1132523 w 5171122"/>
              <a:gd name="connsiteY1523" fmla="*/ 2604947 h 2863886"/>
              <a:gd name="connsiteX1524" fmla="*/ 1131570 w 5171122"/>
              <a:gd name="connsiteY1524" fmla="*/ 2605900 h 2863886"/>
              <a:gd name="connsiteX1525" fmla="*/ 1131570 w 5171122"/>
              <a:gd name="connsiteY1525" fmla="*/ 2606852 h 2863886"/>
              <a:gd name="connsiteX1526" fmla="*/ 1130618 w 5171122"/>
              <a:gd name="connsiteY1526" fmla="*/ 2608757 h 2863886"/>
              <a:gd name="connsiteX1527" fmla="*/ 1129665 w 5171122"/>
              <a:gd name="connsiteY1527" fmla="*/ 2610662 h 2863886"/>
              <a:gd name="connsiteX1528" fmla="*/ 1128713 w 5171122"/>
              <a:gd name="connsiteY1528" fmla="*/ 2612567 h 2863886"/>
              <a:gd name="connsiteX1529" fmla="*/ 1128713 w 5171122"/>
              <a:gd name="connsiteY1529" fmla="*/ 2613520 h 2863886"/>
              <a:gd name="connsiteX1530" fmla="*/ 1128713 w 5171122"/>
              <a:gd name="connsiteY1530" fmla="*/ 2615425 h 2863886"/>
              <a:gd name="connsiteX1531" fmla="*/ 1128713 w 5171122"/>
              <a:gd name="connsiteY1531" fmla="*/ 2617330 h 2863886"/>
              <a:gd name="connsiteX1532" fmla="*/ 1128713 w 5171122"/>
              <a:gd name="connsiteY1532" fmla="*/ 2619235 h 2863886"/>
              <a:gd name="connsiteX1533" fmla="*/ 1128713 w 5171122"/>
              <a:gd name="connsiteY1533" fmla="*/ 2620187 h 2863886"/>
              <a:gd name="connsiteX1534" fmla="*/ 1128713 w 5171122"/>
              <a:gd name="connsiteY1534" fmla="*/ 2621140 h 2863886"/>
              <a:gd name="connsiteX1535" fmla="*/ 1128713 w 5171122"/>
              <a:gd name="connsiteY1535" fmla="*/ 2623045 h 2863886"/>
              <a:gd name="connsiteX1536" fmla="*/ 1128713 w 5171122"/>
              <a:gd name="connsiteY1536" fmla="*/ 2624950 h 2863886"/>
              <a:gd name="connsiteX1537" fmla="*/ 1128713 w 5171122"/>
              <a:gd name="connsiteY1537" fmla="*/ 2626855 h 2863886"/>
              <a:gd name="connsiteX1538" fmla="*/ 1128713 w 5171122"/>
              <a:gd name="connsiteY1538" fmla="*/ 2627807 h 2863886"/>
              <a:gd name="connsiteX1539" fmla="*/ 1129665 w 5171122"/>
              <a:gd name="connsiteY1539" fmla="*/ 2629712 h 2863886"/>
              <a:gd name="connsiteX1540" fmla="*/ 1130618 w 5171122"/>
              <a:gd name="connsiteY1540" fmla="*/ 2631617 h 2863886"/>
              <a:gd name="connsiteX1541" fmla="*/ 1131570 w 5171122"/>
              <a:gd name="connsiteY1541" fmla="*/ 2633522 h 2863886"/>
              <a:gd name="connsiteX1542" fmla="*/ 1131570 w 5171122"/>
              <a:gd name="connsiteY1542" fmla="*/ 2634475 h 2863886"/>
              <a:gd name="connsiteX1543" fmla="*/ 1132523 w 5171122"/>
              <a:gd name="connsiteY1543" fmla="*/ 2635427 h 2863886"/>
              <a:gd name="connsiteX1544" fmla="*/ 1133475 w 5171122"/>
              <a:gd name="connsiteY1544" fmla="*/ 2636380 h 2863886"/>
              <a:gd name="connsiteX1545" fmla="*/ 1134428 w 5171122"/>
              <a:gd name="connsiteY1545" fmla="*/ 2637332 h 2863886"/>
              <a:gd name="connsiteX1546" fmla="*/ 1135380 w 5171122"/>
              <a:gd name="connsiteY1546" fmla="*/ 2638285 h 2863886"/>
              <a:gd name="connsiteX1547" fmla="*/ 1136333 w 5171122"/>
              <a:gd name="connsiteY1547" fmla="*/ 2639237 h 2863886"/>
              <a:gd name="connsiteX1548" fmla="*/ 1136333 w 5171122"/>
              <a:gd name="connsiteY1548" fmla="*/ 2639237 h 2863886"/>
              <a:gd name="connsiteX1549" fmla="*/ 1037273 w 5171122"/>
              <a:gd name="connsiteY1549" fmla="*/ 2811640 h 2863886"/>
              <a:gd name="connsiteX1550" fmla="*/ 1006793 w 5171122"/>
              <a:gd name="connsiteY1550" fmla="*/ 2823070 h 2863886"/>
              <a:gd name="connsiteX1551" fmla="*/ 1016318 w 5171122"/>
              <a:gd name="connsiteY1551" fmla="*/ 2859265 h 2863886"/>
              <a:gd name="connsiteX1552" fmla="*/ 1052513 w 5171122"/>
              <a:gd name="connsiteY1552" fmla="*/ 2849740 h 2863886"/>
              <a:gd name="connsiteX1553" fmla="*/ 1047750 w 5171122"/>
              <a:gd name="connsiteY1553" fmla="*/ 2817355 h 2863886"/>
              <a:gd name="connsiteX1554" fmla="*/ 1146810 w 5171122"/>
              <a:gd name="connsiteY1554" fmla="*/ 2644952 h 2863886"/>
              <a:gd name="connsiteX1555" fmla="*/ 1146810 w 5171122"/>
              <a:gd name="connsiteY1555" fmla="*/ 2644952 h 2863886"/>
              <a:gd name="connsiteX1556" fmla="*/ 1148715 w 5171122"/>
              <a:gd name="connsiteY1556" fmla="*/ 2644952 h 2863886"/>
              <a:gd name="connsiteX1557" fmla="*/ 1150620 w 5171122"/>
              <a:gd name="connsiteY1557" fmla="*/ 2644952 h 2863886"/>
              <a:gd name="connsiteX1558" fmla="*/ 1152525 w 5171122"/>
              <a:gd name="connsiteY1558" fmla="*/ 2644952 h 2863886"/>
              <a:gd name="connsiteX1559" fmla="*/ 1154430 w 5171122"/>
              <a:gd name="connsiteY1559" fmla="*/ 2644952 h 2863886"/>
              <a:gd name="connsiteX1560" fmla="*/ 1155383 w 5171122"/>
              <a:gd name="connsiteY1560" fmla="*/ 2644952 h 2863886"/>
              <a:gd name="connsiteX1561" fmla="*/ 1156335 w 5171122"/>
              <a:gd name="connsiteY1561" fmla="*/ 2644952 h 2863886"/>
              <a:gd name="connsiteX1562" fmla="*/ 1158240 w 5171122"/>
              <a:gd name="connsiteY1562" fmla="*/ 2644952 h 2863886"/>
              <a:gd name="connsiteX1563" fmla="*/ 1160145 w 5171122"/>
              <a:gd name="connsiteY1563" fmla="*/ 2644952 h 2863886"/>
              <a:gd name="connsiteX1564" fmla="*/ 1162050 w 5171122"/>
              <a:gd name="connsiteY1564" fmla="*/ 2644952 h 2863886"/>
              <a:gd name="connsiteX1565" fmla="*/ 1163003 w 5171122"/>
              <a:gd name="connsiteY1565" fmla="*/ 2644952 h 2863886"/>
              <a:gd name="connsiteX1566" fmla="*/ 1164908 w 5171122"/>
              <a:gd name="connsiteY1566" fmla="*/ 2644000 h 2863886"/>
              <a:gd name="connsiteX1567" fmla="*/ 1166813 w 5171122"/>
              <a:gd name="connsiteY1567" fmla="*/ 2643047 h 2863886"/>
              <a:gd name="connsiteX1568" fmla="*/ 1168718 w 5171122"/>
              <a:gd name="connsiteY1568" fmla="*/ 2642095 h 2863886"/>
              <a:gd name="connsiteX1569" fmla="*/ 1169670 w 5171122"/>
              <a:gd name="connsiteY1569" fmla="*/ 2642095 h 2863886"/>
              <a:gd name="connsiteX1570" fmla="*/ 1170623 w 5171122"/>
              <a:gd name="connsiteY1570" fmla="*/ 2641142 h 2863886"/>
              <a:gd name="connsiteX1571" fmla="*/ 1171575 w 5171122"/>
              <a:gd name="connsiteY1571" fmla="*/ 2640190 h 2863886"/>
              <a:gd name="connsiteX1572" fmla="*/ 1172528 w 5171122"/>
              <a:gd name="connsiteY1572" fmla="*/ 2639237 h 2863886"/>
              <a:gd name="connsiteX1573" fmla="*/ 1173480 w 5171122"/>
              <a:gd name="connsiteY1573" fmla="*/ 2638285 h 2863886"/>
              <a:gd name="connsiteX1574" fmla="*/ 1174433 w 5171122"/>
              <a:gd name="connsiteY1574" fmla="*/ 2637332 h 2863886"/>
              <a:gd name="connsiteX1575" fmla="*/ 1175385 w 5171122"/>
              <a:gd name="connsiteY1575" fmla="*/ 2636380 h 2863886"/>
              <a:gd name="connsiteX1576" fmla="*/ 1176338 w 5171122"/>
              <a:gd name="connsiteY1576" fmla="*/ 2635427 h 2863886"/>
              <a:gd name="connsiteX1577" fmla="*/ 1177290 w 5171122"/>
              <a:gd name="connsiteY1577" fmla="*/ 2634475 h 2863886"/>
              <a:gd name="connsiteX1578" fmla="*/ 1178243 w 5171122"/>
              <a:gd name="connsiteY1578" fmla="*/ 2633522 h 2863886"/>
              <a:gd name="connsiteX1579" fmla="*/ 1178243 w 5171122"/>
              <a:gd name="connsiteY1579" fmla="*/ 2632570 h 2863886"/>
              <a:gd name="connsiteX1580" fmla="*/ 1179195 w 5171122"/>
              <a:gd name="connsiteY1580" fmla="*/ 2630665 h 2863886"/>
              <a:gd name="connsiteX1581" fmla="*/ 1180148 w 5171122"/>
              <a:gd name="connsiteY1581" fmla="*/ 2628760 h 2863886"/>
              <a:gd name="connsiteX1582" fmla="*/ 1181100 w 5171122"/>
              <a:gd name="connsiteY1582" fmla="*/ 2626855 h 2863886"/>
              <a:gd name="connsiteX1583" fmla="*/ 1181100 w 5171122"/>
              <a:gd name="connsiteY1583" fmla="*/ 2624950 h 2863886"/>
              <a:gd name="connsiteX1584" fmla="*/ 1181100 w 5171122"/>
              <a:gd name="connsiteY1584" fmla="*/ 2624950 h 2863886"/>
              <a:gd name="connsiteX1585" fmla="*/ 1380173 w 5171122"/>
              <a:gd name="connsiteY1585" fmla="*/ 2624950 h 2863886"/>
              <a:gd name="connsiteX1586" fmla="*/ 1380173 w 5171122"/>
              <a:gd name="connsiteY1586" fmla="*/ 2624950 h 2863886"/>
              <a:gd name="connsiteX1587" fmla="*/ 1380173 w 5171122"/>
              <a:gd name="connsiteY1587" fmla="*/ 2626855 h 2863886"/>
              <a:gd name="connsiteX1588" fmla="*/ 1381125 w 5171122"/>
              <a:gd name="connsiteY1588" fmla="*/ 2628760 h 2863886"/>
              <a:gd name="connsiteX1589" fmla="*/ 1382078 w 5171122"/>
              <a:gd name="connsiteY1589" fmla="*/ 2630665 h 2863886"/>
              <a:gd name="connsiteX1590" fmla="*/ 1383030 w 5171122"/>
              <a:gd name="connsiteY1590" fmla="*/ 2632570 h 2863886"/>
              <a:gd name="connsiteX1591" fmla="*/ 1383030 w 5171122"/>
              <a:gd name="connsiteY1591" fmla="*/ 2633522 h 2863886"/>
              <a:gd name="connsiteX1592" fmla="*/ 1383983 w 5171122"/>
              <a:gd name="connsiteY1592" fmla="*/ 2634475 h 2863886"/>
              <a:gd name="connsiteX1593" fmla="*/ 1384935 w 5171122"/>
              <a:gd name="connsiteY1593" fmla="*/ 2635427 h 2863886"/>
              <a:gd name="connsiteX1594" fmla="*/ 1385888 w 5171122"/>
              <a:gd name="connsiteY1594" fmla="*/ 2637332 h 2863886"/>
              <a:gd name="connsiteX1595" fmla="*/ 1386840 w 5171122"/>
              <a:gd name="connsiteY1595" fmla="*/ 2638285 h 2863886"/>
              <a:gd name="connsiteX1596" fmla="*/ 1387793 w 5171122"/>
              <a:gd name="connsiteY1596" fmla="*/ 2639237 h 2863886"/>
              <a:gd name="connsiteX1597" fmla="*/ 1388745 w 5171122"/>
              <a:gd name="connsiteY1597" fmla="*/ 2640190 h 2863886"/>
              <a:gd name="connsiteX1598" fmla="*/ 1389698 w 5171122"/>
              <a:gd name="connsiteY1598" fmla="*/ 2641142 h 2863886"/>
              <a:gd name="connsiteX1599" fmla="*/ 1390650 w 5171122"/>
              <a:gd name="connsiteY1599" fmla="*/ 2642095 h 2863886"/>
              <a:gd name="connsiteX1600" fmla="*/ 1391603 w 5171122"/>
              <a:gd name="connsiteY1600" fmla="*/ 2643047 h 2863886"/>
              <a:gd name="connsiteX1601" fmla="*/ 1392555 w 5171122"/>
              <a:gd name="connsiteY1601" fmla="*/ 2643047 h 2863886"/>
              <a:gd name="connsiteX1602" fmla="*/ 1394460 w 5171122"/>
              <a:gd name="connsiteY1602" fmla="*/ 2644000 h 2863886"/>
              <a:gd name="connsiteX1603" fmla="*/ 1396365 w 5171122"/>
              <a:gd name="connsiteY1603" fmla="*/ 2644952 h 2863886"/>
              <a:gd name="connsiteX1604" fmla="*/ 1398270 w 5171122"/>
              <a:gd name="connsiteY1604" fmla="*/ 2645905 h 2863886"/>
              <a:gd name="connsiteX1605" fmla="*/ 1399223 w 5171122"/>
              <a:gd name="connsiteY1605" fmla="*/ 2645905 h 2863886"/>
              <a:gd name="connsiteX1606" fmla="*/ 1401128 w 5171122"/>
              <a:gd name="connsiteY1606" fmla="*/ 2645905 h 2863886"/>
              <a:gd name="connsiteX1607" fmla="*/ 1403033 w 5171122"/>
              <a:gd name="connsiteY1607" fmla="*/ 2645905 h 2863886"/>
              <a:gd name="connsiteX1608" fmla="*/ 1404938 w 5171122"/>
              <a:gd name="connsiteY1608" fmla="*/ 2645905 h 2863886"/>
              <a:gd name="connsiteX1609" fmla="*/ 1405890 w 5171122"/>
              <a:gd name="connsiteY1609" fmla="*/ 2645905 h 2863886"/>
              <a:gd name="connsiteX1610" fmla="*/ 1406843 w 5171122"/>
              <a:gd name="connsiteY1610" fmla="*/ 2645905 h 2863886"/>
              <a:gd name="connsiteX1611" fmla="*/ 1408748 w 5171122"/>
              <a:gd name="connsiteY1611" fmla="*/ 2645905 h 2863886"/>
              <a:gd name="connsiteX1612" fmla="*/ 1410653 w 5171122"/>
              <a:gd name="connsiteY1612" fmla="*/ 2645905 h 2863886"/>
              <a:gd name="connsiteX1613" fmla="*/ 1412558 w 5171122"/>
              <a:gd name="connsiteY1613" fmla="*/ 2645905 h 2863886"/>
              <a:gd name="connsiteX1614" fmla="*/ 1414463 w 5171122"/>
              <a:gd name="connsiteY1614" fmla="*/ 2645905 h 2863886"/>
              <a:gd name="connsiteX1615" fmla="*/ 1414463 w 5171122"/>
              <a:gd name="connsiteY1615" fmla="*/ 2645905 h 2863886"/>
              <a:gd name="connsiteX1616" fmla="*/ 1513523 w 5171122"/>
              <a:gd name="connsiteY1616" fmla="*/ 2818307 h 2863886"/>
              <a:gd name="connsiteX1617" fmla="*/ 1508760 w 5171122"/>
              <a:gd name="connsiteY1617" fmla="*/ 2850692 h 2863886"/>
              <a:gd name="connsiteX1618" fmla="*/ 1544955 w 5171122"/>
              <a:gd name="connsiteY1618" fmla="*/ 2860217 h 2863886"/>
              <a:gd name="connsiteX1619" fmla="*/ 1554480 w 5171122"/>
              <a:gd name="connsiteY1619" fmla="*/ 2824022 h 2863886"/>
              <a:gd name="connsiteX1620" fmla="*/ 1524000 w 5171122"/>
              <a:gd name="connsiteY1620" fmla="*/ 2812592 h 2863886"/>
              <a:gd name="connsiteX1621" fmla="*/ 1424940 w 5171122"/>
              <a:gd name="connsiteY1621" fmla="*/ 2640190 h 2863886"/>
              <a:gd name="connsiteX1622" fmla="*/ 1424940 w 5171122"/>
              <a:gd name="connsiteY1622" fmla="*/ 2640190 h 2863886"/>
              <a:gd name="connsiteX1623" fmla="*/ 1425893 w 5171122"/>
              <a:gd name="connsiteY1623" fmla="*/ 2639237 h 2863886"/>
              <a:gd name="connsiteX1624" fmla="*/ 1426845 w 5171122"/>
              <a:gd name="connsiteY1624" fmla="*/ 2638285 h 2863886"/>
              <a:gd name="connsiteX1625" fmla="*/ 1427798 w 5171122"/>
              <a:gd name="connsiteY1625" fmla="*/ 2637332 h 2863886"/>
              <a:gd name="connsiteX1626" fmla="*/ 1428750 w 5171122"/>
              <a:gd name="connsiteY1626" fmla="*/ 2636380 h 2863886"/>
              <a:gd name="connsiteX1627" fmla="*/ 1429703 w 5171122"/>
              <a:gd name="connsiteY1627" fmla="*/ 2635427 h 2863886"/>
              <a:gd name="connsiteX1628" fmla="*/ 1429703 w 5171122"/>
              <a:gd name="connsiteY1628" fmla="*/ 2634475 h 2863886"/>
              <a:gd name="connsiteX1629" fmla="*/ 1430655 w 5171122"/>
              <a:gd name="connsiteY1629" fmla="*/ 2632570 h 2863886"/>
              <a:gd name="connsiteX1630" fmla="*/ 1431608 w 5171122"/>
              <a:gd name="connsiteY1630" fmla="*/ 2630665 h 2863886"/>
              <a:gd name="connsiteX1631" fmla="*/ 1432560 w 5171122"/>
              <a:gd name="connsiteY1631" fmla="*/ 2628760 h 2863886"/>
              <a:gd name="connsiteX1632" fmla="*/ 1432560 w 5171122"/>
              <a:gd name="connsiteY1632" fmla="*/ 2626855 h 2863886"/>
              <a:gd name="connsiteX1633" fmla="*/ 1432560 w 5171122"/>
              <a:gd name="connsiteY1633" fmla="*/ 2624950 h 2863886"/>
              <a:gd name="connsiteX1634" fmla="*/ 1432560 w 5171122"/>
              <a:gd name="connsiteY1634" fmla="*/ 2623045 h 2863886"/>
              <a:gd name="connsiteX1635" fmla="*/ 1432560 w 5171122"/>
              <a:gd name="connsiteY1635" fmla="*/ 2621140 h 2863886"/>
              <a:gd name="connsiteX1636" fmla="*/ 1432560 w 5171122"/>
              <a:gd name="connsiteY1636" fmla="*/ 2620187 h 2863886"/>
              <a:gd name="connsiteX1637" fmla="*/ 1432560 w 5171122"/>
              <a:gd name="connsiteY1637" fmla="*/ 2619235 h 2863886"/>
              <a:gd name="connsiteX1638" fmla="*/ 1432560 w 5171122"/>
              <a:gd name="connsiteY1638" fmla="*/ 2617330 h 2863886"/>
              <a:gd name="connsiteX1639" fmla="*/ 1432560 w 5171122"/>
              <a:gd name="connsiteY1639" fmla="*/ 2615425 h 2863886"/>
              <a:gd name="connsiteX1640" fmla="*/ 1432560 w 5171122"/>
              <a:gd name="connsiteY1640" fmla="*/ 2613520 h 2863886"/>
              <a:gd name="connsiteX1641" fmla="*/ 1432560 w 5171122"/>
              <a:gd name="connsiteY1641" fmla="*/ 2611615 h 2863886"/>
              <a:gd name="connsiteX1642" fmla="*/ 1431608 w 5171122"/>
              <a:gd name="connsiteY1642" fmla="*/ 2609710 h 2863886"/>
              <a:gd name="connsiteX1643" fmla="*/ 1430655 w 5171122"/>
              <a:gd name="connsiteY1643" fmla="*/ 2607805 h 2863886"/>
              <a:gd name="connsiteX1644" fmla="*/ 1429703 w 5171122"/>
              <a:gd name="connsiteY1644" fmla="*/ 2605900 h 2863886"/>
              <a:gd name="connsiteX1645" fmla="*/ 1429703 w 5171122"/>
              <a:gd name="connsiteY1645" fmla="*/ 2604947 h 2863886"/>
              <a:gd name="connsiteX1646" fmla="*/ 1428750 w 5171122"/>
              <a:gd name="connsiteY1646" fmla="*/ 2603995 h 2863886"/>
              <a:gd name="connsiteX1647" fmla="*/ 1427798 w 5171122"/>
              <a:gd name="connsiteY1647" fmla="*/ 2603042 h 2863886"/>
              <a:gd name="connsiteX1648" fmla="*/ 1426845 w 5171122"/>
              <a:gd name="connsiteY1648" fmla="*/ 2602090 h 2863886"/>
              <a:gd name="connsiteX1649" fmla="*/ 1425893 w 5171122"/>
              <a:gd name="connsiteY1649" fmla="*/ 2601137 h 2863886"/>
              <a:gd name="connsiteX1650" fmla="*/ 1424940 w 5171122"/>
              <a:gd name="connsiteY1650" fmla="*/ 2600185 h 2863886"/>
              <a:gd name="connsiteX1651" fmla="*/ 1424940 w 5171122"/>
              <a:gd name="connsiteY1651" fmla="*/ 2600185 h 2863886"/>
              <a:gd name="connsiteX1652" fmla="*/ 1524000 w 5171122"/>
              <a:gd name="connsiteY1652" fmla="*/ 2427782 h 2863886"/>
              <a:gd name="connsiteX1653" fmla="*/ 1524000 w 5171122"/>
              <a:gd name="connsiteY1653" fmla="*/ 2427782 h 2863886"/>
              <a:gd name="connsiteX1654" fmla="*/ 1525905 w 5171122"/>
              <a:gd name="connsiteY1654" fmla="*/ 2427782 h 2863886"/>
              <a:gd name="connsiteX1655" fmla="*/ 1527810 w 5171122"/>
              <a:gd name="connsiteY1655" fmla="*/ 2427782 h 2863886"/>
              <a:gd name="connsiteX1656" fmla="*/ 1529715 w 5171122"/>
              <a:gd name="connsiteY1656" fmla="*/ 2427782 h 2863886"/>
              <a:gd name="connsiteX1657" fmla="*/ 1531620 w 5171122"/>
              <a:gd name="connsiteY1657" fmla="*/ 2427782 h 2863886"/>
              <a:gd name="connsiteX1658" fmla="*/ 1532573 w 5171122"/>
              <a:gd name="connsiteY1658" fmla="*/ 2427782 h 2863886"/>
              <a:gd name="connsiteX1659" fmla="*/ 1533525 w 5171122"/>
              <a:gd name="connsiteY1659" fmla="*/ 2427782 h 2863886"/>
              <a:gd name="connsiteX1660" fmla="*/ 1535430 w 5171122"/>
              <a:gd name="connsiteY1660" fmla="*/ 2427782 h 2863886"/>
              <a:gd name="connsiteX1661" fmla="*/ 1537335 w 5171122"/>
              <a:gd name="connsiteY1661" fmla="*/ 2427782 h 2863886"/>
              <a:gd name="connsiteX1662" fmla="*/ 1539240 w 5171122"/>
              <a:gd name="connsiteY1662" fmla="*/ 2427782 h 2863886"/>
              <a:gd name="connsiteX1663" fmla="*/ 1541145 w 5171122"/>
              <a:gd name="connsiteY1663" fmla="*/ 2427782 h 2863886"/>
              <a:gd name="connsiteX1664" fmla="*/ 1543050 w 5171122"/>
              <a:gd name="connsiteY1664" fmla="*/ 2426830 h 2863886"/>
              <a:gd name="connsiteX1665" fmla="*/ 1544955 w 5171122"/>
              <a:gd name="connsiteY1665" fmla="*/ 2425877 h 2863886"/>
              <a:gd name="connsiteX1666" fmla="*/ 1546860 w 5171122"/>
              <a:gd name="connsiteY1666" fmla="*/ 2424925 h 2863886"/>
              <a:gd name="connsiteX1667" fmla="*/ 1547813 w 5171122"/>
              <a:gd name="connsiteY1667" fmla="*/ 2424925 h 2863886"/>
              <a:gd name="connsiteX1668" fmla="*/ 1548765 w 5171122"/>
              <a:gd name="connsiteY1668" fmla="*/ 2423972 h 2863886"/>
              <a:gd name="connsiteX1669" fmla="*/ 1549718 w 5171122"/>
              <a:gd name="connsiteY1669" fmla="*/ 2423020 h 2863886"/>
              <a:gd name="connsiteX1670" fmla="*/ 1550670 w 5171122"/>
              <a:gd name="connsiteY1670" fmla="*/ 2422067 h 2863886"/>
              <a:gd name="connsiteX1671" fmla="*/ 1551623 w 5171122"/>
              <a:gd name="connsiteY1671" fmla="*/ 2421115 h 2863886"/>
              <a:gd name="connsiteX1672" fmla="*/ 1552575 w 5171122"/>
              <a:gd name="connsiteY1672" fmla="*/ 2420162 h 2863886"/>
              <a:gd name="connsiteX1673" fmla="*/ 1553528 w 5171122"/>
              <a:gd name="connsiteY1673" fmla="*/ 2419210 h 2863886"/>
              <a:gd name="connsiteX1674" fmla="*/ 1554480 w 5171122"/>
              <a:gd name="connsiteY1674" fmla="*/ 2418257 h 2863886"/>
              <a:gd name="connsiteX1675" fmla="*/ 1555433 w 5171122"/>
              <a:gd name="connsiteY1675" fmla="*/ 2417305 h 2863886"/>
              <a:gd name="connsiteX1676" fmla="*/ 1556385 w 5171122"/>
              <a:gd name="connsiteY1676" fmla="*/ 2416352 h 2863886"/>
              <a:gd name="connsiteX1677" fmla="*/ 1556385 w 5171122"/>
              <a:gd name="connsiteY1677" fmla="*/ 2415400 h 2863886"/>
              <a:gd name="connsiteX1678" fmla="*/ 1557338 w 5171122"/>
              <a:gd name="connsiteY1678" fmla="*/ 2413495 h 2863886"/>
              <a:gd name="connsiteX1679" fmla="*/ 1558290 w 5171122"/>
              <a:gd name="connsiteY1679" fmla="*/ 2411590 h 2863886"/>
              <a:gd name="connsiteX1680" fmla="*/ 1559243 w 5171122"/>
              <a:gd name="connsiteY1680" fmla="*/ 2409685 h 2863886"/>
              <a:gd name="connsiteX1681" fmla="*/ 1559243 w 5171122"/>
              <a:gd name="connsiteY1681" fmla="*/ 2407780 h 2863886"/>
              <a:gd name="connsiteX1682" fmla="*/ 1559243 w 5171122"/>
              <a:gd name="connsiteY1682" fmla="*/ 2407780 h 2863886"/>
              <a:gd name="connsiteX1683" fmla="*/ 1758315 w 5171122"/>
              <a:gd name="connsiteY1683" fmla="*/ 2407780 h 2863886"/>
              <a:gd name="connsiteX1684" fmla="*/ 1784033 w 5171122"/>
              <a:gd name="connsiteY1684" fmla="*/ 2427782 h 2863886"/>
              <a:gd name="connsiteX1685" fmla="*/ 1809750 w 5171122"/>
              <a:gd name="connsiteY1685" fmla="*/ 2402065 h 2863886"/>
              <a:gd name="connsiteX1686" fmla="*/ 1784033 w 5171122"/>
              <a:gd name="connsiteY1686" fmla="*/ 2376347 h 2863886"/>
              <a:gd name="connsiteX1687" fmla="*/ 1758315 w 5171122"/>
              <a:gd name="connsiteY1687" fmla="*/ 2396350 h 2863886"/>
              <a:gd name="connsiteX1688" fmla="*/ 1559243 w 5171122"/>
              <a:gd name="connsiteY1688" fmla="*/ 2396350 h 2863886"/>
              <a:gd name="connsiteX1689" fmla="*/ 1559243 w 5171122"/>
              <a:gd name="connsiteY1689" fmla="*/ 2396350 h 2863886"/>
              <a:gd name="connsiteX1690" fmla="*/ 1559243 w 5171122"/>
              <a:gd name="connsiteY1690" fmla="*/ 2394445 h 2863886"/>
              <a:gd name="connsiteX1691" fmla="*/ 1558290 w 5171122"/>
              <a:gd name="connsiteY1691" fmla="*/ 2392540 h 2863886"/>
              <a:gd name="connsiteX1692" fmla="*/ 1557338 w 5171122"/>
              <a:gd name="connsiteY1692" fmla="*/ 2390635 h 2863886"/>
              <a:gd name="connsiteX1693" fmla="*/ 1556385 w 5171122"/>
              <a:gd name="connsiteY1693" fmla="*/ 2388730 h 2863886"/>
              <a:gd name="connsiteX1694" fmla="*/ 1556385 w 5171122"/>
              <a:gd name="connsiteY1694" fmla="*/ 2387777 h 2863886"/>
              <a:gd name="connsiteX1695" fmla="*/ 1555433 w 5171122"/>
              <a:gd name="connsiteY1695" fmla="*/ 2386825 h 2863886"/>
              <a:gd name="connsiteX1696" fmla="*/ 1554480 w 5171122"/>
              <a:gd name="connsiteY1696" fmla="*/ 2385872 h 2863886"/>
              <a:gd name="connsiteX1697" fmla="*/ 1553528 w 5171122"/>
              <a:gd name="connsiteY1697" fmla="*/ 2384920 h 2863886"/>
              <a:gd name="connsiteX1698" fmla="*/ 1552575 w 5171122"/>
              <a:gd name="connsiteY1698" fmla="*/ 2383967 h 2863886"/>
              <a:gd name="connsiteX1699" fmla="*/ 1551623 w 5171122"/>
              <a:gd name="connsiteY1699" fmla="*/ 2383015 h 2863886"/>
              <a:gd name="connsiteX1700" fmla="*/ 1550670 w 5171122"/>
              <a:gd name="connsiteY1700" fmla="*/ 2382062 h 2863886"/>
              <a:gd name="connsiteX1701" fmla="*/ 1549718 w 5171122"/>
              <a:gd name="connsiteY1701" fmla="*/ 2381110 h 2863886"/>
              <a:gd name="connsiteX1702" fmla="*/ 1548765 w 5171122"/>
              <a:gd name="connsiteY1702" fmla="*/ 2380157 h 2863886"/>
              <a:gd name="connsiteX1703" fmla="*/ 1547813 w 5171122"/>
              <a:gd name="connsiteY1703" fmla="*/ 2379205 h 2863886"/>
              <a:gd name="connsiteX1704" fmla="*/ 1546860 w 5171122"/>
              <a:gd name="connsiteY1704" fmla="*/ 2379205 h 2863886"/>
              <a:gd name="connsiteX1705" fmla="*/ 1544955 w 5171122"/>
              <a:gd name="connsiteY1705" fmla="*/ 2378252 h 2863886"/>
              <a:gd name="connsiteX1706" fmla="*/ 1543050 w 5171122"/>
              <a:gd name="connsiteY1706" fmla="*/ 2377300 h 2863886"/>
              <a:gd name="connsiteX1707" fmla="*/ 1541145 w 5171122"/>
              <a:gd name="connsiteY1707" fmla="*/ 2376347 h 2863886"/>
              <a:gd name="connsiteX1708" fmla="*/ 1540193 w 5171122"/>
              <a:gd name="connsiteY1708" fmla="*/ 2376347 h 2863886"/>
              <a:gd name="connsiteX1709" fmla="*/ 1538288 w 5171122"/>
              <a:gd name="connsiteY1709" fmla="*/ 2376347 h 2863886"/>
              <a:gd name="connsiteX1710" fmla="*/ 1536383 w 5171122"/>
              <a:gd name="connsiteY1710" fmla="*/ 2376347 h 2863886"/>
              <a:gd name="connsiteX1711" fmla="*/ 1534478 w 5171122"/>
              <a:gd name="connsiteY1711" fmla="*/ 2376347 h 2863886"/>
              <a:gd name="connsiteX1712" fmla="*/ 1533525 w 5171122"/>
              <a:gd name="connsiteY1712" fmla="*/ 2376347 h 2863886"/>
              <a:gd name="connsiteX1713" fmla="*/ 1532573 w 5171122"/>
              <a:gd name="connsiteY1713" fmla="*/ 2376347 h 2863886"/>
              <a:gd name="connsiteX1714" fmla="*/ 1530668 w 5171122"/>
              <a:gd name="connsiteY1714" fmla="*/ 2376347 h 2863886"/>
              <a:gd name="connsiteX1715" fmla="*/ 1528763 w 5171122"/>
              <a:gd name="connsiteY1715" fmla="*/ 2376347 h 2863886"/>
              <a:gd name="connsiteX1716" fmla="*/ 1526858 w 5171122"/>
              <a:gd name="connsiteY1716" fmla="*/ 2376347 h 2863886"/>
              <a:gd name="connsiteX1717" fmla="*/ 1524953 w 5171122"/>
              <a:gd name="connsiteY1717" fmla="*/ 2376347 h 2863886"/>
              <a:gd name="connsiteX1718" fmla="*/ 1524953 w 5171122"/>
              <a:gd name="connsiteY1718" fmla="*/ 2376347 h 2863886"/>
              <a:gd name="connsiteX1719" fmla="*/ 1425893 w 5171122"/>
              <a:gd name="connsiteY1719" fmla="*/ 2203945 h 2863886"/>
              <a:gd name="connsiteX1720" fmla="*/ 1425893 w 5171122"/>
              <a:gd name="connsiteY1720" fmla="*/ 2203945 h 2863886"/>
              <a:gd name="connsiteX1721" fmla="*/ 1426845 w 5171122"/>
              <a:gd name="connsiteY1721" fmla="*/ 2202992 h 2863886"/>
              <a:gd name="connsiteX1722" fmla="*/ 1427798 w 5171122"/>
              <a:gd name="connsiteY1722" fmla="*/ 2202040 h 2863886"/>
              <a:gd name="connsiteX1723" fmla="*/ 1428750 w 5171122"/>
              <a:gd name="connsiteY1723" fmla="*/ 2201087 h 2863886"/>
              <a:gd name="connsiteX1724" fmla="*/ 1429703 w 5171122"/>
              <a:gd name="connsiteY1724" fmla="*/ 2200135 h 2863886"/>
              <a:gd name="connsiteX1725" fmla="*/ 1430655 w 5171122"/>
              <a:gd name="connsiteY1725" fmla="*/ 2199182 h 2863886"/>
              <a:gd name="connsiteX1726" fmla="*/ 1430655 w 5171122"/>
              <a:gd name="connsiteY1726" fmla="*/ 2198230 h 2863886"/>
              <a:gd name="connsiteX1727" fmla="*/ 1431608 w 5171122"/>
              <a:gd name="connsiteY1727" fmla="*/ 2196325 h 2863886"/>
              <a:gd name="connsiteX1728" fmla="*/ 1432560 w 5171122"/>
              <a:gd name="connsiteY1728" fmla="*/ 2194420 h 2863886"/>
              <a:gd name="connsiteX1729" fmla="*/ 1433513 w 5171122"/>
              <a:gd name="connsiteY1729" fmla="*/ 2192515 h 2863886"/>
              <a:gd name="connsiteX1730" fmla="*/ 1433513 w 5171122"/>
              <a:gd name="connsiteY1730" fmla="*/ 2190610 h 2863886"/>
              <a:gd name="connsiteX1731" fmla="*/ 1433513 w 5171122"/>
              <a:gd name="connsiteY1731" fmla="*/ 2188705 h 2863886"/>
              <a:gd name="connsiteX1732" fmla="*/ 1433513 w 5171122"/>
              <a:gd name="connsiteY1732" fmla="*/ 2186800 h 2863886"/>
              <a:gd name="connsiteX1733" fmla="*/ 1433513 w 5171122"/>
              <a:gd name="connsiteY1733" fmla="*/ 2184895 h 2863886"/>
              <a:gd name="connsiteX1734" fmla="*/ 1433513 w 5171122"/>
              <a:gd name="connsiteY1734" fmla="*/ 2183942 h 2863886"/>
              <a:gd name="connsiteX1735" fmla="*/ 1433513 w 5171122"/>
              <a:gd name="connsiteY1735" fmla="*/ 2182990 h 2863886"/>
              <a:gd name="connsiteX1736" fmla="*/ 1433513 w 5171122"/>
              <a:gd name="connsiteY1736" fmla="*/ 2181085 h 2863886"/>
              <a:gd name="connsiteX1737" fmla="*/ 1433513 w 5171122"/>
              <a:gd name="connsiteY1737" fmla="*/ 2179180 h 2863886"/>
              <a:gd name="connsiteX1738" fmla="*/ 1433513 w 5171122"/>
              <a:gd name="connsiteY1738" fmla="*/ 2177275 h 2863886"/>
              <a:gd name="connsiteX1739" fmla="*/ 1433513 w 5171122"/>
              <a:gd name="connsiteY1739" fmla="*/ 2175370 h 2863886"/>
              <a:gd name="connsiteX1740" fmla="*/ 1432560 w 5171122"/>
              <a:gd name="connsiteY1740" fmla="*/ 2173465 h 2863886"/>
              <a:gd name="connsiteX1741" fmla="*/ 1431608 w 5171122"/>
              <a:gd name="connsiteY1741" fmla="*/ 2171560 h 2863886"/>
              <a:gd name="connsiteX1742" fmla="*/ 1430655 w 5171122"/>
              <a:gd name="connsiteY1742" fmla="*/ 2169655 h 2863886"/>
              <a:gd name="connsiteX1743" fmla="*/ 1430655 w 5171122"/>
              <a:gd name="connsiteY1743" fmla="*/ 2168702 h 2863886"/>
              <a:gd name="connsiteX1744" fmla="*/ 1429703 w 5171122"/>
              <a:gd name="connsiteY1744" fmla="*/ 2167750 h 2863886"/>
              <a:gd name="connsiteX1745" fmla="*/ 1428750 w 5171122"/>
              <a:gd name="connsiteY1745" fmla="*/ 2166797 h 2863886"/>
              <a:gd name="connsiteX1746" fmla="*/ 1427798 w 5171122"/>
              <a:gd name="connsiteY1746" fmla="*/ 2165845 h 2863886"/>
              <a:gd name="connsiteX1747" fmla="*/ 1426845 w 5171122"/>
              <a:gd name="connsiteY1747" fmla="*/ 2164892 h 2863886"/>
              <a:gd name="connsiteX1748" fmla="*/ 1425893 w 5171122"/>
              <a:gd name="connsiteY1748" fmla="*/ 2163940 h 2863886"/>
              <a:gd name="connsiteX1749" fmla="*/ 1425893 w 5171122"/>
              <a:gd name="connsiteY1749" fmla="*/ 2163940 h 2863886"/>
              <a:gd name="connsiteX1750" fmla="*/ 1524953 w 5171122"/>
              <a:gd name="connsiteY1750" fmla="*/ 1991537 h 2863886"/>
              <a:gd name="connsiteX1751" fmla="*/ 1524953 w 5171122"/>
              <a:gd name="connsiteY1751" fmla="*/ 1991537 h 2863886"/>
              <a:gd name="connsiteX1752" fmla="*/ 1526858 w 5171122"/>
              <a:gd name="connsiteY1752" fmla="*/ 1991537 h 2863886"/>
              <a:gd name="connsiteX1753" fmla="*/ 1528763 w 5171122"/>
              <a:gd name="connsiteY1753" fmla="*/ 1991537 h 2863886"/>
              <a:gd name="connsiteX1754" fmla="*/ 1530668 w 5171122"/>
              <a:gd name="connsiteY1754" fmla="*/ 1991537 h 2863886"/>
              <a:gd name="connsiteX1755" fmla="*/ 1532573 w 5171122"/>
              <a:gd name="connsiteY1755" fmla="*/ 1991537 h 2863886"/>
              <a:gd name="connsiteX1756" fmla="*/ 1533525 w 5171122"/>
              <a:gd name="connsiteY1756" fmla="*/ 1991537 h 2863886"/>
              <a:gd name="connsiteX1757" fmla="*/ 1534478 w 5171122"/>
              <a:gd name="connsiteY1757" fmla="*/ 1991537 h 2863886"/>
              <a:gd name="connsiteX1758" fmla="*/ 1536383 w 5171122"/>
              <a:gd name="connsiteY1758" fmla="*/ 1991537 h 2863886"/>
              <a:gd name="connsiteX1759" fmla="*/ 1538288 w 5171122"/>
              <a:gd name="connsiteY1759" fmla="*/ 1991537 h 2863886"/>
              <a:gd name="connsiteX1760" fmla="*/ 1540193 w 5171122"/>
              <a:gd name="connsiteY1760" fmla="*/ 1991537 h 2863886"/>
              <a:gd name="connsiteX1761" fmla="*/ 1541145 w 5171122"/>
              <a:gd name="connsiteY1761" fmla="*/ 1991537 h 2863886"/>
              <a:gd name="connsiteX1762" fmla="*/ 1543050 w 5171122"/>
              <a:gd name="connsiteY1762" fmla="*/ 1990585 h 2863886"/>
              <a:gd name="connsiteX1763" fmla="*/ 1544955 w 5171122"/>
              <a:gd name="connsiteY1763" fmla="*/ 1989632 h 2863886"/>
              <a:gd name="connsiteX1764" fmla="*/ 1546860 w 5171122"/>
              <a:gd name="connsiteY1764" fmla="*/ 1988680 h 2863886"/>
              <a:gd name="connsiteX1765" fmla="*/ 1547813 w 5171122"/>
              <a:gd name="connsiteY1765" fmla="*/ 1988680 h 2863886"/>
              <a:gd name="connsiteX1766" fmla="*/ 1548765 w 5171122"/>
              <a:gd name="connsiteY1766" fmla="*/ 1987727 h 2863886"/>
              <a:gd name="connsiteX1767" fmla="*/ 1549718 w 5171122"/>
              <a:gd name="connsiteY1767" fmla="*/ 1986775 h 2863886"/>
              <a:gd name="connsiteX1768" fmla="*/ 1550670 w 5171122"/>
              <a:gd name="connsiteY1768" fmla="*/ 1985822 h 2863886"/>
              <a:gd name="connsiteX1769" fmla="*/ 1551623 w 5171122"/>
              <a:gd name="connsiteY1769" fmla="*/ 1984870 h 2863886"/>
              <a:gd name="connsiteX1770" fmla="*/ 1552575 w 5171122"/>
              <a:gd name="connsiteY1770" fmla="*/ 1983917 h 2863886"/>
              <a:gd name="connsiteX1771" fmla="*/ 1553528 w 5171122"/>
              <a:gd name="connsiteY1771" fmla="*/ 1982965 h 2863886"/>
              <a:gd name="connsiteX1772" fmla="*/ 1554480 w 5171122"/>
              <a:gd name="connsiteY1772" fmla="*/ 1982012 h 2863886"/>
              <a:gd name="connsiteX1773" fmla="*/ 1555433 w 5171122"/>
              <a:gd name="connsiteY1773" fmla="*/ 1981060 h 2863886"/>
              <a:gd name="connsiteX1774" fmla="*/ 1556385 w 5171122"/>
              <a:gd name="connsiteY1774" fmla="*/ 1980107 h 2863886"/>
              <a:gd name="connsiteX1775" fmla="*/ 1556385 w 5171122"/>
              <a:gd name="connsiteY1775" fmla="*/ 1979155 h 2863886"/>
              <a:gd name="connsiteX1776" fmla="*/ 1557338 w 5171122"/>
              <a:gd name="connsiteY1776" fmla="*/ 1977250 h 2863886"/>
              <a:gd name="connsiteX1777" fmla="*/ 1558290 w 5171122"/>
              <a:gd name="connsiteY1777" fmla="*/ 1975345 h 2863886"/>
              <a:gd name="connsiteX1778" fmla="*/ 1559243 w 5171122"/>
              <a:gd name="connsiteY1778" fmla="*/ 1973440 h 2863886"/>
              <a:gd name="connsiteX1779" fmla="*/ 1559243 w 5171122"/>
              <a:gd name="connsiteY1779" fmla="*/ 1971535 h 2863886"/>
              <a:gd name="connsiteX1780" fmla="*/ 1559243 w 5171122"/>
              <a:gd name="connsiteY1780" fmla="*/ 1971535 h 2863886"/>
              <a:gd name="connsiteX1781" fmla="*/ 1758315 w 5171122"/>
              <a:gd name="connsiteY1781" fmla="*/ 1971535 h 2863886"/>
              <a:gd name="connsiteX1782" fmla="*/ 1758315 w 5171122"/>
              <a:gd name="connsiteY1782" fmla="*/ 1971535 h 2863886"/>
              <a:gd name="connsiteX1783" fmla="*/ 1759268 w 5171122"/>
              <a:gd name="connsiteY1783" fmla="*/ 1974392 h 2863886"/>
              <a:gd name="connsiteX1784" fmla="*/ 1760220 w 5171122"/>
              <a:gd name="connsiteY1784" fmla="*/ 1977250 h 2863886"/>
              <a:gd name="connsiteX1785" fmla="*/ 1761173 w 5171122"/>
              <a:gd name="connsiteY1785" fmla="*/ 1979155 h 2863886"/>
              <a:gd name="connsiteX1786" fmla="*/ 1762125 w 5171122"/>
              <a:gd name="connsiteY1786" fmla="*/ 1981060 h 2863886"/>
              <a:gd name="connsiteX1787" fmla="*/ 1764030 w 5171122"/>
              <a:gd name="connsiteY1787" fmla="*/ 1982965 h 2863886"/>
              <a:gd name="connsiteX1788" fmla="*/ 1765935 w 5171122"/>
              <a:gd name="connsiteY1788" fmla="*/ 1984870 h 2863886"/>
              <a:gd name="connsiteX1789" fmla="*/ 1767840 w 5171122"/>
              <a:gd name="connsiteY1789" fmla="*/ 1986775 h 2863886"/>
              <a:gd name="connsiteX1790" fmla="*/ 1769745 w 5171122"/>
              <a:gd name="connsiteY1790" fmla="*/ 1988680 h 2863886"/>
              <a:gd name="connsiteX1791" fmla="*/ 1770698 w 5171122"/>
              <a:gd name="connsiteY1791" fmla="*/ 1989632 h 2863886"/>
              <a:gd name="connsiteX1792" fmla="*/ 1771650 w 5171122"/>
              <a:gd name="connsiteY1792" fmla="*/ 1990585 h 2863886"/>
              <a:gd name="connsiteX1793" fmla="*/ 1774508 w 5171122"/>
              <a:gd name="connsiteY1793" fmla="*/ 1991537 h 2863886"/>
              <a:gd name="connsiteX1794" fmla="*/ 1777365 w 5171122"/>
              <a:gd name="connsiteY1794" fmla="*/ 1992490 h 2863886"/>
              <a:gd name="connsiteX1795" fmla="*/ 1780223 w 5171122"/>
              <a:gd name="connsiteY1795" fmla="*/ 1993442 h 2863886"/>
              <a:gd name="connsiteX1796" fmla="*/ 1783080 w 5171122"/>
              <a:gd name="connsiteY1796" fmla="*/ 1993442 h 2863886"/>
              <a:gd name="connsiteX1797" fmla="*/ 1784985 w 5171122"/>
              <a:gd name="connsiteY1797" fmla="*/ 1993442 h 2863886"/>
              <a:gd name="connsiteX1798" fmla="*/ 1785938 w 5171122"/>
              <a:gd name="connsiteY1798" fmla="*/ 1993442 h 2863886"/>
              <a:gd name="connsiteX1799" fmla="*/ 1788795 w 5171122"/>
              <a:gd name="connsiteY1799" fmla="*/ 1993442 h 2863886"/>
              <a:gd name="connsiteX1800" fmla="*/ 1791653 w 5171122"/>
              <a:gd name="connsiteY1800" fmla="*/ 1993442 h 2863886"/>
              <a:gd name="connsiteX1801" fmla="*/ 1794510 w 5171122"/>
              <a:gd name="connsiteY1801" fmla="*/ 1992490 h 2863886"/>
              <a:gd name="connsiteX1802" fmla="*/ 1797368 w 5171122"/>
              <a:gd name="connsiteY1802" fmla="*/ 1991537 h 2863886"/>
              <a:gd name="connsiteX1803" fmla="*/ 1799273 w 5171122"/>
              <a:gd name="connsiteY1803" fmla="*/ 1990585 h 2863886"/>
              <a:gd name="connsiteX1804" fmla="*/ 1801178 w 5171122"/>
              <a:gd name="connsiteY1804" fmla="*/ 1989632 h 2863886"/>
              <a:gd name="connsiteX1805" fmla="*/ 1803083 w 5171122"/>
              <a:gd name="connsiteY1805" fmla="*/ 1987727 h 2863886"/>
              <a:gd name="connsiteX1806" fmla="*/ 1804988 w 5171122"/>
              <a:gd name="connsiteY1806" fmla="*/ 1985822 h 2863886"/>
              <a:gd name="connsiteX1807" fmla="*/ 1806893 w 5171122"/>
              <a:gd name="connsiteY1807" fmla="*/ 1983917 h 2863886"/>
              <a:gd name="connsiteX1808" fmla="*/ 1808798 w 5171122"/>
              <a:gd name="connsiteY1808" fmla="*/ 1982012 h 2863886"/>
              <a:gd name="connsiteX1809" fmla="*/ 1809750 w 5171122"/>
              <a:gd name="connsiteY1809" fmla="*/ 1981060 h 2863886"/>
              <a:gd name="connsiteX1810" fmla="*/ 1810703 w 5171122"/>
              <a:gd name="connsiteY1810" fmla="*/ 1980107 h 2863886"/>
              <a:gd name="connsiteX1811" fmla="*/ 1811655 w 5171122"/>
              <a:gd name="connsiteY1811" fmla="*/ 1977250 h 2863886"/>
              <a:gd name="connsiteX1812" fmla="*/ 1812608 w 5171122"/>
              <a:gd name="connsiteY1812" fmla="*/ 1974392 h 2863886"/>
              <a:gd name="connsiteX1813" fmla="*/ 1813560 w 5171122"/>
              <a:gd name="connsiteY1813" fmla="*/ 1971535 h 2863886"/>
              <a:gd name="connsiteX1814" fmla="*/ 1813560 w 5171122"/>
              <a:gd name="connsiteY1814" fmla="*/ 1968677 h 2863886"/>
              <a:gd name="connsiteX1815" fmla="*/ 1813560 w 5171122"/>
              <a:gd name="connsiteY1815" fmla="*/ 1966772 h 2863886"/>
              <a:gd name="connsiteX1816" fmla="*/ 1813560 w 5171122"/>
              <a:gd name="connsiteY1816" fmla="*/ 1965820 h 2863886"/>
              <a:gd name="connsiteX1817" fmla="*/ 1813560 w 5171122"/>
              <a:gd name="connsiteY1817" fmla="*/ 1962962 h 2863886"/>
              <a:gd name="connsiteX1818" fmla="*/ 1813560 w 5171122"/>
              <a:gd name="connsiteY1818" fmla="*/ 1960105 h 2863886"/>
              <a:gd name="connsiteX1819" fmla="*/ 1812608 w 5171122"/>
              <a:gd name="connsiteY1819" fmla="*/ 1958200 h 2863886"/>
              <a:gd name="connsiteX1820" fmla="*/ 1811655 w 5171122"/>
              <a:gd name="connsiteY1820" fmla="*/ 1955342 h 2863886"/>
              <a:gd name="connsiteX1821" fmla="*/ 1810703 w 5171122"/>
              <a:gd name="connsiteY1821" fmla="*/ 1953437 h 2863886"/>
              <a:gd name="connsiteX1822" fmla="*/ 1809750 w 5171122"/>
              <a:gd name="connsiteY1822" fmla="*/ 1951532 h 2863886"/>
              <a:gd name="connsiteX1823" fmla="*/ 1807845 w 5171122"/>
              <a:gd name="connsiteY1823" fmla="*/ 1949627 h 2863886"/>
              <a:gd name="connsiteX1824" fmla="*/ 1805940 w 5171122"/>
              <a:gd name="connsiteY1824" fmla="*/ 1947722 h 2863886"/>
              <a:gd name="connsiteX1825" fmla="*/ 1805940 w 5171122"/>
              <a:gd name="connsiteY1825" fmla="*/ 1947722 h 2863886"/>
              <a:gd name="connsiteX1826" fmla="*/ 1905000 w 5171122"/>
              <a:gd name="connsiteY1826" fmla="*/ 1775320 h 2863886"/>
              <a:gd name="connsiteX1827" fmla="*/ 1905000 w 5171122"/>
              <a:gd name="connsiteY1827" fmla="*/ 1775320 h 2863886"/>
              <a:gd name="connsiteX1828" fmla="*/ 1906905 w 5171122"/>
              <a:gd name="connsiteY1828" fmla="*/ 1775320 h 2863886"/>
              <a:gd name="connsiteX1829" fmla="*/ 1908810 w 5171122"/>
              <a:gd name="connsiteY1829" fmla="*/ 1775320 h 2863886"/>
              <a:gd name="connsiteX1830" fmla="*/ 1910715 w 5171122"/>
              <a:gd name="connsiteY1830" fmla="*/ 1775320 h 2863886"/>
              <a:gd name="connsiteX1831" fmla="*/ 1912620 w 5171122"/>
              <a:gd name="connsiteY1831" fmla="*/ 1775320 h 2863886"/>
              <a:gd name="connsiteX1832" fmla="*/ 1913573 w 5171122"/>
              <a:gd name="connsiteY1832" fmla="*/ 1775320 h 2863886"/>
              <a:gd name="connsiteX1833" fmla="*/ 1914525 w 5171122"/>
              <a:gd name="connsiteY1833" fmla="*/ 1775320 h 2863886"/>
              <a:gd name="connsiteX1834" fmla="*/ 1916430 w 5171122"/>
              <a:gd name="connsiteY1834" fmla="*/ 1775320 h 2863886"/>
              <a:gd name="connsiteX1835" fmla="*/ 1918335 w 5171122"/>
              <a:gd name="connsiteY1835" fmla="*/ 1775320 h 2863886"/>
              <a:gd name="connsiteX1836" fmla="*/ 1920240 w 5171122"/>
              <a:gd name="connsiteY1836" fmla="*/ 1775320 h 2863886"/>
              <a:gd name="connsiteX1837" fmla="*/ 1922145 w 5171122"/>
              <a:gd name="connsiteY1837" fmla="*/ 1775320 h 2863886"/>
              <a:gd name="connsiteX1838" fmla="*/ 1924050 w 5171122"/>
              <a:gd name="connsiteY1838" fmla="*/ 1774367 h 2863886"/>
              <a:gd name="connsiteX1839" fmla="*/ 1925955 w 5171122"/>
              <a:gd name="connsiteY1839" fmla="*/ 1773415 h 2863886"/>
              <a:gd name="connsiteX1840" fmla="*/ 1927860 w 5171122"/>
              <a:gd name="connsiteY1840" fmla="*/ 1772462 h 2863886"/>
              <a:gd name="connsiteX1841" fmla="*/ 1928813 w 5171122"/>
              <a:gd name="connsiteY1841" fmla="*/ 1772462 h 2863886"/>
              <a:gd name="connsiteX1842" fmla="*/ 1929765 w 5171122"/>
              <a:gd name="connsiteY1842" fmla="*/ 1771510 h 2863886"/>
              <a:gd name="connsiteX1843" fmla="*/ 1930718 w 5171122"/>
              <a:gd name="connsiteY1843" fmla="*/ 1770557 h 2863886"/>
              <a:gd name="connsiteX1844" fmla="*/ 1931670 w 5171122"/>
              <a:gd name="connsiteY1844" fmla="*/ 1769605 h 2863886"/>
              <a:gd name="connsiteX1845" fmla="*/ 1932623 w 5171122"/>
              <a:gd name="connsiteY1845" fmla="*/ 1768652 h 2863886"/>
              <a:gd name="connsiteX1846" fmla="*/ 1933575 w 5171122"/>
              <a:gd name="connsiteY1846" fmla="*/ 1767700 h 2863886"/>
              <a:gd name="connsiteX1847" fmla="*/ 1934528 w 5171122"/>
              <a:gd name="connsiteY1847" fmla="*/ 1766747 h 2863886"/>
              <a:gd name="connsiteX1848" fmla="*/ 1935480 w 5171122"/>
              <a:gd name="connsiteY1848" fmla="*/ 1765795 h 2863886"/>
              <a:gd name="connsiteX1849" fmla="*/ 1936433 w 5171122"/>
              <a:gd name="connsiteY1849" fmla="*/ 1764842 h 2863886"/>
              <a:gd name="connsiteX1850" fmla="*/ 1937385 w 5171122"/>
              <a:gd name="connsiteY1850" fmla="*/ 1763890 h 2863886"/>
              <a:gd name="connsiteX1851" fmla="*/ 1937385 w 5171122"/>
              <a:gd name="connsiteY1851" fmla="*/ 1762937 h 2863886"/>
              <a:gd name="connsiteX1852" fmla="*/ 1938338 w 5171122"/>
              <a:gd name="connsiteY1852" fmla="*/ 1761032 h 2863886"/>
              <a:gd name="connsiteX1853" fmla="*/ 1939290 w 5171122"/>
              <a:gd name="connsiteY1853" fmla="*/ 1759127 h 2863886"/>
              <a:gd name="connsiteX1854" fmla="*/ 1940243 w 5171122"/>
              <a:gd name="connsiteY1854" fmla="*/ 1757222 h 2863886"/>
              <a:gd name="connsiteX1855" fmla="*/ 1940243 w 5171122"/>
              <a:gd name="connsiteY1855" fmla="*/ 1755317 h 2863886"/>
              <a:gd name="connsiteX1856" fmla="*/ 1940243 w 5171122"/>
              <a:gd name="connsiteY1856" fmla="*/ 1755317 h 2863886"/>
              <a:gd name="connsiteX1857" fmla="*/ 2139315 w 5171122"/>
              <a:gd name="connsiteY1857" fmla="*/ 1755317 h 2863886"/>
              <a:gd name="connsiteX1858" fmla="*/ 2139315 w 5171122"/>
              <a:gd name="connsiteY1858" fmla="*/ 1755317 h 2863886"/>
              <a:gd name="connsiteX1859" fmla="*/ 2139315 w 5171122"/>
              <a:gd name="connsiteY1859" fmla="*/ 1757222 h 2863886"/>
              <a:gd name="connsiteX1860" fmla="*/ 2140268 w 5171122"/>
              <a:gd name="connsiteY1860" fmla="*/ 1759127 h 2863886"/>
              <a:gd name="connsiteX1861" fmla="*/ 2141220 w 5171122"/>
              <a:gd name="connsiteY1861" fmla="*/ 1761032 h 2863886"/>
              <a:gd name="connsiteX1862" fmla="*/ 2142173 w 5171122"/>
              <a:gd name="connsiteY1862" fmla="*/ 1762937 h 2863886"/>
              <a:gd name="connsiteX1863" fmla="*/ 2142173 w 5171122"/>
              <a:gd name="connsiteY1863" fmla="*/ 1763890 h 2863886"/>
              <a:gd name="connsiteX1864" fmla="*/ 2143125 w 5171122"/>
              <a:gd name="connsiteY1864" fmla="*/ 1764842 h 2863886"/>
              <a:gd name="connsiteX1865" fmla="*/ 2144078 w 5171122"/>
              <a:gd name="connsiteY1865" fmla="*/ 1765795 h 2863886"/>
              <a:gd name="connsiteX1866" fmla="*/ 2145030 w 5171122"/>
              <a:gd name="connsiteY1866" fmla="*/ 1766747 h 2863886"/>
              <a:gd name="connsiteX1867" fmla="*/ 2145983 w 5171122"/>
              <a:gd name="connsiteY1867" fmla="*/ 1767700 h 2863886"/>
              <a:gd name="connsiteX1868" fmla="*/ 2146935 w 5171122"/>
              <a:gd name="connsiteY1868" fmla="*/ 1768652 h 2863886"/>
              <a:gd name="connsiteX1869" fmla="*/ 2147888 w 5171122"/>
              <a:gd name="connsiteY1869" fmla="*/ 1769605 h 2863886"/>
              <a:gd name="connsiteX1870" fmla="*/ 2148840 w 5171122"/>
              <a:gd name="connsiteY1870" fmla="*/ 1770557 h 2863886"/>
              <a:gd name="connsiteX1871" fmla="*/ 2149793 w 5171122"/>
              <a:gd name="connsiteY1871" fmla="*/ 1771510 h 2863886"/>
              <a:gd name="connsiteX1872" fmla="*/ 2150745 w 5171122"/>
              <a:gd name="connsiteY1872" fmla="*/ 1772462 h 2863886"/>
              <a:gd name="connsiteX1873" fmla="*/ 2151698 w 5171122"/>
              <a:gd name="connsiteY1873" fmla="*/ 1772462 h 2863886"/>
              <a:gd name="connsiteX1874" fmla="*/ 2153603 w 5171122"/>
              <a:gd name="connsiteY1874" fmla="*/ 1773415 h 2863886"/>
              <a:gd name="connsiteX1875" fmla="*/ 2155508 w 5171122"/>
              <a:gd name="connsiteY1875" fmla="*/ 1774367 h 2863886"/>
              <a:gd name="connsiteX1876" fmla="*/ 2157413 w 5171122"/>
              <a:gd name="connsiteY1876" fmla="*/ 1775320 h 2863886"/>
              <a:gd name="connsiteX1877" fmla="*/ 2159318 w 5171122"/>
              <a:gd name="connsiteY1877" fmla="*/ 1775320 h 2863886"/>
              <a:gd name="connsiteX1878" fmla="*/ 2161223 w 5171122"/>
              <a:gd name="connsiteY1878" fmla="*/ 1775320 h 2863886"/>
              <a:gd name="connsiteX1879" fmla="*/ 2163128 w 5171122"/>
              <a:gd name="connsiteY1879" fmla="*/ 1775320 h 2863886"/>
              <a:gd name="connsiteX1880" fmla="*/ 2165033 w 5171122"/>
              <a:gd name="connsiteY1880" fmla="*/ 1775320 h 2863886"/>
              <a:gd name="connsiteX1881" fmla="*/ 2165985 w 5171122"/>
              <a:gd name="connsiteY1881" fmla="*/ 1775320 h 2863886"/>
              <a:gd name="connsiteX1882" fmla="*/ 2166938 w 5171122"/>
              <a:gd name="connsiteY1882" fmla="*/ 1775320 h 2863886"/>
              <a:gd name="connsiteX1883" fmla="*/ 2168843 w 5171122"/>
              <a:gd name="connsiteY1883" fmla="*/ 1775320 h 2863886"/>
              <a:gd name="connsiteX1884" fmla="*/ 2170748 w 5171122"/>
              <a:gd name="connsiteY1884" fmla="*/ 1775320 h 2863886"/>
              <a:gd name="connsiteX1885" fmla="*/ 2172653 w 5171122"/>
              <a:gd name="connsiteY1885" fmla="*/ 1775320 h 2863886"/>
              <a:gd name="connsiteX1886" fmla="*/ 2174558 w 5171122"/>
              <a:gd name="connsiteY1886" fmla="*/ 1775320 h 2863886"/>
              <a:gd name="connsiteX1887" fmla="*/ 2174558 w 5171122"/>
              <a:gd name="connsiteY1887" fmla="*/ 1775320 h 2863886"/>
              <a:gd name="connsiteX1888" fmla="*/ 2273618 w 5171122"/>
              <a:gd name="connsiteY1888" fmla="*/ 1947722 h 2863886"/>
              <a:gd name="connsiteX1889" fmla="*/ 2268855 w 5171122"/>
              <a:gd name="connsiteY1889" fmla="*/ 1980107 h 2863886"/>
              <a:gd name="connsiteX1890" fmla="*/ 2305050 w 5171122"/>
              <a:gd name="connsiteY1890" fmla="*/ 1989632 h 2863886"/>
              <a:gd name="connsiteX1891" fmla="*/ 2314575 w 5171122"/>
              <a:gd name="connsiteY1891" fmla="*/ 1953437 h 2863886"/>
              <a:gd name="connsiteX1892" fmla="*/ 2284095 w 5171122"/>
              <a:gd name="connsiteY1892" fmla="*/ 1942007 h 2863886"/>
              <a:gd name="connsiteX1893" fmla="*/ 2185035 w 5171122"/>
              <a:gd name="connsiteY1893" fmla="*/ 1769605 h 2863886"/>
              <a:gd name="connsiteX1894" fmla="*/ 2185035 w 5171122"/>
              <a:gd name="connsiteY1894" fmla="*/ 1769605 h 2863886"/>
              <a:gd name="connsiteX1895" fmla="*/ 2185988 w 5171122"/>
              <a:gd name="connsiteY1895" fmla="*/ 1768652 h 2863886"/>
              <a:gd name="connsiteX1896" fmla="*/ 2186940 w 5171122"/>
              <a:gd name="connsiteY1896" fmla="*/ 1767700 h 2863886"/>
              <a:gd name="connsiteX1897" fmla="*/ 2187893 w 5171122"/>
              <a:gd name="connsiteY1897" fmla="*/ 1766747 h 2863886"/>
              <a:gd name="connsiteX1898" fmla="*/ 2188845 w 5171122"/>
              <a:gd name="connsiteY1898" fmla="*/ 1765795 h 2863886"/>
              <a:gd name="connsiteX1899" fmla="*/ 2189798 w 5171122"/>
              <a:gd name="connsiteY1899" fmla="*/ 1764842 h 2863886"/>
              <a:gd name="connsiteX1900" fmla="*/ 2189798 w 5171122"/>
              <a:gd name="connsiteY1900" fmla="*/ 1763890 h 2863886"/>
              <a:gd name="connsiteX1901" fmla="*/ 2190750 w 5171122"/>
              <a:gd name="connsiteY1901" fmla="*/ 1761985 h 2863886"/>
              <a:gd name="connsiteX1902" fmla="*/ 2191703 w 5171122"/>
              <a:gd name="connsiteY1902" fmla="*/ 1760080 h 2863886"/>
              <a:gd name="connsiteX1903" fmla="*/ 2192655 w 5171122"/>
              <a:gd name="connsiteY1903" fmla="*/ 1758175 h 2863886"/>
              <a:gd name="connsiteX1904" fmla="*/ 2192655 w 5171122"/>
              <a:gd name="connsiteY1904" fmla="*/ 1756270 h 2863886"/>
              <a:gd name="connsiteX1905" fmla="*/ 2192655 w 5171122"/>
              <a:gd name="connsiteY1905" fmla="*/ 1754365 h 2863886"/>
              <a:gd name="connsiteX1906" fmla="*/ 2192655 w 5171122"/>
              <a:gd name="connsiteY1906" fmla="*/ 1752460 h 2863886"/>
              <a:gd name="connsiteX1907" fmla="*/ 2192655 w 5171122"/>
              <a:gd name="connsiteY1907" fmla="*/ 1750555 h 2863886"/>
              <a:gd name="connsiteX1908" fmla="*/ 2192655 w 5171122"/>
              <a:gd name="connsiteY1908" fmla="*/ 1749602 h 2863886"/>
              <a:gd name="connsiteX1909" fmla="*/ 2192655 w 5171122"/>
              <a:gd name="connsiteY1909" fmla="*/ 1748650 h 2863886"/>
              <a:gd name="connsiteX1910" fmla="*/ 2192655 w 5171122"/>
              <a:gd name="connsiteY1910" fmla="*/ 1746745 h 2863886"/>
              <a:gd name="connsiteX1911" fmla="*/ 2192655 w 5171122"/>
              <a:gd name="connsiteY1911" fmla="*/ 1744840 h 2863886"/>
              <a:gd name="connsiteX1912" fmla="*/ 2192655 w 5171122"/>
              <a:gd name="connsiteY1912" fmla="*/ 1742935 h 2863886"/>
              <a:gd name="connsiteX1913" fmla="*/ 2192655 w 5171122"/>
              <a:gd name="connsiteY1913" fmla="*/ 1741030 h 2863886"/>
              <a:gd name="connsiteX1914" fmla="*/ 2191703 w 5171122"/>
              <a:gd name="connsiteY1914" fmla="*/ 1739125 h 2863886"/>
              <a:gd name="connsiteX1915" fmla="*/ 2190750 w 5171122"/>
              <a:gd name="connsiteY1915" fmla="*/ 1737220 h 2863886"/>
              <a:gd name="connsiteX1916" fmla="*/ 2189798 w 5171122"/>
              <a:gd name="connsiteY1916" fmla="*/ 1735315 h 2863886"/>
              <a:gd name="connsiteX1917" fmla="*/ 2189798 w 5171122"/>
              <a:gd name="connsiteY1917" fmla="*/ 1734362 h 2863886"/>
              <a:gd name="connsiteX1918" fmla="*/ 2188845 w 5171122"/>
              <a:gd name="connsiteY1918" fmla="*/ 1733410 h 2863886"/>
              <a:gd name="connsiteX1919" fmla="*/ 2187893 w 5171122"/>
              <a:gd name="connsiteY1919" fmla="*/ 1732457 h 2863886"/>
              <a:gd name="connsiteX1920" fmla="*/ 2186940 w 5171122"/>
              <a:gd name="connsiteY1920" fmla="*/ 1731505 h 2863886"/>
              <a:gd name="connsiteX1921" fmla="*/ 2185988 w 5171122"/>
              <a:gd name="connsiteY1921" fmla="*/ 1730552 h 2863886"/>
              <a:gd name="connsiteX1922" fmla="*/ 2185035 w 5171122"/>
              <a:gd name="connsiteY1922" fmla="*/ 1729600 h 2863886"/>
              <a:gd name="connsiteX1923" fmla="*/ 2185035 w 5171122"/>
              <a:gd name="connsiteY1923" fmla="*/ 1729600 h 2863886"/>
              <a:gd name="connsiteX1924" fmla="*/ 2284095 w 5171122"/>
              <a:gd name="connsiteY1924" fmla="*/ 1557197 h 2863886"/>
              <a:gd name="connsiteX1925" fmla="*/ 2284095 w 5171122"/>
              <a:gd name="connsiteY1925" fmla="*/ 1557197 h 2863886"/>
              <a:gd name="connsiteX1926" fmla="*/ 2286000 w 5171122"/>
              <a:gd name="connsiteY1926" fmla="*/ 1557197 h 2863886"/>
              <a:gd name="connsiteX1927" fmla="*/ 2287905 w 5171122"/>
              <a:gd name="connsiteY1927" fmla="*/ 1557197 h 2863886"/>
              <a:gd name="connsiteX1928" fmla="*/ 2289810 w 5171122"/>
              <a:gd name="connsiteY1928" fmla="*/ 1557197 h 2863886"/>
              <a:gd name="connsiteX1929" fmla="*/ 2291715 w 5171122"/>
              <a:gd name="connsiteY1929" fmla="*/ 1557197 h 2863886"/>
              <a:gd name="connsiteX1930" fmla="*/ 2292668 w 5171122"/>
              <a:gd name="connsiteY1930" fmla="*/ 1557197 h 2863886"/>
              <a:gd name="connsiteX1931" fmla="*/ 2293620 w 5171122"/>
              <a:gd name="connsiteY1931" fmla="*/ 1557197 h 2863886"/>
              <a:gd name="connsiteX1932" fmla="*/ 2295525 w 5171122"/>
              <a:gd name="connsiteY1932" fmla="*/ 1557197 h 2863886"/>
              <a:gd name="connsiteX1933" fmla="*/ 2297430 w 5171122"/>
              <a:gd name="connsiteY1933" fmla="*/ 1557197 h 2863886"/>
              <a:gd name="connsiteX1934" fmla="*/ 2299335 w 5171122"/>
              <a:gd name="connsiteY1934" fmla="*/ 1557197 h 2863886"/>
              <a:gd name="connsiteX1935" fmla="*/ 2300288 w 5171122"/>
              <a:gd name="connsiteY1935" fmla="*/ 1557197 h 2863886"/>
              <a:gd name="connsiteX1936" fmla="*/ 2302193 w 5171122"/>
              <a:gd name="connsiteY1936" fmla="*/ 1556245 h 2863886"/>
              <a:gd name="connsiteX1937" fmla="*/ 2304098 w 5171122"/>
              <a:gd name="connsiteY1937" fmla="*/ 1555292 h 2863886"/>
              <a:gd name="connsiteX1938" fmla="*/ 2306003 w 5171122"/>
              <a:gd name="connsiteY1938" fmla="*/ 1554340 h 2863886"/>
              <a:gd name="connsiteX1939" fmla="*/ 2306955 w 5171122"/>
              <a:gd name="connsiteY1939" fmla="*/ 1554340 h 2863886"/>
              <a:gd name="connsiteX1940" fmla="*/ 2307908 w 5171122"/>
              <a:gd name="connsiteY1940" fmla="*/ 1553387 h 2863886"/>
              <a:gd name="connsiteX1941" fmla="*/ 2308860 w 5171122"/>
              <a:gd name="connsiteY1941" fmla="*/ 1552435 h 2863886"/>
              <a:gd name="connsiteX1942" fmla="*/ 2309813 w 5171122"/>
              <a:gd name="connsiteY1942" fmla="*/ 1551482 h 2863886"/>
              <a:gd name="connsiteX1943" fmla="*/ 2310765 w 5171122"/>
              <a:gd name="connsiteY1943" fmla="*/ 1550530 h 2863886"/>
              <a:gd name="connsiteX1944" fmla="*/ 2311718 w 5171122"/>
              <a:gd name="connsiteY1944" fmla="*/ 1549577 h 2863886"/>
              <a:gd name="connsiteX1945" fmla="*/ 2312670 w 5171122"/>
              <a:gd name="connsiteY1945" fmla="*/ 1548625 h 2863886"/>
              <a:gd name="connsiteX1946" fmla="*/ 2313623 w 5171122"/>
              <a:gd name="connsiteY1946" fmla="*/ 1547672 h 2863886"/>
              <a:gd name="connsiteX1947" fmla="*/ 2314575 w 5171122"/>
              <a:gd name="connsiteY1947" fmla="*/ 1546720 h 2863886"/>
              <a:gd name="connsiteX1948" fmla="*/ 2315528 w 5171122"/>
              <a:gd name="connsiteY1948" fmla="*/ 1545767 h 2863886"/>
              <a:gd name="connsiteX1949" fmla="*/ 2315528 w 5171122"/>
              <a:gd name="connsiteY1949" fmla="*/ 1544815 h 2863886"/>
              <a:gd name="connsiteX1950" fmla="*/ 2316480 w 5171122"/>
              <a:gd name="connsiteY1950" fmla="*/ 1542910 h 2863886"/>
              <a:gd name="connsiteX1951" fmla="*/ 2317433 w 5171122"/>
              <a:gd name="connsiteY1951" fmla="*/ 1541005 h 2863886"/>
              <a:gd name="connsiteX1952" fmla="*/ 2318385 w 5171122"/>
              <a:gd name="connsiteY1952" fmla="*/ 1539100 h 2863886"/>
              <a:gd name="connsiteX1953" fmla="*/ 2318385 w 5171122"/>
              <a:gd name="connsiteY1953" fmla="*/ 1538147 h 2863886"/>
              <a:gd name="connsiteX1954" fmla="*/ 2318385 w 5171122"/>
              <a:gd name="connsiteY1954" fmla="*/ 1538147 h 2863886"/>
              <a:gd name="connsiteX1955" fmla="*/ 2517458 w 5171122"/>
              <a:gd name="connsiteY1955" fmla="*/ 1538147 h 2863886"/>
              <a:gd name="connsiteX1956" fmla="*/ 2517458 w 5171122"/>
              <a:gd name="connsiteY1956" fmla="*/ 1538147 h 2863886"/>
              <a:gd name="connsiteX1957" fmla="*/ 2517458 w 5171122"/>
              <a:gd name="connsiteY1957" fmla="*/ 1540052 h 2863886"/>
              <a:gd name="connsiteX1958" fmla="*/ 2518410 w 5171122"/>
              <a:gd name="connsiteY1958" fmla="*/ 1541957 h 2863886"/>
              <a:gd name="connsiteX1959" fmla="*/ 2519363 w 5171122"/>
              <a:gd name="connsiteY1959" fmla="*/ 1543862 h 2863886"/>
              <a:gd name="connsiteX1960" fmla="*/ 2520315 w 5171122"/>
              <a:gd name="connsiteY1960" fmla="*/ 1545767 h 2863886"/>
              <a:gd name="connsiteX1961" fmla="*/ 2520315 w 5171122"/>
              <a:gd name="connsiteY1961" fmla="*/ 1546720 h 2863886"/>
              <a:gd name="connsiteX1962" fmla="*/ 2521268 w 5171122"/>
              <a:gd name="connsiteY1962" fmla="*/ 1547672 h 2863886"/>
              <a:gd name="connsiteX1963" fmla="*/ 2522220 w 5171122"/>
              <a:gd name="connsiteY1963" fmla="*/ 1548625 h 2863886"/>
              <a:gd name="connsiteX1964" fmla="*/ 2523173 w 5171122"/>
              <a:gd name="connsiteY1964" fmla="*/ 1550530 h 2863886"/>
              <a:gd name="connsiteX1965" fmla="*/ 2524125 w 5171122"/>
              <a:gd name="connsiteY1965" fmla="*/ 1551482 h 2863886"/>
              <a:gd name="connsiteX1966" fmla="*/ 2525078 w 5171122"/>
              <a:gd name="connsiteY1966" fmla="*/ 1552435 h 2863886"/>
              <a:gd name="connsiteX1967" fmla="*/ 2526030 w 5171122"/>
              <a:gd name="connsiteY1967" fmla="*/ 1553387 h 2863886"/>
              <a:gd name="connsiteX1968" fmla="*/ 2526983 w 5171122"/>
              <a:gd name="connsiteY1968" fmla="*/ 1554340 h 2863886"/>
              <a:gd name="connsiteX1969" fmla="*/ 2527935 w 5171122"/>
              <a:gd name="connsiteY1969" fmla="*/ 1555292 h 2863886"/>
              <a:gd name="connsiteX1970" fmla="*/ 2528888 w 5171122"/>
              <a:gd name="connsiteY1970" fmla="*/ 1556245 h 2863886"/>
              <a:gd name="connsiteX1971" fmla="*/ 2529840 w 5171122"/>
              <a:gd name="connsiteY1971" fmla="*/ 1556245 h 2863886"/>
              <a:gd name="connsiteX1972" fmla="*/ 2531745 w 5171122"/>
              <a:gd name="connsiteY1972" fmla="*/ 1557197 h 2863886"/>
              <a:gd name="connsiteX1973" fmla="*/ 2533650 w 5171122"/>
              <a:gd name="connsiteY1973" fmla="*/ 1558150 h 2863886"/>
              <a:gd name="connsiteX1974" fmla="*/ 2535555 w 5171122"/>
              <a:gd name="connsiteY1974" fmla="*/ 1559102 h 2863886"/>
              <a:gd name="connsiteX1975" fmla="*/ 2536508 w 5171122"/>
              <a:gd name="connsiteY1975" fmla="*/ 1559102 h 2863886"/>
              <a:gd name="connsiteX1976" fmla="*/ 2538413 w 5171122"/>
              <a:gd name="connsiteY1976" fmla="*/ 1559102 h 2863886"/>
              <a:gd name="connsiteX1977" fmla="*/ 2540318 w 5171122"/>
              <a:gd name="connsiteY1977" fmla="*/ 1559102 h 2863886"/>
              <a:gd name="connsiteX1978" fmla="*/ 2542223 w 5171122"/>
              <a:gd name="connsiteY1978" fmla="*/ 1559102 h 2863886"/>
              <a:gd name="connsiteX1979" fmla="*/ 2543175 w 5171122"/>
              <a:gd name="connsiteY1979" fmla="*/ 1559102 h 2863886"/>
              <a:gd name="connsiteX1980" fmla="*/ 2544128 w 5171122"/>
              <a:gd name="connsiteY1980" fmla="*/ 1559102 h 2863886"/>
              <a:gd name="connsiteX1981" fmla="*/ 2546033 w 5171122"/>
              <a:gd name="connsiteY1981" fmla="*/ 1559102 h 2863886"/>
              <a:gd name="connsiteX1982" fmla="*/ 2547938 w 5171122"/>
              <a:gd name="connsiteY1982" fmla="*/ 1559102 h 2863886"/>
              <a:gd name="connsiteX1983" fmla="*/ 2549843 w 5171122"/>
              <a:gd name="connsiteY1983" fmla="*/ 1559102 h 2863886"/>
              <a:gd name="connsiteX1984" fmla="*/ 2551748 w 5171122"/>
              <a:gd name="connsiteY1984" fmla="*/ 1559102 h 2863886"/>
              <a:gd name="connsiteX1985" fmla="*/ 2551748 w 5171122"/>
              <a:gd name="connsiteY1985" fmla="*/ 1559102 h 2863886"/>
              <a:gd name="connsiteX1986" fmla="*/ 2650808 w 5171122"/>
              <a:gd name="connsiteY1986" fmla="*/ 1731505 h 2863886"/>
              <a:gd name="connsiteX1987" fmla="*/ 2646045 w 5171122"/>
              <a:gd name="connsiteY1987" fmla="*/ 1763890 h 2863886"/>
              <a:gd name="connsiteX1988" fmla="*/ 2682240 w 5171122"/>
              <a:gd name="connsiteY1988" fmla="*/ 1773415 h 2863886"/>
              <a:gd name="connsiteX1989" fmla="*/ 2691765 w 5171122"/>
              <a:gd name="connsiteY1989" fmla="*/ 1737220 h 2863886"/>
              <a:gd name="connsiteX1990" fmla="*/ 2661285 w 5171122"/>
              <a:gd name="connsiteY1990" fmla="*/ 1725790 h 2863886"/>
              <a:gd name="connsiteX1991" fmla="*/ 2562225 w 5171122"/>
              <a:gd name="connsiteY1991" fmla="*/ 1553387 h 2863886"/>
              <a:gd name="connsiteX1992" fmla="*/ 2562225 w 5171122"/>
              <a:gd name="connsiteY1992" fmla="*/ 1553387 h 2863886"/>
              <a:gd name="connsiteX1993" fmla="*/ 2563178 w 5171122"/>
              <a:gd name="connsiteY1993" fmla="*/ 1552435 h 2863886"/>
              <a:gd name="connsiteX1994" fmla="*/ 2564130 w 5171122"/>
              <a:gd name="connsiteY1994" fmla="*/ 1551482 h 2863886"/>
              <a:gd name="connsiteX1995" fmla="*/ 2565083 w 5171122"/>
              <a:gd name="connsiteY1995" fmla="*/ 1550530 h 2863886"/>
              <a:gd name="connsiteX1996" fmla="*/ 2566035 w 5171122"/>
              <a:gd name="connsiteY1996" fmla="*/ 1549577 h 2863886"/>
              <a:gd name="connsiteX1997" fmla="*/ 2566988 w 5171122"/>
              <a:gd name="connsiteY1997" fmla="*/ 1548625 h 2863886"/>
              <a:gd name="connsiteX1998" fmla="*/ 2566988 w 5171122"/>
              <a:gd name="connsiteY1998" fmla="*/ 1547672 h 2863886"/>
              <a:gd name="connsiteX1999" fmla="*/ 2567940 w 5171122"/>
              <a:gd name="connsiteY1999" fmla="*/ 1545767 h 2863886"/>
              <a:gd name="connsiteX2000" fmla="*/ 2568893 w 5171122"/>
              <a:gd name="connsiteY2000" fmla="*/ 1543862 h 2863886"/>
              <a:gd name="connsiteX2001" fmla="*/ 2569845 w 5171122"/>
              <a:gd name="connsiteY2001" fmla="*/ 1541957 h 2863886"/>
              <a:gd name="connsiteX2002" fmla="*/ 2569845 w 5171122"/>
              <a:gd name="connsiteY2002" fmla="*/ 1541005 h 2863886"/>
              <a:gd name="connsiteX2003" fmla="*/ 2569845 w 5171122"/>
              <a:gd name="connsiteY2003" fmla="*/ 1539100 h 2863886"/>
              <a:gd name="connsiteX2004" fmla="*/ 2569845 w 5171122"/>
              <a:gd name="connsiteY2004" fmla="*/ 1537195 h 2863886"/>
              <a:gd name="connsiteX2005" fmla="*/ 2569845 w 5171122"/>
              <a:gd name="connsiteY2005" fmla="*/ 1535290 h 2863886"/>
              <a:gd name="connsiteX2006" fmla="*/ 2569845 w 5171122"/>
              <a:gd name="connsiteY2006" fmla="*/ 1534337 h 2863886"/>
              <a:gd name="connsiteX2007" fmla="*/ 2569845 w 5171122"/>
              <a:gd name="connsiteY2007" fmla="*/ 1533385 h 2863886"/>
              <a:gd name="connsiteX2008" fmla="*/ 2569845 w 5171122"/>
              <a:gd name="connsiteY2008" fmla="*/ 1531480 h 2863886"/>
              <a:gd name="connsiteX2009" fmla="*/ 2569845 w 5171122"/>
              <a:gd name="connsiteY2009" fmla="*/ 1529575 h 2863886"/>
              <a:gd name="connsiteX2010" fmla="*/ 2569845 w 5171122"/>
              <a:gd name="connsiteY2010" fmla="*/ 1527670 h 2863886"/>
              <a:gd name="connsiteX2011" fmla="*/ 2569845 w 5171122"/>
              <a:gd name="connsiteY2011" fmla="*/ 1526717 h 2863886"/>
              <a:gd name="connsiteX2012" fmla="*/ 2568893 w 5171122"/>
              <a:gd name="connsiteY2012" fmla="*/ 1524812 h 2863886"/>
              <a:gd name="connsiteX2013" fmla="*/ 2567940 w 5171122"/>
              <a:gd name="connsiteY2013" fmla="*/ 1522907 h 2863886"/>
              <a:gd name="connsiteX2014" fmla="*/ 2566988 w 5171122"/>
              <a:gd name="connsiteY2014" fmla="*/ 1521002 h 2863886"/>
              <a:gd name="connsiteX2015" fmla="*/ 2566988 w 5171122"/>
              <a:gd name="connsiteY2015" fmla="*/ 1520050 h 2863886"/>
              <a:gd name="connsiteX2016" fmla="*/ 2566035 w 5171122"/>
              <a:gd name="connsiteY2016" fmla="*/ 1519097 h 2863886"/>
              <a:gd name="connsiteX2017" fmla="*/ 2565083 w 5171122"/>
              <a:gd name="connsiteY2017" fmla="*/ 1518145 h 2863886"/>
              <a:gd name="connsiteX2018" fmla="*/ 2564130 w 5171122"/>
              <a:gd name="connsiteY2018" fmla="*/ 1517192 h 2863886"/>
              <a:gd name="connsiteX2019" fmla="*/ 2563178 w 5171122"/>
              <a:gd name="connsiteY2019" fmla="*/ 1516240 h 2863886"/>
              <a:gd name="connsiteX2020" fmla="*/ 2562225 w 5171122"/>
              <a:gd name="connsiteY2020" fmla="*/ 1515287 h 2863886"/>
              <a:gd name="connsiteX2021" fmla="*/ 2562225 w 5171122"/>
              <a:gd name="connsiteY2021" fmla="*/ 1515287 h 2863886"/>
              <a:gd name="connsiteX2022" fmla="*/ 2661285 w 5171122"/>
              <a:gd name="connsiteY2022" fmla="*/ 1342885 h 2863886"/>
              <a:gd name="connsiteX2023" fmla="*/ 2661285 w 5171122"/>
              <a:gd name="connsiteY2023" fmla="*/ 1342885 h 2863886"/>
              <a:gd name="connsiteX2024" fmla="*/ 2663190 w 5171122"/>
              <a:gd name="connsiteY2024" fmla="*/ 1342885 h 2863886"/>
              <a:gd name="connsiteX2025" fmla="*/ 2665095 w 5171122"/>
              <a:gd name="connsiteY2025" fmla="*/ 1342885 h 2863886"/>
              <a:gd name="connsiteX2026" fmla="*/ 2667000 w 5171122"/>
              <a:gd name="connsiteY2026" fmla="*/ 1342885 h 2863886"/>
              <a:gd name="connsiteX2027" fmla="*/ 2668905 w 5171122"/>
              <a:gd name="connsiteY2027" fmla="*/ 1342885 h 2863886"/>
              <a:gd name="connsiteX2028" fmla="*/ 2669858 w 5171122"/>
              <a:gd name="connsiteY2028" fmla="*/ 1342885 h 2863886"/>
              <a:gd name="connsiteX2029" fmla="*/ 2670810 w 5171122"/>
              <a:gd name="connsiteY2029" fmla="*/ 1342885 h 2863886"/>
              <a:gd name="connsiteX2030" fmla="*/ 2672715 w 5171122"/>
              <a:gd name="connsiteY2030" fmla="*/ 1342885 h 2863886"/>
              <a:gd name="connsiteX2031" fmla="*/ 2674620 w 5171122"/>
              <a:gd name="connsiteY2031" fmla="*/ 1342885 h 2863886"/>
              <a:gd name="connsiteX2032" fmla="*/ 2676525 w 5171122"/>
              <a:gd name="connsiteY2032" fmla="*/ 1342885 h 2863886"/>
              <a:gd name="connsiteX2033" fmla="*/ 2677478 w 5171122"/>
              <a:gd name="connsiteY2033" fmla="*/ 1342885 h 2863886"/>
              <a:gd name="connsiteX2034" fmla="*/ 2679383 w 5171122"/>
              <a:gd name="connsiteY2034" fmla="*/ 1341932 h 2863886"/>
              <a:gd name="connsiteX2035" fmla="*/ 2681288 w 5171122"/>
              <a:gd name="connsiteY2035" fmla="*/ 1340980 h 2863886"/>
              <a:gd name="connsiteX2036" fmla="*/ 2683193 w 5171122"/>
              <a:gd name="connsiteY2036" fmla="*/ 1340027 h 2863886"/>
              <a:gd name="connsiteX2037" fmla="*/ 2684145 w 5171122"/>
              <a:gd name="connsiteY2037" fmla="*/ 1340027 h 2863886"/>
              <a:gd name="connsiteX2038" fmla="*/ 2685098 w 5171122"/>
              <a:gd name="connsiteY2038" fmla="*/ 1339075 h 2863886"/>
              <a:gd name="connsiteX2039" fmla="*/ 2686050 w 5171122"/>
              <a:gd name="connsiteY2039" fmla="*/ 1338122 h 2863886"/>
              <a:gd name="connsiteX2040" fmla="*/ 2687003 w 5171122"/>
              <a:gd name="connsiteY2040" fmla="*/ 1337170 h 2863886"/>
              <a:gd name="connsiteX2041" fmla="*/ 2687955 w 5171122"/>
              <a:gd name="connsiteY2041" fmla="*/ 1336217 h 2863886"/>
              <a:gd name="connsiteX2042" fmla="*/ 2688908 w 5171122"/>
              <a:gd name="connsiteY2042" fmla="*/ 1335265 h 2863886"/>
              <a:gd name="connsiteX2043" fmla="*/ 2689860 w 5171122"/>
              <a:gd name="connsiteY2043" fmla="*/ 1334312 h 2863886"/>
              <a:gd name="connsiteX2044" fmla="*/ 2690813 w 5171122"/>
              <a:gd name="connsiteY2044" fmla="*/ 1332407 h 2863886"/>
              <a:gd name="connsiteX2045" fmla="*/ 2691765 w 5171122"/>
              <a:gd name="connsiteY2045" fmla="*/ 1331455 h 2863886"/>
              <a:gd name="connsiteX2046" fmla="*/ 2692718 w 5171122"/>
              <a:gd name="connsiteY2046" fmla="*/ 1330502 h 2863886"/>
              <a:gd name="connsiteX2047" fmla="*/ 2692718 w 5171122"/>
              <a:gd name="connsiteY2047" fmla="*/ 1329550 h 2863886"/>
              <a:gd name="connsiteX2048" fmla="*/ 2693670 w 5171122"/>
              <a:gd name="connsiteY2048" fmla="*/ 1327645 h 2863886"/>
              <a:gd name="connsiteX2049" fmla="*/ 2694623 w 5171122"/>
              <a:gd name="connsiteY2049" fmla="*/ 1325740 h 2863886"/>
              <a:gd name="connsiteX2050" fmla="*/ 2695575 w 5171122"/>
              <a:gd name="connsiteY2050" fmla="*/ 1323835 h 2863886"/>
              <a:gd name="connsiteX2051" fmla="*/ 2695575 w 5171122"/>
              <a:gd name="connsiteY2051" fmla="*/ 1321930 h 2863886"/>
              <a:gd name="connsiteX2052" fmla="*/ 2695575 w 5171122"/>
              <a:gd name="connsiteY2052" fmla="*/ 1321930 h 2863886"/>
              <a:gd name="connsiteX2053" fmla="*/ 2894648 w 5171122"/>
              <a:gd name="connsiteY2053" fmla="*/ 1321930 h 2863886"/>
              <a:gd name="connsiteX2054" fmla="*/ 2894648 w 5171122"/>
              <a:gd name="connsiteY2054" fmla="*/ 1321930 h 2863886"/>
              <a:gd name="connsiteX2055" fmla="*/ 2894648 w 5171122"/>
              <a:gd name="connsiteY2055" fmla="*/ 1323835 h 2863886"/>
              <a:gd name="connsiteX2056" fmla="*/ 2895600 w 5171122"/>
              <a:gd name="connsiteY2056" fmla="*/ 1325740 h 2863886"/>
              <a:gd name="connsiteX2057" fmla="*/ 2896553 w 5171122"/>
              <a:gd name="connsiteY2057" fmla="*/ 1327645 h 2863886"/>
              <a:gd name="connsiteX2058" fmla="*/ 2897505 w 5171122"/>
              <a:gd name="connsiteY2058" fmla="*/ 1329550 h 2863886"/>
              <a:gd name="connsiteX2059" fmla="*/ 2897505 w 5171122"/>
              <a:gd name="connsiteY2059" fmla="*/ 1330502 h 2863886"/>
              <a:gd name="connsiteX2060" fmla="*/ 2898458 w 5171122"/>
              <a:gd name="connsiteY2060" fmla="*/ 1331455 h 2863886"/>
              <a:gd name="connsiteX2061" fmla="*/ 2899410 w 5171122"/>
              <a:gd name="connsiteY2061" fmla="*/ 1332407 h 2863886"/>
              <a:gd name="connsiteX2062" fmla="*/ 2900363 w 5171122"/>
              <a:gd name="connsiteY2062" fmla="*/ 1333360 h 2863886"/>
              <a:gd name="connsiteX2063" fmla="*/ 2901315 w 5171122"/>
              <a:gd name="connsiteY2063" fmla="*/ 1334312 h 2863886"/>
              <a:gd name="connsiteX2064" fmla="*/ 2902268 w 5171122"/>
              <a:gd name="connsiteY2064" fmla="*/ 1335265 h 2863886"/>
              <a:gd name="connsiteX2065" fmla="*/ 2903220 w 5171122"/>
              <a:gd name="connsiteY2065" fmla="*/ 1336217 h 2863886"/>
              <a:gd name="connsiteX2066" fmla="*/ 2904173 w 5171122"/>
              <a:gd name="connsiteY2066" fmla="*/ 1337170 h 2863886"/>
              <a:gd name="connsiteX2067" fmla="*/ 2905125 w 5171122"/>
              <a:gd name="connsiteY2067" fmla="*/ 1338122 h 2863886"/>
              <a:gd name="connsiteX2068" fmla="*/ 2906078 w 5171122"/>
              <a:gd name="connsiteY2068" fmla="*/ 1339075 h 2863886"/>
              <a:gd name="connsiteX2069" fmla="*/ 2907030 w 5171122"/>
              <a:gd name="connsiteY2069" fmla="*/ 1339075 h 2863886"/>
              <a:gd name="connsiteX2070" fmla="*/ 2908935 w 5171122"/>
              <a:gd name="connsiteY2070" fmla="*/ 1340027 h 2863886"/>
              <a:gd name="connsiteX2071" fmla="*/ 2910840 w 5171122"/>
              <a:gd name="connsiteY2071" fmla="*/ 1340980 h 2863886"/>
              <a:gd name="connsiteX2072" fmla="*/ 2912745 w 5171122"/>
              <a:gd name="connsiteY2072" fmla="*/ 1341932 h 2863886"/>
              <a:gd name="connsiteX2073" fmla="*/ 2913698 w 5171122"/>
              <a:gd name="connsiteY2073" fmla="*/ 1341932 h 2863886"/>
              <a:gd name="connsiteX2074" fmla="*/ 2915603 w 5171122"/>
              <a:gd name="connsiteY2074" fmla="*/ 1341932 h 2863886"/>
              <a:gd name="connsiteX2075" fmla="*/ 2917508 w 5171122"/>
              <a:gd name="connsiteY2075" fmla="*/ 1341932 h 2863886"/>
              <a:gd name="connsiteX2076" fmla="*/ 2919413 w 5171122"/>
              <a:gd name="connsiteY2076" fmla="*/ 1341932 h 2863886"/>
              <a:gd name="connsiteX2077" fmla="*/ 2920365 w 5171122"/>
              <a:gd name="connsiteY2077" fmla="*/ 1341932 h 2863886"/>
              <a:gd name="connsiteX2078" fmla="*/ 2921318 w 5171122"/>
              <a:gd name="connsiteY2078" fmla="*/ 1341932 h 2863886"/>
              <a:gd name="connsiteX2079" fmla="*/ 2923223 w 5171122"/>
              <a:gd name="connsiteY2079" fmla="*/ 1341932 h 2863886"/>
              <a:gd name="connsiteX2080" fmla="*/ 2925128 w 5171122"/>
              <a:gd name="connsiteY2080" fmla="*/ 1341932 h 2863886"/>
              <a:gd name="connsiteX2081" fmla="*/ 2927033 w 5171122"/>
              <a:gd name="connsiteY2081" fmla="*/ 1341932 h 2863886"/>
              <a:gd name="connsiteX2082" fmla="*/ 2928938 w 5171122"/>
              <a:gd name="connsiteY2082" fmla="*/ 1341932 h 2863886"/>
              <a:gd name="connsiteX2083" fmla="*/ 2928938 w 5171122"/>
              <a:gd name="connsiteY2083" fmla="*/ 1341932 h 2863886"/>
              <a:gd name="connsiteX2084" fmla="*/ 3027998 w 5171122"/>
              <a:gd name="connsiteY2084" fmla="*/ 1514335 h 2863886"/>
              <a:gd name="connsiteX2085" fmla="*/ 3027998 w 5171122"/>
              <a:gd name="connsiteY2085" fmla="*/ 1514335 h 2863886"/>
              <a:gd name="connsiteX2086" fmla="*/ 3027045 w 5171122"/>
              <a:gd name="connsiteY2086" fmla="*/ 1515287 h 2863886"/>
              <a:gd name="connsiteX2087" fmla="*/ 3026093 w 5171122"/>
              <a:gd name="connsiteY2087" fmla="*/ 1516240 h 2863886"/>
              <a:gd name="connsiteX2088" fmla="*/ 3025140 w 5171122"/>
              <a:gd name="connsiteY2088" fmla="*/ 1517192 h 2863886"/>
              <a:gd name="connsiteX2089" fmla="*/ 3024188 w 5171122"/>
              <a:gd name="connsiteY2089" fmla="*/ 1518145 h 2863886"/>
              <a:gd name="connsiteX2090" fmla="*/ 3023235 w 5171122"/>
              <a:gd name="connsiteY2090" fmla="*/ 1519097 h 2863886"/>
              <a:gd name="connsiteX2091" fmla="*/ 3023235 w 5171122"/>
              <a:gd name="connsiteY2091" fmla="*/ 1520050 h 2863886"/>
              <a:gd name="connsiteX2092" fmla="*/ 3022283 w 5171122"/>
              <a:gd name="connsiteY2092" fmla="*/ 1521955 h 2863886"/>
              <a:gd name="connsiteX2093" fmla="*/ 3021330 w 5171122"/>
              <a:gd name="connsiteY2093" fmla="*/ 1523860 h 2863886"/>
              <a:gd name="connsiteX2094" fmla="*/ 3020378 w 5171122"/>
              <a:gd name="connsiteY2094" fmla="*/ 1525765 h 2863886"/>
              <a:gd name="connsiteX2095" fmla="*/ 3020378 w 5171122"/>
              <a:gd name="connsiteY2095" fmla="*/ 1526717 h 2863886"/>
              <a:gd name="connsiteX2096" fmla="*/ 3020378 w 5171122"/>
              <a:gd name="connsiteY2096" fmla="*/ 1528622 h 2863886"/>
              <a:gd name="connsiteX2097" fmla="*/ 3020378 w 5171122"/>
              <a:gd name="connsiteY2097" fmla="*/ 1530527 h 2863886"/>
              <a:gd name="connsiteX2098" fmla="*/ 3020378 w 5171122"/>
              <a:gd name="connsiteY2098" fmla="*/ 1532432 h 2863886"/>
              <a:gd name="connsiteX2099" fmla="*/ 3020378 w 5171122"/>
              <a:gd name="connsiteY2099" fmla="*/ 1533385 h 2863886"/>
              <a:gd name="connsiteX2100" fmla="*/ 3020378 w 5171122"/>
              <a:gd name="connsiteY2100" fmla="*/ 1534337 h 2863886"/>
              <a:gd name="connsiteX2101" fmla="*/ 3020378 w 5171122"/>
              <a:gd name="connsiteY2101" fmla="*/ 1536242 h 2863886"/>
              <a:gd name="connsiteX2102" fmla="*/ 3020378 w 5171122"/>
              <a:gd name="connsiteY2102" fmla="*/ 1538147 h 2863886"/>
              <a:gd name="connsiteX2103" fmla="*/ 3020378 w 5171122"/>
              <a:gd name="connsiteY2103" fmla="*/ 1540052 h 2863886"/>
              <a:gd name="connsiteX2104" fmla="*/ 3020378 w 5171122"/>
              <a:gd name="connsiteY2104" fmla="*/ 1541005 h 2863886"/>
              <a:gd name="connsiteX2105" fmla="*/ 3021330 w 5171122"/>
              <a:gd name="connsiteY2105" fmla="*/ 1542910 h 2863886"/>
              <a:gd name="connsiteX2106" fmla="*/ 3022283 w 5171122"/>
              <a:gd name="connsiteY2106" fmla="*/ 1544815 h 2863886"/>
              <a:gd name="connsiteX2107" fmla="*/ 3023235 w 5171122"/>
              <a:gd name="connsiteY2107" fmla="*/ 1546720 h 2863886"/>
              <a:gd name="connsiteX2108" fmla="*/ 3023235 w 5171122"/>
              <a:gd name="connsiteY2108" fmla="*/ 1547672 h 2863886"/>
              <a:gd name="connsiteX2109" fmla="*/ 3024188 w 5171122"/>
              <a:gd name="connsiteY2109" fmla="*/ 1548625 h 2863886"/>
              <a:gd name="connsiteX2110" fmla="*/ 3025140 w 5171122"/>
              <a:gd name="connsiteY2110" fmla="*/ 1549577 h 2863886"/>
              <a:gd name="connsiteX2111" fmla="*/ 3026093 w 5171122"/>
              <a:gd name="connsiteY2111" fmla="*/ 1550530 h 2863886"/>
              <a:gd name="connsiteX2112" fmla="*/ 3027045 w 5171122"/>
              <a:gd name="connsiteY2112" fmla="*/ 1551482 h 2863886"/>
              <a:gd name="connsiteX2113" fmla="*/ 3027998 w 5171122"/>
              <a:gd name="connsiteY2113" fmla="*/ 1552435 h 2863886"/>
              <a:gd name="connsiteX2114" fmla="*/ 3027998 w 5171122"/>
              <a:gd name="connsiteY2114" fmla="*/ 1552435 h 2863886"/>
              <a:gd name="connsiteX2115" fmla="*/ 2905125 w 5171122"/>
              <a:gd name="connsiteY2115" fmla="*/ 1730552 h 2863886"/>
              <a:gd name="connsiteX2116" fmla="*/ 2874645 w 5171122"/>
              <a:gd name="connsiteY2116" fmla="*/ 1741982 h 2863886"/>
              <a:gd name="connsiteX2117" fmla="*/ 2884170 w 5171122"/>
              <a:gd name="connsiteY2117" fmla="*/ 1778177 h 2863886"/>
              <a:gd name="connsiteX2118" fmla="*/ 2920365 w 5171122"/>
              <a:gd name="connsiteY2118" fmla="*/ 1768652 h 2863886"/>
              <a:gd name="connsiteX2119" fmla="*/ 2915603 w 5171122"/>
              <a:gd name="connsiteY2119" fmla="*/ 1736267 h 2863886"/>
              <a:gd name="connsiteX2120" fmla="*/ 3014663 w 5171122"/>
              <a:gd name="connsiteY2120" fmla="*/ 1563865 h 2863886"/>
              <a:gd name="connsiteX2121" fmla="*/ 3014663 w 5171122"/>
              <a:gd name="connsiteY2121" fmla="*/ 1563865 h 2863886"/>
              <a:gd name="connsiteX2122" fmla="*/ 3016568 w 5171122"/>
              <a:gd name="connsiteY2122" fmla="*/ 1563865 h 2863886"/>
              <a:gd name="connsiteX2123" fmla="*/ 3018473 w 5171122"/>
              <a:gd name="connsiteY2123" fmla="*/ 1563865 h 2863886"/>
              <a:gd name="connsiteX2124" fmla="*/ 3020378 w 5171122"/>
              <a:gd name="connsiteY2124" fmla="*/ 1563865 h 2863886"/>
              <a:gd name="connsiteX2125" fmla="*/ 3022283 w 5171122"/>
              <a:gd name="connsiteY2125" fmla="*/ 1563865 h 2863886"/>
              <a:gd name="connsiteX2126" fmla="*/ 3023235 w 5171122"/>
              <a:gd name="connsiteY2126" fmla="*/ 1563865 h 2863886"/>
              <a:gd name="connsiteX2127" fmla="*/ 3024188 w 5171122"/>
              <a:gd name="connsiteY2127" fmla="*/ 1563865 h 2863886"/>
              <a:gd name="connsiteX2128" fmla="*/ 3026093 w 5171122"/>
              <a:gd name="connsiteY2128" fmla="*/ 1563865 h 2863886"/>
              <a:gd name="connsiteX2129" fmla="*/ 3027998 w 5171122"/>
              <a:gd name="connsiteY2129" fmla="*/ 1563865 h 2863886"/>
              <a:gd name="connsiteX2130" fmla="*/ 3029903 w 5171122"/>
              <a:gd name="connsiteY2130" fmla="*/ 1563865 h 2863886"/>
              <a:gd name="connsiteX2131" fmla="*/ 3030855 w 5171122"/>
              <a:gd name="connsiteY2131" fmla="*/ 1563865 h 2863886"/>
              <a:gd name="connsiteX2132" fmla="*/ 3032760 w 5171122"/>
              <a:gd name="connsiteY2132" fmla="*/ 1562912 h 2863886"/>
              <a:gd name="connsiteX2133" fmla="*/ 3034665 w 5171122"/>
              <a:gd name="connsiteY2133" fmla="*/ 1561960 h 2863886"/>
              <a:gd name="connsiteX2134" fmla="*/ 3036570 w 5171122"/>
              <a:gd name="connsiteY2134" fmla="*/ 1561007 h 2863886"/>
              <a:gd name="connsiteX2135" fmla="*/ 3037523 w 5171122"/>
              <a:gd name="connsiteY2135" fmla="*/ 1561007 h 2863886"/>
              <a:gd name="connsiteX2136" fmla="*/ 3038475 w 5171122"/>
              <a:gd name="connsiteY2136" fmla="*/ 1560055 h 2863886"/>
              <a:gd name="connsiteX2137" fmla="*/ 3039428 w 5171122"/>
              <a:gd name="connsiteY2137" fmla="*/ 1559102 h 2863886"/>
              <a:gd name="connsiteX2138" fmla="*/ 3040380 w 5171122"/>
              <a:gd name="connsiteY2138" fmla="*/ 1558150 h 2863886"/>
              <a:gd name="connsiteX2139" fmla="*/ 3041333 w 5171122"/>
              <a:gd name="connsiteY2139" fmla="*/ 1557197 h 2863886"/>
              <a:gd name="connsiteX2140" fmla="*/ 3042285 w 5171122"/>
              <a:gd name="connsiteY2140" fmla="*/ 1556245 h 2863886"/>
              <a:gd name="connsiteX2141" fmla="*/ 3043238 w 5171122"/>
              <a:gd name="connsiteY2141" fmla="*/ 1555292 h 2863886"/>
              <a:gd name="connsiteX2142" fmla="*/ 3044190 w 5171122"/>
              <a:gd name="connsiteY2142" fmla="*/ 1554340 h 2863886"/>
              <a:gd name="connsiteX2143" fmla="*/ 3045143 w 5171122"/>
              <a:gd name="connsiteY2143" fmla="*/ 1553387 h 2863886"/>
              <a:gd name="connsiteX2144" fmla="*/ 3046095 w 5171122"/>
              <a:gd name="connsiteY2144" fmla="*/ 1552435 h 2863886"/>
              <a:gd name="connsiteX2145" fmla="*/ 3046095 w 5171122"/>
              <a:gd name="connsiteY2145" fmla="*/ 1551482 h 2863886"/>
              <a:gd name="connsiteX2146" fmla="*/ 3047048 w 5171122"/>
              <a:gd name="connsiteY2146" fmla="*/ 1549577 h 2863886"/>
              <a:gd name="connsiteX2147" fmla="*/ 3048000 w 5171122"/>
              <a:gd name="connsiteY2147" fmla="*/ 1547672 h 2863886"/>
              <a:gd name="connsiteX2148" fmla="*/ 3048953 w 5171122"/>
              <a:gd name="connsiteY2148" fmla="*/ 1545767 h 2863886"/>
              <a:gd name="connsiteX2149" fmla="*/ 3048953 w 5171122"/>
              <a:gd name="connsiteY2149" fmla="*/ 1543862 h 2863886"/>
              <a:gd name="connsiteX2150" fmla="*/ 3048953 w 5171122"/>
              <a:gd name="connsiteY2150" fmla="*/ 1543862 h 2863886"/>
              <a:gd name="connsiteX2151" fmla="*/ 3248025 w 5171122"/>
              <a:gd name="connsiteY2151" fmla="*/ 1543862 h 2863886"/>
              <a:gd name="connsiteX2152" fmla="*/ 3248025 w 5171122"/>
              <a:gd name="connsiteY2152" fmla="*/ 1543862 h 2863886"/>
              <a:gd name="connsiteX2153" fmla="*/ 3248025 w 5171122"/>
              <a:gd name="connsiteY2153" fmla="*/ 1545767 h 2863886"/>
              <a:gd name="connsiteX2154" fmla="*/ 3248978 w 5171122"/>
              <a:gd name="connsiteY2154" fmla="*/ 1547672 h 2863886"/>
              <a:gd name="connsiteX2155" fmla="*/ 3249930 w 5171122"/>
              <a:gd name="connsiteY2155" fmla="*/ 1549577 h 2863886"/>
              <a:gd name="connsiteX2156" fmla="*/ 3250883 w 5171122"/>
              <a:gd name="connsiteY2156" fmla="*/ 1551482 h 2863886"/>
              <a:gd name="connsiteX2157" fmla="*/ 3250883 w 5171122"/>
              <a:gd name="connsiteY2157" fmla="*/ 1552435 h 2863886"/>
              <a:gd name="connsiteX2158" fmla="*/ 3251835 w 5171122"/>
              <a:gd name="connsiteY2158" fmla="*/ 1553387 h 2863886"/>
              <a:gd name="connsiteX2159" fmla="*/ 3252788 w 5171122"/>
              <a:gd name="connsiteY2159" fmla="*/ 1554340 h 2863886"/>
              <a:gd name="connsiteX2160" fmla="*/ 3253740 w 5171122"/>
              <a:gd name="connsiteY2160" fmla="*/ 1556245 h 2863886"/>
              <a:gd name="connsiteX2161" fmla="*/ 3254693 w 5171122"/>
              <a:gd name="connsiteY2161" fmla="*/ 1557197 h 2863886"/>
              <a:gd name="connsiteX2162" fmla="*/ 3255645 w 5171122"/>
              <a:gd name="connsiteY2162" fmla="*/ 1558150 h 2863886"/>
              <a:gd name="connsiteX2163" fmla="*/ 3256598 w 5171122"/>
              <a:gd name="connsiteY2163" fmla="*/ 1559102 h 2863886"/>
              <a:gd name="connsiteX2164" fmla="*/ 3257550 w 5171122"/>
              <a:gd name="connsiteY2164" fmla="*/ 1560055 h 2863886"/>
              <a:gd name="connsiteX2165" fmla="*/ 3258503 w 5171122"/>
              <a:gd name="connsiteY2165" fmla="*/ 1561007 h 2863886"/>
              <a:gd name="connsiteX2166" fmla="*/ 3259455 w 5171122"/>
              <a:gd name="connsiteY2166" fmla="*/ 1561960 h 2863886"/>
              <a:gd name="connsiteX2167" fmla="*/ 3260408 w 5171122"/>
              <a:gd name="connsiteY2167" fmla="*/ 1561960 h 2863886"/>
              <a:gd name="connsiteX2168" fmla="*/ 3262313 w 5171122"/>
              <a:gd name="connsiteY2168" fmla="*/ 1562912 h 2863886"/>
              <a:gd name="connsiteX2169" fmla="*/ 3264218 w 5171122"/>
              <a:gd name="connsiteY2169" fmla="*/ 1563865 h 2863886"/>
              <a:gd name="connsiteX2170" fmla="*/ 3266123 w 5171122"/>
              <a:gd name="connsiteY2170" fmla="*/ 1564817 h 2863886"/>
              <a:gd name="connsiteX2171" fmla="*/ 3267075 w 5171122"/>
              <a:gd name="connsiteY2171" fmla="*/ 1564817 h 2863886"/>
              <a:gd name="connsiteX2172" fmla="*/ 3268980 w 5171122"/>
              <a:gd name="connsiteY2172" fmla="*/ 1564817 h 2863886"/>
              <a:gd name="connsiteX2173" fmla="*/ 3270885 w 5171122"/>
              <a:gd name="connsiteY2173" fmla="*/ 1564817 h 2863886"/>
              <a:gd name="connsiteX2174" fmla="*/ 3272790 w 5171122"/>
              <a:gd name="connsiteY2174" fmla="*/ 1564817 h 2863886"/>
              <a:gd name="connsiteX2175" fmla="*/ 3273743 w 5171122"/>
              <a:gd name="connsiteY2175" fmla="*/ 1564817 h 2863886"/>
              <a:gd name="connsiteX2176" fmla="*/ 3274695 w 5171122"/>
              <a:gd name="connsiteY2176" fmla="*/ 1564817 h 2863886"/>
              <a:gd name="connsiteX2177" fmla="*/ 3276600 w 5171122"/>
              <a:gd name="connsiteY2177" fmla="*/ 1564817 h 2863886"/>
              <a:gd name="connsiteX2178" fmla="*/ 3278505 w 5171122"/>
              <a:gd name="connsiteY2178" fmla="*/ 1564817 h 2863886"/>
              <a:gd name="connsiteX2179" fmla="*/ 3280410 w 5171122"/>
              <a:gd name="connsiteY2179" fmla="*/ 1564817 h 2863886"/>
              <a:gd name="connsiteX2180" fmla="*/ 3282315 w 5171122"/>
              <a:gd name="connsiteY2180" fmla="*/ 1564817 h 2863886"/>
              <a:gd name="connsiteX2181" fmla="*/ 3282315 w 5171122"/>
              <a:gd name="connsiteY2181" fmla="*/ 1564817 h 2863886"/>
              <a:gd name="connsiteX2182" fmla="*/ 3381375 w 5171122"/>
              <a:gd name="connsiteY2182" fmla="*/ 1737220 h 2863886"/>
              <a:gd name="connsiteX2183" fmla="*/ 3376613 w 5171122"/>
              <a:gd name="connsiteY2183" fmla="*/ 1769605 h 2863886"/>
              <a:gd name="connsiteX2184" fmla="*/ 3412808 w 5171122"/>
              <a:gd name="connsiteY2184" fmla="*/ 1779130 h 2863886"/>
              <a:gd name="connsiteX2185" fmla="*/ 3422333 w 5171122"/>
              <a:gd name="connsiteY2185" fmla="*/ 1742935 h 2863886"/>
              <a:gd name="connsiteX2186" fmla="*/ 3391853 w 5171122"/>
              <a:gd name="connsiteY2186" fmla="*/ 1731505 h 2863886"/>
              <a:gd name="connsiteX2187" fmla="*/ 3292793 w 5171122"/>
              <a:gd name="connsiteY2187" fmla="*/ 1559102 h 2863886"/>
              <a:gd name="connsiteX2188" fmla="*/ 3292793 w 5171122"/>
              <a:gd name="connsiteY2188" fmla="*/ 1559102 h 2863886"/>
              <a:gd name="connsiteX2189" fmla="*/ 3293745 w 5171122"/>
              <a:gd name="connsiteY2189" fmla="*/ 1558150 h 2863886"/>
              <a:gd name="connsiteX2190" fmla="*/ 3294698 w 5171122"/>
              <a:gd name="connsiteY2190" fmla="*/ 1557197 h 2863886"/>
              <a:gd name="connsiteX2191" fmla="*/ 3295650 w 5171122"/>
              <a:gd name="connsiteY2191" fmla="*/ 1556245 h 2863886"/>
              <a:gd name="connsiteX2192" fmla="*/ 3296603 w 5171122"/>
              <a:gd name="connsiteY2192" fmla="*/ 1555292 h 2863886"/>
              <a:gd name="connsiteX2193" fmla="*/ 3297555 w 5171122"/>
              <a:gd name="connsiteY2193" fmla="*/ 1554340 h 2863886"/>
              <a:gd name="connsiteX2194" fmla="*/ 3297555 w 5171122"/>
              <a:gd name="connsiteY2194" fmla="*/ 1553387 h 2863886"/>
              <a:gd name="connsiteX2195" fmla="*/ 3298508 w 5171122"/>
              <a:gd name="connsiteY2195" fmla="*/ 1551482 h 2863886"/>
              <a:gd name="connsiteX2196" fmla="*/ 3299460 w 5171122"/>
              <a:gd name="connsiteY2196" fmla="*/ 1549577 h 2863886"/>
              <a:gd name="connsiteX2197" fmla="*/ 3300413 w 5171122"/>
              <a:gd name="connsiteY2197" fmla="*/ 1547672 h 2863886"/>
              <a:gd name="connsiteX2198" fmla="*/ 3300413 w 5171122"/>
              <a:gd name="connsiteY2198" fmla="*/ 1546720 h 2863886"/>
              <a:gd name="connsiteX2199" fmla="*/ 3300413 w 5171122"/>
              <a:gd name="connsiteY2199" fmla="*/ 1544815 h 2863886"/>
              <a:gd name="connsiteX2200" fmla="*/ 3300413 w 5171122"/>
              <a:gd name="connsiteY2200" fmla="*/ 1542910 h 2863886"/>
              <a:gd name="connsiteX2201" fmla="*/ 3300413 w 5171122"/>
              <a:gd name="connsiteY2201" fmla="*/ 1541005 h 2863886"/>
              <a:gd name="connsiteX2202" fmla="*/ 3300413 w 5171122"/>
              <a:gd name="connsiteY2202" fmla="*/ 1540052 h 2863886"/>
              <a:gd name="connsiteX2203" fmla="*/ 3300413 w 5171122"/>
              <a:gd name="connsiteY2203" fmla="*/ 1539100 h 2863886"/>
              <a:gd name="connsiteX2204" fmla="*/ 3300413 w 5171122"/>
              <a:gd name="connsiteY2204" fmla="*/ 1537195 h 2863886"/>
              <a:gd name="connsiteX2205" fmla="*/ 3300413 w 5171122"/>
              <a:gd name="connsiteY2205" fmla="*/ 1535290 h 2863886"/>
              <a:gd name="connsiteX2206" fmla="*/ 3300413 w 5171122"/>
              <a:gd name="connsiteY2206" fmla="*/ 1533385 h 2863886"/>
              <a:gd name="connsiteX2207" fmla="*/ 3300413 w 5171122"/>
              <a:gd name="connsiteY2207" fmla="*/ 1532432 h 2863886"/>
              <a:gd name="connsiteX2208" fmla="*/ 3299460 w 5171122"/>
              <a:gd name="connsiteY2208" fmla="*/ 1530527 h 2863886"/>
              <a:gd name="connsiteX2209" fmla="*/ 3298508 w 5171122"/>
              <a:gd name="connsiteY2209" fmla="*/ 1528622 h 2863886"/>
              <a:gd name="connsiteX2210" fmla="*/ 3297555 w 5171122"/>
              <a:gd name="connsiteY2210" fmla="*/ 1526717 h 2863886"/>
              <a:gd name="connsiteX2211" fmla="*/ 3297555 w 5171122"/>
              <a:gd name="connsiteY2211" fmla="*/ 1525765 h 2863886"/>
              <a:gd name="connsiteX2212" fmla="*/ 3296603 w 5171122"/>
              <a:gd name="connsiteY2212" fmla="*/ 1524812 h 2863886"/>
              <a:gd name="connsiteX2213" fmla="*/ 3295650 w 5171122"/>
              <a:gd name="connsiteY2213" fmla="*/ 1523860 h 2863886"/>
              <a:gd name="connsiteX2214" fmla="*/ 3294698 w 5171122"/>
              <a:gd name="connsiteY2214" fmla="*/ 1522907 h 2863886"/>
              <a:gd name="connsiteX2215" fmla="*/ 3293745 w 5171122"/>
              <a:gd name="connsiteY2215" fmla="*/ 1521955 h 2863886"/>
              <a:gd name="connsiteX2216" fmla="*/ 3292793 w 5171122"/>
              <a:gd name="connsiteY2216" fmla="*/ 1521002 h 2863886"/>
              <a:gd name="connsiteX2217" fmla="*/ 3292793 w 5171122"/>
              <a:gd name="connsiteY2217" fmla="*/ 1521002 h 2863886"/>
              <a:gd name="connsiteX2218" fmla="*/ 3391853 w 5171122"/>
              <a:gd name="connsiteY2218" fmla="*/ 1348600 h 2863886"/>
              <a:gd name="connsiteX2219" fmla="*/ 3391853 w 5171122"/>
              <a:gd name="connsiteY2219" fmla="*/ 1348600 h 2863886"/>
              <a:gd name="connsiteX2220" fmla="*/ 3393758 w 5171122"/>
              <a:gd name="connsiteY2220" fmla="*/ 1348600 h 2863886"/>
              <a:gd name="connsiteX2221" fmla="*/ 3395663 w 5171122"/>
              <a:gd name="connsiteY2221" fmla="*/ 1348600 h 2863886"/>
              <a:gd name="connsiteX2222" fmla="*/ 3397568 w 5171122"/>
              <a:gd name="connsiteY2222" fmla="*/ 1348600 h 2863886"/>
              <a:gd name="connsiteX2223" fmla="*/ 3399473 w 5171122"/>
              <a:gd name="connsiteY2223" fmla="*/ 1348600 h 2863886"/>
              <a:gd name="connsiteX2224" fmla="*/ 3400425 w 5171122"/>
              <a:gd name="connsiteY2224" fmla="*/ 1348600 h 2863886"/>
              <a:gd name="connsiteX2225" fmla="*/ 3401378 w 5171122"/>
              <a:gd name="connsiteY2225" fmla="*/ 1348600 h 2863886"/>
              <a:gd name="connsiteX2226" fmla="*/ 3403283 w 5171122"/>
              <a:gd name="connsiteY2226" fmla="*/ 1348600 h 2863886"/>
              <a:gd name="connsiteX2227" fmla="*/ 3405188 w 5171122"/>
              <a:gd name="connsiteY2227" fmla="*/ 1348600 h 2863886"/>
              <a:gd name="connsiteX2228" fmla="*/ 3407093 w 5171122"/>
              <a:gd name="connsiteY2228" fmla="*/ 1348600 h 2863886"/>
              <a:gd name="connsiteX2229" fmla="*/ 3408045 w 5171122"/>
              <a:gd name="connsiteY2229" fmla="*/ 1348600 h 2863886"/>
              <a:gd name="connsiteX2230" fmla="*/ 3409950 w 5171122"/>
              <a:gd name="connsiteY2230" fmla="*/ 1347647 h 2863886"/>
              <a:gd name="connsiteX2231" fmla="*/ 3411855 w 5171122"/>
              <a:gd name="connsiteY2231" fmla="*/ 1346695 h 2863886"/>
              <a:gd name="connsiteX2232" fmla="*/ 3413760 w 5171122"/>
              <a:gd name="connsiteY2232" fmla="*/ 1345742 h 2863886"/>
              <a:gd name="connsiteX2233" fmla="*/ 3414713 w 5171122"/>
              <a:gd name="connsiteY2233" fmla="*/ 1345742 h 2863886"/>
              <a:gd name="connsiteX2234" fmla="*/ 3415665 w 5171122"/>
              <a:gd name="connsiteY2234" fmla="*/ 1344790 h 2863886"/>
              <a:gd name="connsiteX2235" fmla="*/ 3416618 w 5171122"/>
              <a:gd name="connsiteY2235" fmla="*/ 1343837 h 2863886"/>
              <a:gd name="connsiteX2236" fmla="*/ 3417570 w 5171122"/>
              <a:gd name="connsiteY2236" fmla="*/ 1342885 h 2863886"/>
              <a:gd name="connsiteX2237" fmla="*/ 3418523 w 5171122"/>
              <a:gd name="connsiteY2237" fmla="*/ 1341932 h 2863886"/>
              <a:gd name="connsiteX2238" fmla="*/ 3419475 w 5171122"/>
              <a:gd name="connsiteY2238" fmla="*/ 1340980 h 2863886"/>
              <a:gd name="connsiteX2239" fmla="*/ 3420428 w 5171122"/>
              <a:gd name="connsiteY2239" fmla="*/ 1340027 h 2863886"/>
              <a:gd name="connsiteX2240" fmla="*/ 3421380 w 5171122"/>
              <a:gd name="connsiteY2240" fmla="*/ 1339075 h 2863886"/>
              <a:gd name="connsiteX2241" fmla="*/ 3422333 w 5171122"/>
              <a:gd name="connsiteY2241" fmla="*/ 1338122 h 2863886"/>
              <a:gd name="connsiteX2242" fmla="*/ 3423285 w 5171122"/>
              <a:gd name="connsiteY2242" fmla="*/ 1337170 h 2863886"/>
              <a:gd name="connsiteX2243" fmla="*/ 3423285 w 5171122"/>
              <a:gd name="connsiteY2243" fmla="*/ 1336217 h 2863886"/>
              <a:gd name="connsiteX2244" fmla="*/ 3424238 w 5171122"/>
              <a:gd name="connsiteY2244" fmla="*/ 1334312 h 2863886"/>
              <a:gd name="connsiteX2245" fmla="*/ 3425190 w 5171122"/>
              <a:gd name="connsiteY2245" fmla="*/ 1332407 h 2863886"/>
              <a:gd name="connsiteX2246" fmla="*/ 3426143 w 5171122"/>
              <a:gd name="connsiteY2246" fmla="*/ 1330502 h 2863886"/>
              <a:gd name="connsiteX2247" fmla="*/ 3426143 w 5171122"/>
              <a:gd name="connsiteY2247" fmla="*/ 1328597 h 2863886"/>
              <a:gd name="connsiteX2248" fmla="*/ 3426143 w 5171122"/>
              <a:gd name="connsiteY2248" fmla="*/ 1328597 h 2863886"/>
              <a:gd name="connsiteX2249" fmla="*/ 3625215 w 5171122"/>
              <a:gd name="connsiteY2249" fmla="*/ 1328597 h 2863886"/>
              <a:gd name="connsiteX2250" fmla="*/ 3625215 w 5171122"/>
              <a:gd name="connsiteY2250" fmla="*/ 1328597 h 2863886"/>
              <a:gd name="connsiteX2251" fmla="*/ 3625215 w 5171122"/>
              <a:gd name="connsiteY2251" fmla="*/ 1330502 h 2863886"/>
              <a:gd name="connsiteX2252" fmla="*/ 3626168 w 5171122"/>
              <a:gd name="connsiteY2252" fmla="*/ 1332407 h 2863886"/>
              <a:gd name="connsiteX2253" fmla="*/ 3627120 w 5171122"/>
              <a:gd name="connsiteY2253" fmla="*/ 1334312 h 2863886"/>
              <a:gd name="connsiteX2254" fmla="*/ 3628073 w 5171122"/>
              <a:gd name="connsiteY2254" fmla="*/ 1336217 h 2863886"/>
              <a:gd name="connsiteX2255" fmla="*/ 3628073 w 5171122"/>
              <a:gd name="connsiteY2255" fmla="*/ 1337170 h 2863886"/>
              <a:gd name="connsiteX2256" fmla="*/ 3629025 w 5171122"/>
              <a:gd name="connsiteY2256" fmla="*/ 1338122 h 2863886"/>
              <a:gd name="connsiteX2257" fmla="*/ 3629978 w 5171122"/>
              <a:gd name="connsiteY2257" fmla="*/ 1339075 h 2863886"/>
              <a:gd name="connsiteX2258" fmla="*/ 3630930 w 5171122"/>
              <a:gd name="connsiteY2258" fmla="*/ 1340980 h 2863886"/>
              <a:gd name="connsiteX2259" fmla="*/ 3631883 w 5171122"/>
              <a:gd name="connsiteY2259" fmla="*/ 1341932 h 2863886"/>
              <a:gd name="connsiteX2260" fmla="*/ 3632835 w 5171122"/>
              <a:gd name="connsiteY2260" fmla="*/ 1342885 h 2863886"/>
              <a:gd name="connsiteX2261" fmla="*/ 3633788 w 5171122"/>
              <a:gd name="connsiteY2261" fmla="*/ 1343837 h 2863886"/>
              <a:gd name="connsiteX2262" fmla="*/ 3634740 w 5171122"/>
              <a:gd name="connsiteY2262" fmla="*/ 1344790 h 2863886"/>
              <a:gd name="connsiteX2263" fmla="*/ 3635693 w 5171122"/>
              <a:gd name="connsiteY2263" fmla="*/ 1345742 h 2863886"/>
              <a:gd name="connsiteX2264" fmla="*/ 3636645 w 5171122"/>
              <a:gd name="connsiteY2264" fmla="*/ 1346695 h 2863886"/>
              <a:gd name="connsiteX2265" fmla="*/ 3637598 w 5171122"/>
              <a:gd name="connsiteY2265" fmla="*/ 1346695 h 2863886"/>
              <a:gd name="connsiteX2266" fmla="*/ 3639503 w 5171122"/>
              <a:gd name="connsiteY2266" fmla="*/ 1347647 h 2863886"/>
              <a:gd name="connsiteX2267" fmla="*/ 3641408 w 5171122"/>
              <a:gd name="connsiteY2267" fmla="*/ 1348600 h 2863886"/>
              <a:gd name="connsiteX2268" fmla="*/ 3643313 w 5171122"/>
              <a:gd name="connsiteY2268" fmla="*/ 1349552 h 2863886"/>
              <a:gd name="connsiteX2269" fmla="*/ 3644265 w 5171122"/>
              <a:gd name="connsiteY2269" fmla="*/ 1349552 h 2863886"/>
              <a:gd name="connsiteX2270" fmla="*/ 3646170 w 5171122"/>
              <a:gd name="connsiteY2270" fmla="*/ 1349552 h 2863886"/>
              <a:gd name="connsiteX2271" fmla="*/ 3648075 w 5171122"/>
              <a:gd name="connsiteY2271" fmla="*/ 1349552 h 2863886"/>
              <a:gd name="connsiteX2272" fmla="*/ 3649980 w 5171122"/>
              <a:gd name="connsiteY2272" fmla="*/ 1349552 h 2863886"/>
              <a:gd name="connsiteX2273" fmla="*/ 3650933 w 5171122"/>
              <a:gd name="connsiteY2273" fmla="*/ 1349552 h 2863886"/>
              <a:gd name="connsiteX2274" fmla="*/ 3651885 w 5171122"/>
              <a:gd name="connsiteY2274" fmla="*/ 1349552 h 2863886"/>
              <a:gd name="connsiteX2275" fmla="*/ 3653790 w 5171122"/>
              <a:gd name="connsiteY2275" fmla="*/ 1349552 h 2863886"/>
              <a:gd name="connsiteX2276" fmla="*/ 3655695 w 5171122"/>
              <a:gd name="connsiteY2276" fmla="*/ 1349552 h 2863886"/>
              <a:gd name="connsiteX2277" fmla="*/ 3657600 w 5171122"/>
              <a:gd name="connsiteY2277" fmla="*/ 1349552 h 2863886"/>
              <a:gd name="connsiteX2278" fmla="*/ 3659505 w 5171122"/>
              <a:gd name="connsiteY2278" fmla="*/ 1349552 h 2863886"/>
              <a:gd name="connsiteX2279" fmla="*/ 3659505 w 5171122"/>
              <a:gd name="connsiteY2279" fmla="*/ 1349552 h 2863886"/>
              <a:gd name="connsiteX2280" fmla="*/ 3758565 w 5171122"/>
              <a:gd name="connsiteY2280" fmla="*/ 1521955 h 2863886"/>
              <a:gd name="connsiteX2281" fmla="*/ 3758565 w 5171122"/>
              <a:gd name="connsiteY2281" fmla="*/ 1521955 h 2863886"/>
              <a:gd name="connsiteX2282" fmla="*/ 3757613 w 5171122"/>
              <a:gd name="connsiteY2282" fmla="*/ 1522907 h 2863886"/>
              <a:gd name="connsiteX2283" fmla="*/ 3756660 w 5171122"/>
              <a:gd name="connsiteY2283" fmla="*/ 1523860 h 2863886"/>
              <a:gd name="connsiteX2284" fmla="*/ 3755708 w 5171122"/>
              <a:gd name="connsiteY2284" fmla="*/ 1524812 h 2863886"/>
              <a:gd name="connsiteX2285" fmla="*/ 3754755 w 5171122"/>
              <a:gd name="connsiteY2285" fmla="*/ 1525765 h 2863886"/>
              <a:gd name="connsiteX2286" fmla="*/ 3753803 w 5171122"/>
              <a:gd name="connsiteY2286" fmla="*/ 1526717 h 2863886"/>
              <a:gd name="connsiteX2287" fmla="*/ 3753803 w 5171122"/>
              <a:gd name="connsiteY2287" fmla="*/ 1527670 h 2863886"/>
              <a:gd name="connsiteX2288" fmla="*/ 3752850 w 5171122"/>
              <a:gd name="connsiteY2288" fmla="*/ 1529575 h 2863886"/>
              <a:gd name="connsiteX2289" fmla="*/ 3751898 w 5171122"/>
              <a:gd name="connsiteY2289" fmla="*/ 1531480 h 2863886"/>
              <a:gd name="connsiteX2290" fmla="*/ 3750945 w 5171122"/>
              <a:gd name="connsiteY2290" fmla="*/ 1533385 h 2863886"/>
              <a:gd name="connsiteX2291" fmla="*/ 3750945 w 5171122"/>
              <a:gd name="connsiteY2291" fmla="*/ 1534337 h 2863886"/>
              <a:gd name="connsiteX2292" fmla="*/ 3750945 w 5171122"/>
              <a:gd name="connsiteY2292" fmla="*/ 1536242 h 2863886"/>
              <a:gd name="connsiteX2293" fmla="*/ 3750945 w 5171122"/>
              <a:gd name="connsiteY2293" fmla="*/ 1538147 h 2863886"/>
              <a:gd name="connsiteX2294" fmla="*/ 3750945 w 5171122"/>
              <a:gd name="connsiteY2294" fmla="*/ 1540052 h 2863886"/>
              <a:gd name="connsiteX2295" fmla="*/ 3750945 w 5171122"/>
              <a:gd name="connsiteY2295" fmla="*/ 1541005 h 2863886"/>
              <a:gd name="connsiteX2296" fmla="*/ 3750945 w 5171122"/>
              <a:gd name="connsiteY2296" fmla="*/ 1541957 h 2863886"/>
              <a:gd name="connsiteX2297" fmla="*/ 3750945 w 5171122"/>
              <a:gd name="connsiteY2297" fmla="*/ 1543862 h 2863886"/>
              <a:gd name="connsiteX2298" fmla="*/ 3750945 w 5171122"/>
              <a:gd name="connsiteY2298" fmla="*/ 1545767 h 2863886"/>
              <a:gd name="connsiteX2299" fmla="*/ 3750945 w 5171122"/>
              <a:gd name="connsiteY2299" fmla="*/ 1547672 h 2863886"/>
              <a:gd name="connsiteX2300" fmla="*/ 3750945 w 5171122"/>
              <a:gd name="connsiteY2300" fmla="*/ 1549577 h 2863886"/>
              <a:gd name="connsiteX2301" fmla="*/ 3751898 w 5171122"/>
              <a:gd name="connsiteY2301" fmla="*/ 1551482 h 2863886"/>
              <a:gd name="connsiteX2302" fmla="*/ 3752850 w 5171122"/>
              <a:gd name="connsiteY2302" fmla="*/ 1553387 h 2863886"/>
              <a:gd name="connsiteX2303" fmla="*/ 3753803 w 5171122"/>
              <a:gd name="connsiteY2303" fmla="*/ 1555292 h 2863886"/>
              <a:gd name="connsiteX2304" fmla="*/ 3753803 w 5171122"/>
              <a:gd name="connsiteY2304" fmla="*/ 1556245 h 2863886"/>
              <a:gd name="connsiteX2305" fmla="*/ 3754755 w 5171122"/>
              <a:gd name="connsiteY2305" fmla="*/ 1557197 h 2863886"/>
              <a:gd name="connsiteX2306" fmla="*/ 3755708 w 5171122"/>
              <a:gd name="connsiteY2306" fmla="*/ 1558150 h 2863886"/>
              <a:gd name="connsiteX2307" fmla="*/ 3756660 w 5171122"/>
              <a:gd name="connsiteY2307" fmla="*/ 1559102 h 2863886"/>
              <a:gd name="connsiteX2308" fmla="*/ 3757613 w 5171122"/>
              <a:gd name="connsiteY2308" fmla="*/ 1560055 h 2863886"/>
              <a:gd name="connsiteX2309" fmla="*/ 3758565 w 5171122"/>
              <a:gd name="connsiteY2309" fmla="*/ 1561007 h 2863886"/>
              <a:gd name="connsiteX2310" fmla="*/ 3758565 w 5171122"/>
              <a:gd name="connsiteY2310" fmla="*/ 1561007 h 2863886"/>
              <a:gd name="connsiteX2311" fmla="*/ 3659505 w 5171122"/>
              <a:gd name="connsiteY2311" fmla="*/ 1733410 h 2863886"/>
              <a:gd name="connsiteX2312" fmla="*/ 3629025 w 5171122"/>
              <a:gd name="connsiteY2312" fmla="*/ 1744840 h 2863886"/>
              <a:gd name="connsiteX2313" fmla="*/ 3638550 w 5171122"/>
              <a:gd name="connsiteY2313" fmla="*/ 1781035 h 2863886"/>
              <a:gd name="connsiteX2314" fmla="*/ 3674745 w 5171122"/>
              <a:gd name="connsiteY2314" fmla="*/ 1771510 h 2863886"/>
              <a:gd name="connsiteX2315" fmla="*/ 3669983 w 5171122"/>
              <a:gd name="connsiteY2315" fmla="*/ 1739125 h 2863886"/>
              <a:gd name="connsiteX2316" fmla="*/ 3769043 w 5171122"/>
              <a:gd name="connsiteY2316" fmla="*/ 1566722 h 2863886"/>
              <a:gd name="connsiteX2317" fmla="*/ 3769043 w 5171122"/>
              <a:gd name="connsiteY2317" fmla="*/ 1566722 h 2863886"/>
              <a:gd name="connsiteX2318" fmla="*/ 3770948 w 5171122"/>
              <a:gd name="connsiteY2318" fmla="*/ 1566722 h 2863886"/>
              <a:gd name="connsiteX2319" fmla="*/ 3772853 w 5171122"/>
              <a:gd name="connsiteY2319" fmla="*/ 1566722 h 2863886"/>
              <a:gd name="connsiteX2320" fmla="*/ 3774758 w 5171122"/>
              <a:gd name="connsiteY2320" fmla="*/ 1566722 h 2863886"/>
              <a:gd name="connsiteX2321" fmla="*/ 3776663 w 5171122"/>
              <a:gd name="connsiteY2321" fmla="*/ 1566722 h 2863886"/>
              <a:gd name="connsiteX2322" fmla="*/ 3777615 w 5171122"/>
              <a:gd name="connsiteY2322" fmla="*/ 1566722 h 2863886"/>
              <a:gd name="connsiteX2323" fmla="*/ 3778568 w 5171122"/>
              <a:gd name="connsiteY2323" fmla="*/ 1566722 h 2863886"/>
              <a:gd name="connsiteX2324" fmla="*/ 3780473 w 5171122"/>
              <a:gd name="connsiteY2324" fmla="*/ 1566722 h 2863886"/>
              <a:gd name="connsiteX2325" fmla="*/ 3782378 w 5171122"/>
              <a:gd name="connsiteY2325" fmla="*/ 1566722 h 2863886"/>
              <a:gd name="connsiteX2326" fmla="*/ 3784283 w 5171122"/>
              <a:gd name="connsiteY2326" fmla="*/ 1566722 h 2863886"/>
              <a:gd name="connsiteX2327" fmla="*/ 3785235 w 5171122"/>
              <a:gd name="connsiteY2327" fmla="*/ 1566722 h 2863886"/>
              <a:gd name="connsiteX2328" fmla="*/ 3787140 w 5171122"/>
              <a:gd name="connsiteY2328" fmla="*/ 1565770 h 2863886"/>
              <a:gd name="connsiteX2329" fmla="*/ 3789045 w 5171122"/>
              <a:gd name="connsiteY2329" fmla="*/ 1564817 h 2863886"/>
              <a:gd name="connsiteX2330" fmla="*/ 3790950 w 5171122"/>
              <a:gd name="connsiteY2330" fmla="*/ 1563865 h 2863886"/>
              <a:gd name="connsiteX2331" fmla="*/ 3791903 w 5171122"/>
              <a:gd name="connsiteY2331" fmla="*/ 1563865 h 2863886"/>
              <a:gd name="connsiteX2332" fmla="*/ 3792855 w 5171122"/>
              <a:gd name="connsiteY2332" fmla="*/ 1562912 h 2863886"/>
              <a:gd name="connsiteX2333" fmla="*/ 3793808 w 5171122"/>
              <a:gd name="connsiteY2333" fmla="*/ 1561960 h 2863886"/>
              <a:gd name="connsiteX2334" fmla="*/ 3794760 w 5171122"/>
              <a:gd name="connsiteY2334" fmla="*/ 1561007 h 2863886"/>
              <a:gd name="connsiteX2335" fmla="*/ 3795713 w 5171122"/>
              <a:gd name="connsiteY2335" fmla="*/ 1560055 h 2863886"/>
              <a:gd name="connsiteX2336" fmla="*/ 3796665 w 5171122"/>
              <a:gd name="connsiteY2336" fmla="*/ 1559102 h 2863886"/>
              <a:gd name="connsiteX2337" fmla="*/ 3797618 w 5171122"/>
              <a:gd name="connsiteY2337" fmla="*/ 1558150 h 2863886"/>
              <a:gd name="connsiteX2338" fmla="*/ 3798570 w 5171122"/>
              <a:gd name="connsiteY2338" fmla="*/ 1557197 h 2863886"/>
              <a:gd name="connsiteX2339" fmla="*/ 3799523 w 5171122"/>
              <a:gd name="connsiteY2339" fmla="*/ 1556245 h 2863886"/>
              <a:gd name="connsiteX2340" fmla="*/ 3800475 w 5171122"/>
              <a:gd name="connsiteY2340" fmla="*/ 1555292 h 2863886"/>
              <a:gd name="connsiteX2341" fmla="*/ 3800475 w 5171122"/>
              <a:gd name="connsiteY2341" fmla="*/ 1554340 h 2863886"/>
              <a:gd name="connsiteX2342" fmla="*/ 3801428 w 5171122"/>
              <a:gd name="connsiteY2342" fmla="*/ 1552435 h 2863886"/>
              <a:gd name="connsiteX2343" fmla="*/ 3802380 w 5171122"/>
              <a:gd name="connsiteY2343" fmla="*/ 1550530 h 2863886"/>
              <a:gd name="connsiteX2344" fmla="*/ 3803333 w 5171122"/>
              <a:gd name="connsiteY2344" fmla="*/ 1548625 h 2863886"/>
              <a:gd name="connsiteX2345" fmla="*/ 3803333 w 5171122"/>
              <a:gd name="connsiteY2345" fmla="*/ 1546720 h 2863886"/>
              <a:gd name="connsiteX2346" fmla="*/ 3803333 w 5171122"/>
              <a:gd name="connsiteY2346" fmla="*/ 1546720 h 2863886"/>
              <a:gd name="connsiteX2347" fmla="*/ 4002405 w 5171122"/>
              <a:gd name="connsiteY2347" fmla="*/ 1546720 h 2863886"/>
              <a:gd name="connsiteX2348" fmla="*/ 4002405 w 5171122"/>
              <a:gd name="connsiteY2348" fmla="*/ 1546720 h 2863886"/>
              <a:gd name="connsiteX2349" fmla="*/ 4003358 w 5171122"/>
              <a:gd name="connsiteY2349" fmla="*/ 1549577 h 2863886"/>
              <a:gd name="connsiteX2350" fmla="*/ 4004310 w 5171122"/>
              <a:gd name="connsiteY2350" fmla="*/ 1551482 h 2863886"/>
              <a:gd name="connsiteX2351" fmla="*/ 4005263 w 5171122"/>
              <a:gd name="connsiteY2351" fmla="*/ 1553387 h 2863886"/>
              <a:gd name="connsiteX2352" fmla="*/ 4006215 w 5171122"/>
              <a:gd name="connsiteY2352" fmla="*/ 1555292 h 2863886"/>
              <a:gd name="connsiteX2353" fmla="*/ 4008120 w 5171122"/>
              <a:gd name="connsiteY2353" fmla="*/ 1557197 h 2863886"/>
              <a:gd name="connsiteX2354" fmla="*/ 4010025 w 5171122"/>
              <a:gd name="connsiteY2354" fmla="*/ 1559102 h 2863886"/>
              <a:gd name="connsiteX2355" fmla="*/ 4011930 w 5171122"/>
              <a:gd name="connsiteY2355" fmla="*/ 1561007 h 2863886"/>
              <a:gd name="connsiteX2356" fmla="*/ 4013835 w 5171122"/>
              <a:gd name="connsiteY2356" fmla="*/ 1562912 h 2863886"/>
              <a:gd name="connsiteX2357" fmla="*/ 4014788 w 5171122"/>
              <a:gd name="connsiteY2357" fmla="*/ 1563865 h 2863886"/>
              <a:gd name="connsiteX2358" fmla="*/ 4015740 w 5171122"/>
              <a:gd name="connsiteY2358" fmla="*/ 1564817 h 2863886"/>
              <a:gd name="connsiteX2359" fmla="*/ 4018598 w 5171122"/>
              <a:gd name="connsiteY2359" fmla="*/ 1565770 h 2863886"/>
              <a:gd name="connsiteX2360" fmla="*/ 4021455 w 5171122"/>
              <a:gd name="connsiteY2360" fmla="*/ 1566722 h 2863886"/>
              <a:gd name="connsiteX2361" fmla="*/ 4024313 w 5171122"/>
              <a:gd name="connsiteY2361" fmla="*/ 1567675 h 2863886"/>
              <a:gd name="connsiteX2362" fmla="*/ 4027170 w 5171122"/>
              <a:gd name="connsiteY2362" fmla="*/ 1567675 h 2863886"/>
              <a:gd name="connsiteX2363" fmla="*/ 4029075 w 5171122"/>
              <a:gd name="connsiteY2363" fmla="*/ 1567675 h 2863886"/>
              <a:gd name="connsiteX2364" fmla="*/ 4030028 w 5171122"/>
              <a:gd name="connsiteY2364" fmla="*/ 1567675 h 2863886"/>
              <a:gd name="connsiteX2365" fmla="*/ 4032885 w 5171122"/>
              <a:gd name="connsiteY2365" fmla="*/ 1567675 h 2863886"/>
              <a:gd name="connsiteX2366" fmla="*/ 4035743 w 5171122"/>
              <a:gd name="connsiteY2366" fmla="*/ 1567675 h 2863886"/>
              <a:gd name="connsiteX2367" fmla="*/ 4038600 w 5171122"/>
              <a:gd name="connsiteY2367" fmla="*/ 1566722 h 2863886"/>
              <a:gd name="connsiteX2368" fmla="*/ 4041458 w 5171122"/>
              <a:gd name="connsiteY2368" fmla="*/ 1565770 h 2863886"/>
              <a:gd name="connsiteX2369" fmla="*/ 4043363 w 5171122"/>
              <a:gd name="connsiteY2369" fmla="*/ 1564817 h 2863886"/>
              <a:gd name="connsiteX2370" fmla="*/ 4045268 w 5171122"/>
              <a:gd name="connsiteY2370" fmla="*/ 1563865 h 2863886"/>
              <a:gd name="connsiteX2371" fmla="*/ 4047173 w 5171122"/>
              <a:gd name="connsiteY2371" fmla="*/ 1561960 h 2863886"/>
              <a:gd name="connsiteX2372" fmla="*/ 4049078 w 5171122"/>
              <a:gd name="connsiteY2372" fmla="*/ 1560055 h 2863886"/>
              <a:gd name="connsiteX2373" fmla="*/ 4050983 w 5171122"/>
              <a:gd name="connsiteY2373" fmla="*/ 1558150 h 2863886"/>
              <a:gd name="connsiteX2374" fmla="*/ 4052888 w 5171122"/>
              <a:gd name="connsiteY2374" fmla="*/ 1556245 h 2863886"/>
              <a:gd name="connsiteX2375" fmla="*/ 4053840 w 5171122"/>
              <a:gd name="connsiteY2375" fmla="*/ 1555292 h 2863886"/>
              <a:gd name="connsiteX2376" fmla="*/ 4054793 w 5171122"/>
              <a:gd name="connsiteY2376" fmla="*/ 1554340 h 2863886"/>
              <a:gd name="connsiteX2377" fmla="*/ 4055745 w 5171122"/>
              <a:gd name="connsiteY2377" fmla="*/ 1551482 h 2863886"/>
              <a:gd name="connsiteX2378" fmla="*/ 4056698 w 5171122"/>
              <a:gd name="connsiteY2378" fmla="*/ 1548625 h 2863886"/>
              <a:gd name="connsiteX2379" fmla="*/ 4057650 w 5171122"/>
              <a:gd name="connsiteY2379" fmla="*/ 1545767 h 2863886"/>
              <a:gd name="connsiteX2380" fmla="*/ 4057650 w 5171122"/>
              <a:gd name="connsiteY2380" fmla="*/ 1542910 h 2863886"/>
              <a:gd name="connsiteX2381" fmla="*/ 4057650 w 5171122"/>
              <a:gd name="connsiteY2381" fmla="*/ 1541005 h 2863886"/>
              <a:gd name="connsiteX2382" fmla="*/ 4057650 w 5171122"/>
              <a:gd name="connsiteY2382" fmla="*/ 1540052 h 2863886"/>
              <a:gd name="connsiteX2383" fmla="*/ 4057650 w 5171122"/>
              <a:gd name="connsiteY2383" fmla="*/ 1537195 h 2863886"/>
              <a:gd name="connsiteX2384" fmla="*/ 4057650 w 5171122"/>
              <a:gd name="connsiteY2384" fmla="*/ 1534337 h 2863886"/>
              <a:gd name="connsiteX2385" fmla="*/ 4056698 w 5171122"/>
              <a:gd name="connsiteY2385" fmla="*/ 1531480 h 2863886"/>
              <a:gd name="connsiteX2386" fmla="*/ 4055745 w 5171122"/>
              <a:gd name="connsiteY2386" fmla="*/ 1528622 h 2863886"/>
              <a:gd name="connsiteX2387" fmla="*/ 4054793 w 5171122"/>
              <a:gd name="connsiteY2387" fmla="*/ 1526717 h 2863886"/>
              <a:gd name="connsiteX2388" fmla="*/ 4053840 w 5171122"/>
              <a:gd name="connsiteY2388" fmla="*/ 1524812 h 2863886"/>
              <a:gd name="connsiteX2389" fmla="*/ 4051935 w 5171122"/>
              <a:gd name="connsiteY2389" fmla="*/ 1522907 h 2863886"/>
              <a:gd name="connsiteX2390" fmla="*/ 4050030 w 5171122"/>
              <a:gd name="connsiteY2390" fmla="*/ 1521002 h 2863886"/>
              <a:gd name="connsiteX2391" fmla="*/ 4050030 w 5171122"/>
              <a:gd name="connsiteY2391" fmla="*/ 1521002 h 2863886"/>
              <a:gd name="connsiteX2392" fmla="*/ 4149090 w 5171122"/>
              <a:gd name="connsiteY2392" fmla="*/ 1348600 h 2863886"/>
              <a:gd name="connsiteX2393" fmla="*/ 4149090 w 5171122"/>
              <a:gd name="connsiteY2393" fmla="*/ 1348600 h 2863886"/>
              <a:gd name="connsiteX2394" fmla="*/ 4150995 w 5171122"/>
              <a:gd name="connsiteY2394" fmla="*/ 1348600 h 2863886"/>
              <a:gd name="connsiteX2395" fmla="*/ 4152900 w 5171122"/>
              <a:gd name="connsiteY2395" fmla="*/ 1348600 h 2863886"/>
              <a:gd name="connsiteX2396" fmla="*/ 4154805 w 5171122"/>
              <a:gd name="connsiteY2396" fmla="*/ 1348600 h 2863886"/>
              <a:gd name="connsiteX2397" fmla="*/ 4156710 w 5171122"/>
              <a:gd name="connsiteY2397" fmla="*/ 1348600 h 2863886"/>
              <a:gd name="connsiteX2398" fmla="*/ 4157663 w 5171122"/>
              <a:gd name="connsiteY2398" fmla="*/ 1348600 h 2863886"/>
              <a:gd name="connsiteX2399" fmla="*/ 4158615 w 5171122"/>
              <a:gd name="connsiteY2399" fmla="*/ 1348600 h 2863886"/>
              <a:gd name="connsiteX2400" fmla="*/ 4160520 w 5171122"/>
              <a:gd name="connsiteY2400" fmla="*/ 1348600 h 2863886"/>
              <a:gd name="connsiteX2401" fmla="*/ 4162425 w 5171122"/>
              <a:gd name="connsiteY2401" fmla="*/ 1348600 h 2863886"/>
              <a:gd name="connsiteX2402" fmla="*/ 4164330 w 5171122"/>
              <a:gd name="connsiteY2402" fmla="*/ 1348600 h 2863886"/>
              <a:gd name="connsiteX2403" fmla="*/ 4165283 w 5171122"/>
              <a:gd name="connsiteY2403" fmla="*/ 1348600 h 2863886"/>
              <a:gd name="connsiteX2404" fmla="*/ 4167188 w 5171122"/>
              <a:gd name="connsiteY2404" fmla="*/ 1347647 h 2863886"/>
              <a:gd name="connsiteX2405" fmla="*/ 4169093 w 5171122"/>
              <a:gd name="connsiteY2405" fmla="*/ 1346695 h 2863886"/>
              <a:gd name="connsiteX2406" fmla="*/ 4170998 w 5171122"/>
              <a:gd name="connsiteY2406" fmla="*/ 1345742 h 2863886"/>
              <a:gd name="connsiteX2407" fmla="*/ 4171950 w 5171122"/>
              <a:gd name="connsiteY2407" fmla="*/ 1345742 h 2863886"/>
              <a:gd name="connsiteX2408" fmla="*/ 4172903 w 5171122"/>
              <a:gd name="connsiteY2408" fmla="*/ 1344790 h 2863886"/>
              <a:gd name="connsiteX2409" fmla="*/ 4173855 w 5171122"/>
              <a:gd name="connsiteY2409" fmla="*/ 1343837 h 2863886"/>
              <a:gd name="connsiteX2410" fmla="*/ 4174808 w 5171122"/>
              <a:gd name="connsiteY2410" fmla="*/ 1342885 h 2863886"/>
              <a:gd name="connsiteX2411" fmla="*/ 4175760 w 5171122"/>
              <a:gd name="connsiteY2411" fmla="*/ 1341932 h 2863886"/>
              <a:gd name="connsiteX2412" fmla="*/ 4176713 w 5171122"/>
              <a:gd name="connsiteY2412" fmla="*/ 1340980 h 2863886"/>
              <a:gd name="connsiteX2413" fmla="*/ 4177665 w 5171122"/>
              <a:gd name="connsiteY2413" fmla="*/ 1340027 h 2863886"/>
              <a:gd name="connsiteX2414" fmla="*/ 4178618 w 5171122"/>
              <a:gd name="connsiteY2414" fmla="*/ 1339075 h 2863886"/>
              <a:gd name="connsiteX2415" fmla="*/ 4179570 w 5171122"/>
              <a:gd name="connsiteY2415" fmla="*/ 1338122 h 2863886"/>
              <a:gd name="connsiteX2416" fmla="*/ 4180523 w 5171122"/>
              <a:gd name="connsiteY2416" fmla="*/ 1337170 h 2863886"/>
              <a:gd name="connsiteX2417" fmla="*/ 4180523 w 5171122"/>
              <a:gd name="connsiteY2417" fmla="*/ 1336217 h 2863886"/>
              <a:gd name="connsiteX2418" fmla="*/ 4181475 w 5171122"/>
              <a:gd name="connsiteY2418" fmla="*/ 1334312 h 2863886"/>
              <a:gd name="connsiteX2419" fmla="*/ 4182428 w 5171122"/>
              <a:gd name="connsiteY2419" fmla="*/ 1332407 h 2863886"/>
              <a:gd name="connsiteX2420" fmla="*/ 4183380 w 5171122"/>
              <a:gd name="connsiteY2420" fmla="*/ 1330502 h 2863886"/>
              <a:gd name="connsiteX2421" fmla="*/ 4183380 w 5171122"/>
              <a:gd name="connsiteY2421" fmla="*/ 1328597 h 2863886"/>
              <a:gd name="connsiteX2422" fmla="*/ 4183380 w 5171122"/>
              <a:gd name="connsiteY2422" fmla="*/ 1328597 h 2863886"/>
              <a:gd name="connsiteX2423" fmla="*/ 4382453 w 5171122"/>
              <a:gd name="connsiteY2423" fmla="*/ 1328597 h 2863886"/>
              <a:gd name="connsiteX2424" fmla="*/ 4408170 w 5171122"/>
              <a:gd name="connsiteY2424" fmla="*/ 1348600 h 2863886"/>
              <a:gd name="connsiteX2425" fmla="*/ 4433888 w 5171122"/>
              <a:gd name="connsiteY2425" fmla="*/ 1322882 h 2863886"/>
              <a:gd name="connsiteX2426" fmla="*/ 4408170 w 5171122"/>
              <a:gd name="connsiteY2426" fmla="*/ 1297165 h 2863886"/>
              <a:gd name="connsiteX2427" fmla="*/ 4382453 w 5171122"/>
              <a:gd name="connsiteY2427" fmla="*/ 1317167 h 2863886"/>
              <a:gd name="connsiteX2428" fmla="*/ 4183380 w 5171122"/>
              <a:gd name="connsiteY2428" fmla="*/ 1317167 h 2863886"/>
              <a:gd name="connsiteX2429" fmla="*/ 4183380 w 5171122"/>
              <a:gd name="connsiteY2429" fmla="*/ 1317167 h 2863886"/>
              <a:gd name="connsiteX2430" fmla="*/ 4183380 w 5171122"/>
              <a:gd name="connsiteY2430" fmla="*/ 1315262 h 2863886"/>
              <a:gd name="connsiteX2431" fmla="*/ 4182428 w 5171122"/>
              <a:gd name="connsiteY2431" fmla="*/ 1313357 h 2863886"/>
              <a:gd name="connsiteX2432" fmla="*/ 4181475 w 5171122"/>
              <a:gd name="connsiteY2432" fmla="*/ 1311452 h 2863886"/>
              <a:gd name="connsiteX2433" fmla="*/ 4180523 w 5171122"/>
              <a:gd name="connsiteY2433" fmla="*/ 1309547 h 2863886"/>
              <a:gd name="connsiteX2434" fmla="*/ 4180523 w 5171122"/>
              <a:gd name="connsiteY2434" fmla="*/ 1308595 h 2863886"/>
              <a:gd name="connsiteX2435" fmla="*/ 4179570 w 5171122"/>
              <a:gd name="connsiteY2435" fmla="*/ 1307642 h 2863886"/>
              <a:gd name="connsiteX2436" fmla="*/ 4178618 w 5171122"/>
              <a:gd name="connsiteY2436" fmla="*/ 1306690 h 2863886"/>
              <a:gd name="connsiteX2437" fmla="*/ 4177665 w 5171122"/>
              <a:gd name="connsiteY2437" fmla="*/ 1305737 h 2863886"/>
              <a:gd name="connsiteX2438" fmla="*/ 4176713 w 5171122"/>
              <a:gd name="connsiteY2438" fmla="*/ 1304785 h 2863886"/>
              <a:gd name="connsiteX2439" fmla="*/ 4175760 w 5171122"/>
              <a:gd name="connsiteY2439" fmla="*/ 1303832 h 2863886"/>
              <a:gd name="connsiteX2440" fmla="*/ 4174808 w 5171122"/>
              <a:gd name="connsiteY2440" fmla="*/ 1302880 h 2863886"/>
              <a:gd name="connsiteX2441" fmla="*/ 4173855 w 5171122"/>
              <a:gd name="connsiteY2441" fmla="*/ 1301927 h 2863886"/>
              <a:gd name="connsiteX2442" fmla="*/ 4172903 w 5171122"/>
              <a:gd name="connsiteY2442" fmla="*/ 1300975 h 2863886"/>
              <a:gd name="connsiteX2443" fmla="*/ 4171950 w 5171122"/>
              <a:gd name="connsiteY2443" fmla="*/ 1300022 h 2863886"/>
              <a:gd name="connsiteX2444" fmla="*/ 4170998 w 5171122"/>
              <a:gd name="connsiteY2444" fmla="*/ 1300022 h 2863886"/>
              <a:gd name="connsiteX2445" fmla="*/ 4169093 w 5171122"/>
              <a:gd name="connsiteY2445" fmla="*/ 1299070 h 2863886"/>
              <a:gd name="connsiteX2446" fmla="*/ 4167188 w 5171122"/>
              <a:gd name="connsiteY2446" fmla="*/ 1298117 h 2863886"/>
              <a:gd name="connsiteX2447" fmla="*/ 4165283 w 5171122"/>
              <a:gd name="connsiteY2447" fmla="*/ 1297165 h 2863886"/>
              <a:gd name="connsiteX2448" fmla="*/ 4163378 w 5171122"/>
              <a:gd name="connsiteY2448" fmla="*/ 1297165 h 2863886"/>
              <a:gd name="connsiteX2449" fmla="*/ 4161473 w 5171122"/>
              <a:gd name="connsiteY2449" fmla="*/ 1297165 h 2863886"/>
              <a:gd name="connsiteX2450" fmla="*/ 4159568 w 5171122"/>
              <a:gd name="connsiteY2450" fmla="*/ 1297165 h 2863886"/>
              <a:gd name="connsiteX2451" fmla="*/ 4157663 w 5171122"/>
              <a:gd name="connsiteY2451" fmla="*/ 1297165 h 2863886"/>
              <a:gd name="connsiteX2452" fmla="*/ 4156710 w 5171122"/>
              <a:gd name="connsiteY2452" fmla="*/ 1297165 h 2863886"/>
              <a:gd name="connsiteX2453" fmla="*/ 4155758 w 5171122"/>
              <a:gd name="connsiteY2453" fmla="*/ 1297165 h 2863886"/>
              <a:gd name="connsiteX2454" fmla="*/ 4153853 w 5171122"/>
              <a:gd name="connsiteY2454" fmla="*/ 1297165 h 2863886"/>
              <a:gd name="connsiteX2455" fmla="*/ 4151948 w 5171122"/>
              <a:gd name="connsiteY2455" fmla="*/ 1297165 h 2863886"/>
              <a:gd name="connsiteX2456" fmla="*/ 4150043 w 5171122"/>
              <a:gd name="connsiteY2456" fmla="*/ 1297165 h 2863886"/>
              <a:gd name="connsiteX2457" fmla="*/ 4148138 w 5171122"/>
              <a:gd name="connsiteY2457" fmla="*/ 1297165 h 2863886"/>
              <a:gd name="connsiteX2458" fmla="*/ 4148138 w 5171122"/>
              <a:gd name="connsiteY2458" fmla="*/ 1297165 h 2863886"/>
              <a:gd name="connsiteX2459" fmla="*/ 4038600 w 5171122"/>
              <a:gd name="connsiteY2459" fmla="*/ 1125715 h 2863886"/>
              <a:gd name="connsiteX2460" fmla="*/ 4038600 w 5171122"/>
              <a:gd name="connsiteY2460" fmla="*/ 1125715 h 2863886"/>
              <a:gd name="connsiteX2461" fmla="*/ 4039553 w 5171122"/>
              <a:gd name="connsiteY2461" fmla="*/ 1124762 h 2863886"/>
              <a:gd name="connsiteX2462" fmla="*/ 4040505 w 5171122"/>
              <a:gd name="connsiteY2462" fmla="*/ 1123810 h 2863886"/>
              <a:gd name="connsiteX2463" fmla="*/ 4041458 w 5171122"/>
              <a:gd name="connsiteY2463" fmla="*/ 1122857 h 2863886"/>
              <a:gd name="connsiteX2464" fmla="*/ 4042410 w 5171122"/>
              <a:gd name="connsiteY2464" fmla="*/ 1121905 h 2863886"/>
              <a:gd name="connsiteX2465" fmla="*/ 4043363 w 5171122"/>
              <a:gd name="connsiteY2465" fmla="*/ 1120952 h 2863886"/>
              <a:gd name="connsiteX2466" fmla="*/ 4043363 w 5171122"/>
              <a:gd name="connsiteY2466" fmla="*/ 1120000 h 2863886"/>
              <a:gd name="connsiteX2467" fmla="*/ 4044315 w 5171122"/>
              <a:gd name="connsiteY2467" fmla="*/ 1118095 h 2863886"/>
              <a:gd name="connsiteX2468" fmla="*/ 4045268 w 5171122"/>
              <a:gd name="connsiteY2468" fmla="*/ 1116190 h 2863886"/>
              <a:gd name="connsiteX2469" fmla="*/ 4046220 w 5171122"/>
              <a:gd name="connsiteY2469" fmla="*/ 1114285 h 2863886"/>
              <a:gd name="connsiteX2470" fmla="*/ 4046220 w 5171122"/>
              <a:gd name="connsiteY2470" fmla="*/ 1113332 h 2863886"/>
              <a:gd name="connsiteX2471" fmla="*/ 4046220 w 5171122"/>
              <a:gd name="connsiteY2471" fmla="*/ 1111427 h 2863886"/>
              <a:gd name="connsiteX2472" fmla="*/ 4046220 w 5171122"/>
              <a:gd name="connsiteY2472" fmla="*/ 1109522 h 2863886"/>
              <a:gd name="connsiteX2473" fmla="*/ 4046220 w 5171122"/>
              <a:gd name="connsiteY2473" fmla="*/ 1107617 h 2863886"/>
              <a:gd name="connsiteX2474" fmla="*/ 4046220 w 5171122"/>
              <a:gd name="connsiteY2474" fmla="*/ 1106665 h 2863886"/>
              <a:gd name="connsiteX2475" fmla="*/ 4046220 w 5171122"/>
              <a:gd name="connsiteY2475" fmla="*/ 1105712 h 2863886"/>
              <a:gd name="connsiteX2476" fmla="*/ 4046220 w 5171122"/>
              <a:gd name="connsiteY2476" fmla="*/ 1103807 h 2863886"/>
              <a:gd name="connsiteX2477" fmla="*/ 4046220 w 5171122"/>
              <a:gd name="connsiteY2477" fmla="*/ 1101902 h 2863886"/>
              <a:gd name="connsiteX2478" fmla="*/ 4046220 w 5171122"/>
              <a:gd name="connsiteY2478" fmla="*/ 1099997 h 2863886"/>
              <a:gd name="connsiteX2479" fmla="*/ 4046220 w 5171122"/>
              <a:gd name="connsiteY2479" fmla="*/ 1098092 h 2863886"/>
              <a:gd name="connsiteX2480" fmla="*/ 4045268 w 5171122"/>
              <a:gd name="connsiteY2480" fmla="*/ 1096187 h 2863886"/>
              <a:gd name="connsiteX2481" fmla="*/ 4044315 w 5171122"/>
              <a:gd name="connsiteY2481" fmla="*/ 1094282 h 2863886"/>
              <a:gd name="connsiteX2482" fmla="*/ 4043363 w 5171122"/>
              <a:gd name="connsiteY2482" fmla="*/ 1092377 h 2863886"/>
              <a:gd name="connsiteX2483" fmla="*/ 4043363 w 5171122"/>
              <a:gd name="connsiteY2483" fmla="*/ 1091425 h 2863886"/>
              <a:gd name="connsiteX2484" fmla="*/ 4042410 w 5171122"/>
              <a:gd name="connsiteY2484" fmla="*/ 1090472 h 2863886"/>
              <a:gd name="connsiteX2485" fmla="*/ 4041458 w 5171122"/>
              <a:gd name="connsiteY2485" fmla="*/ 1089520 h 2863886"/>
              <a:gd name="connsiteX2486" fmla="*/ 4040505 w 5171122"/>
              <a:gd name="connsiteY2486" fmla="*/ 1088567 h 2863886"/>
              <a:gd name="connsiteX2487" fmla="*/ 4039553 w 5171122"/>
              <a:gd name="connsiteY2487" fmla="*/ 1087615 h 2863886"/>
              <a:gd name="connsiteX2488" fmla="*/ 4038600 w 5171122"/>
              <a:gd name="connsiteY2488" fmla="*/ 1086662 h 2863886"/>
              <a:gd name="connsiteX2489" fmla="*/ 4038600 w 5171122"/>
              <a:gd name="connsiteY2489" fmla="*/ 1086662 h 2863886"/>
              <a:gd name="connsiteX2490" fmla="*/ 4137660 w 5171122"/>
              <a:gd name="connsiteY2490" fmla="*/ 914260 h 2863886"/>
              <a:gd name="connsiteX2491" fmla="*/ 4137660 w 5171122"/>
              <a:gd name="connsiteY2491" fmla="*/ 914260 h 2863886"/>
              <a:gd name="connsiteX2492" fmla="*/ 4139565 w 5171122"/>
              <a:gd name="connsiteY2492" fmla="*/ 914260 h 2863886"/>
              <a:gd name="connsiteX2493" fmla="*/ 4141470 w 5171122"/>
              <a:gd name="connsiteY2493" fmla="*/ 914260 h 2863886"/>
              <a:gd name="connsiteX2494" fmla="*/ 4143375 w 5171122"/>
              <a:gd name="connsiteY2494" fmla="*/ 914260 h 2863886"/>
              <a:gd name="connsiteX2495" fmla="*/ 4145280 w 5171122"/>
              <a:gd name="connsiteY2495" fmla="*/ 914260 h 2863886"/>
              <a:gd name="connsiteX2496" fmla="*/ 4146233 w 5171122"/>
              <a:gd name="connsiteY2496" fmla="*/ 914260 h 2863886"/>
              <a:gd name="connsiteX2497" fmla="*/ 4147185 w 5171122"/>
              <a:gd name="connsiteY2497" fmla="*/ 914260 h 2863886"/>
              <a:gd name="connsiteX2498" fmla="*/ 4149090 w 5171122"/>
              <a:gd name="connsiteY2498" fmla="*/ 914260 h 2863886"/>
              <a:gd name="connsiteX2499" fmla="*/ 4150995 w 5171122"/>
              <a:gd name="connsiteY2499" fmla="*/ 914260 h 2863886"/>
              <a:gd name="connsiteX2500" fmla="*/ 4152900 w 5171122"/>
              <a:gd name="connsiteY2500" fmla="*/ 914260 h 2863886"/>
              <a:gd name="connsiteX2501" fmla="*/ 4154805 w 5171122"/>
              <a:gd name="connsiteY2501" fmla="*/ 914260 h 2863886"/>
              <a:gd name="connsiteX2502" fmla="*/ 4156710 w 5171122"/>
              <a:gd name="connsiteY2502" fmla="*/ 913307 h 2863886"/>
              <a:gd name="connsiteX2503" fmla="*/ 4158615 w 5171122"/>
              <a:gd name="connsiteY2503" fmla="*/ 912355 h 2863886"/>
              <a:gd name="connsiteX2504" fmla="*/ 4160520 w 5171122"/>
              <a:gd name="connsiteY2504" fmla="*/ 911402 h 2863886"/>
              <a:gd name="connsiteX2505" fmla="*/ 4161473 w 5171122"/>
              <a:gd name="connsiteY2505" fmla="*/ 911402 h 2863886"/>
              <a:gd name="connsiteX2506" fmla="*/ 4162425 w 5171122"/>
              <a:gd name="connsiteY2506" fmla="*/ 910450 h 2863886"/>
              <a:gd name="connsiteX2507" fmla="*/ 4163378 w 5171122"/>
              <a:gd name="connsiteY2507" fmla="*/ 909497 h 2863886"/>
              <a:gd name="connsiteX2508" fmla="*/ 4164330 w 5171122"/>
              <a:gd name="connsiteY2508" fmla="*/ 908545 h 2863886"/>
              <a:gd name="connsiteX2509" fmla="*/ 4165283 w 5171122"/>
              <a:gd name="connsiteY2509" fmla="*/ 907592 h 2863886"/>
              <a:gd name="connsiteX2510" fmla="*/ 4166235 w 5171122"/>
              <a:gd name="connsiteY2510" fmla="*/ 906640 h 2863886"/>
              <a:gd name="connsiteX2511" fmla="*/ 4167188 w 5171122"/>
              <a:gd name="connsiteY2511" fmla="*/ 905687 h 2863886"/>
              <a:gd name="connsiteX2512" fmla="*/ 4168140 w 5171122"/>
              <a:gd name="connsiteY2512" fmla="*/ 904735 h 2863886"/>
              <a:gd name="connsiteX2513" fmla="*/ 4169093 w 5171122"/>
              <a:gd name="connsiteY2513" fmla="*/ 903782 h 2863886"/>
              <a:gd name="connsiteX2514" fmla="*/ 4170045 w 5171122"/>
              <a:gd name="connsiteY2514" fmla="*/ 902830 h 2863886"/>
              <a:gd name="connsiteX2515" fmla="*/ 4170045 w 5171122"/>
              <a:gd name="connsiteY2515" fmla="*/ 901877 h 2863886"/>
              <a:gd name="connsiteX2516" fmla="*/ 4170998 w 5171122"/>
              <a:gd name="connsiteY2516" fmla="*/ 899972 h 2863886"/>
              <a:gd name="connsiteX2517" fmla="*/ 4171950 w 5171122"/>
              <a:gd name="connsiteY2517" fmla="*/ 898067 h 2863886"/>
              <a:gd name="connsiteX2518" fmla="*/ 4172903 w 5171122"/>
              <a:gd name="connsiteY2518" fmla="*/ 896162 h 2863886"/>
              <a:gd name="connsiteX2519" fmla="*/ 4172903 w 5171122"/>
              <a:gd name="connsiteY2519" fmla="*/ 894257 h 2863886"/>
              <a:gd name="connsiteX2520" fmla="*/ 4172903 w 5171122"/>
              <a:gd name="connsiteY2520" fmla="*/ 894257 h 2863886"/>
              <a:gd name="connsiteX2521" fmla="*/ 4371975 w 5171122"/>
              <a:gd name="connsiteY2521" fmla="*/ 894257 h 2863886"/>
              <a:gd name="connsiteX2522" fmla="*/ 4371975 w 5171122"/>
              <a:gd name="connsiteY2522" fmla="*/ 894257 h 2863886"/>
              <a:gd name="connsiteX2523" fmla="*/ 4371975 w 5171122"/>
              <a:gd name="connsiteY2523" fmla="*/ 896162 h 2863886"/>
              <a:gd name="connsiteX2524" fmla="*/ 4372928 w 5171122"/>
              <a:gd name="connsiteY2524" fmla="*/ 898067 h 2863886"/>
              <a:gd name="connsiteX2525" fmla="*/ 4373880 w 5171122"/>
              <a:gd name="connsiteY2525" fmla="*/ 899972 h 2863886"/>
              <a:gd name="connsiteX2526" fmla="*/ 4374833 w 5171122"/>
              <a:gd name="connsiteY2526" fmla="*/ 901877 h 2863886"/>
              <a:gd name="connsiteX2527" fmla="*/ 4374833 w 5171122"/>
              <a:gd name="connsiteY2527" fmla="*/ 902830 h 2863886"/>
              <a:gd name="connsiteX2528" fmla="*/ 4375785 w 5171122"/>
              <a:gd name="connsiteY2528" fmla="*/ 903782 h 2863886"/>
              <a:gd name="connsiteX2529" fmla="*/ 4376738 w 5171122"/>
              <a:gd name="connsiteY2529" fmla="*/ 904735 h 2863886"/>
              <a:gd name="connsiteX2530" fmla="*/ 4377690 w 5171122"/>
              <a:gd name="connsiteY2530" fmla="*/ 905687 h 2863886"/>
              <a:gd name="connsiteX2531" fmla="*/ 4378643 w 5171122"/>
              <a:gd name="connsiteY2531" fmla="*/ 906640 h 2863886"/>
              <a:gd name="connsiteX2532" fmla="*/ 4379595 w 5171122"/>
              <a:gd name="connsiteY2532" fmla="*/ 907592 h 2863886"/>
              <a:gd name="connsiteX2533" fmla="*/ 4380548 w 5171122"/>
              <a:gd name="connsiteY2533" fmla="*/ 908545 h 2863886"/>
              <a:gd name="connsiteX2534" fmla="*/ 4381500 w 5171122"/>
              <a:gd name="connsiteY2534" fmla="*/ 909497 h 2863886"/>
              <a:gd name="connsiteX2535" fmla="*/ 4382453 w 5171122"/>
              <a:gd name="connsiteY2535" fmla="*/ 910450 h 2863886"/>
              <a:gd name="connsiteX2536" fmla="*/ 4383405 w 5171122"/>
              <a:gd name="connsiteY2536" fmla="*/ 911402 h 2863886"/>
              <a:gd name="connsiteX2537" fmla="*/ 4384358 w 5171122"/>
              <a:gd name="connsiteY2537" fmla="*/ 911402 h 2863886"/>
              <a:gd name="connsiteX2538" fmla="*/ 4386263 w 5171122"/>
              <a:gd name="connsiteY2538" fmla="*/ 912355 h 2863886"/>
              <a:gd name="connsiteX2539" fmla="*/ 4388168 w 5171122"/>
              <a:gd name="connsiteY2539" fmla="*/ 913307 h 2863886"/>
              <a:gd name="connsiteX2540" fmla="*/ 4390073 w 5171122"/>
              <a:gd name="connsiteY2540" fmla="*/ 914260 h 2863886"/>
              <a:gd name="connsiteX2541" fmla="*/ 4391978 w 5171122"/>
              <a:gd name="connsiteY2541" fmla="*/ 914260 h 2863886"/>
              <a:gd name="connsiteX2542" fmla="*/ 4393883 w 5171122"/>
              <a:gd name="connsiteY2542" fmla="*/ 914260 h 2863886"/>
              <a:gd name="connsiteX2543" fmla="*/ 4395788 w 5171122"/>
              <a:gd name="connsiteY2543" fmla="*/ 914260 h 2863886"/>
              <a:gd name="connsiteX2544" fmla="*/ 4397693 w 5171122"/>
              <a:gd name="connsiteY2544" fmla="*/ 914260 h 2863886"/>
              <a:gd name="connsiteX2545" fmla="*/ 4398645 w 5171122"/>
              <a:gd name="connsiteY2545" fmla="*/ 914260 h 2863886"/>
              <a:gd name="connsiteX2546" fmla="*/ 4399598 w 5171122"/>
              <a:gd name="connsiteY2546" fmla="*/ 914260 h 2863886"/>
              <a:gd name="connsiteX2547" fmla="*/ 4401503 w 5171122"/>
              <a:gd name="connsiteY2547" fmla="*/ 914260 h 2863886"/>
              <a:gd name="connsiteX2548" fmla="*/ 4403408 w 5171122"/>
              <a:gd name="connsiteY2548" fmla="*/ 914260 h 2863886"/>
              <a:gd name="connsiteX2549" fmla="*/ 4405313 w 5171122"/>
              <a:gd name="connsiteY2549" fmla="*/ 914260 h 2863886"/>
              <a:gd name="connsiteX2550" fmla="*/ 4407218 w 5171122"/>
              <a:gd name="connsiteY2550" fmla="*/ 914260 h 2863886"/>
              <a:gd name="connsiteX2551" fmla="*/ 4407218 w 5171122"/>
              <a:gd name="connsiteY2551" fmla="*/ 914260 h 2863886"/>
              <a:gd name="connsiteX2552" fmla="*/ 4506278 w 5171122"/>
              <a:gd name="connsiteY2552" fmla="*/ 1086662 h 2863886"/>
              <a:gd name="connsiteX2553" fmla="*/ 4501515 w 5171122"/>
              <a:gd name="connsiteY2553" fmla="*/ 1119047 h 2863886"/>
              <a:gd name="connsiteX2554" fmla="*/ 4537710 w 5171122"/>
              <a:gd name="connsiteY2554" fmla="*/ 1128572 h 2863886"/>
              <a:gd name="connsiteX2555" fmla="*/ 4547235 w 5171122"/>
              <a:gd name="connsiteY2555" fmla="*/ 1092377 h 2863886"/>
              <a:gd name="connsiteX2556" fmla="*/ 4516755 w 5171122"/>
              <a:gd name="connsiteY2556" fmla="*/ 1080947 h 2863886"/>
              <a:gd name="connsiteX2557" fmla="*/ 4417695 w 5171122"/>
              <a:gd name="connsiteY2557" fmla="*/ 908545 h 2863886"/>
              <a:gd name="connsiteX2558" fmla="*/ 4417695 w 5171122"/>
              <a:gd name="connsiteY2558" fmla="*/ 908545 h 2863886"/>
              <a:gd name="connsiteX2559" fmla="*/ 4418648 w 5171122"/>
              <a:gd name="connsiteY2559" fmla="*/ 907592 h 2863886"/>
              <a:gd name="connsiteX2560" fmla="*/ 4419600 w 5171122"/>
              <a:gd name="connsiteY2560" fmla="*/ 906640 h 2863886"/>
              <a:gd name="connsiteX2561" fmla="*/ 4420553 w 5171122"/>
              <a:gd name="connsiteY2561" fmla="*/ 905687 h 2863886"/>
              <a:gd name="connsiteX2562" fmla="*/ 4421505 w 5171122"/>
              <a:gd name="connsiteY2562" fmla="*/ 904735 h 2863886"/>
              <a:gd name="connsiteX2563" fmla="*/ 4422458 w 5171122"/>
              <a:gd name="connsiteY2563" fmla="*/ 903782 h 2863886"/>
              <a:gd name="connsiteX2564" fmla="*/ 4422458 w 5171122"/>
              <a:gd name="connsiteY2564" fmla="*/ 902830 h 2863886"/>
              <a:gd name="connsiteX2565" fmla="*/ 4423410 w 5171122"/>
              <a:gd name="connsiteY2565" fmla="*/ 900925 h 2863886"/>
              <a:gd name="connsiteX2566" fmla="*/ 4424363 w 5171122"/>
              <a:gd name="connsiteY2566" fmla="*/ 899020 h 2863886"/>
              <a:gd name="connsiteX2567" fmla="*/ 4425315 w 5171122"/>
              <a:gd name="connsiteY2567" fmla="*/ 897115 h 2863886"/>
              <a:gd name="connsiteX2568" fmla="*/ 4425315 w 5171122"/>
              <a:gd name="connsiteY2568" fmla="*/ 896162 h 2863886"/>
              <a:gd name="connsiteX2569" fmla="*/ 4425315 w 5171122"/>
              <a:gd name="connsiteY2569" fmla="*/ 894257 h 2863886"/>
              <a:gd name="connsiteX2570" fmla="*/ 4425315 w 5171122"/>
              <a:gd name="connsiteY2570" fmla="*/ 892352 h 2863886"/>
              <a:gd name="connsiteX2571" fmla="*/ 4425315 w 5171122"/>
              <a:gd name="connsiteY2571" fmla="*/ 890447 h 2863886"/>
              <a:gd name="connsiteX2572" fmla="*/ 4425315 w 5171122"/>
              <a:gd name="connsiteY2572" fmla="*/ 889495 h 2863886"/>
              <a:gd name="connsiteX2573" fmla="*/ 4425315 w 5171122"/>
              <a:gd name="connsiteY2573" fmla="*/ 888542 h 2863886"/>
              <a:gd name="connsiteX2574" fmla="*/ 4425315 w 5171122"/>
              <a:gd name="connsiteY2574" fmla="*/ 886637 h 2863886"/>
              <a:gd name="connsiteX2575" fmla="*/ 4425315 w 5171122"/>
              <a:gd name="connsiteY2575" fmla="*/ 884732 h 2863886"/>
              <a:gd name="connsiteX2576" fmla="*/ 4425315 w 5171122"/>
              <a:gd name="connsiteY2576" fmla="*/ 882827 h 2863886"/>
              <a:gd name="connsiteX2577" fmla="*/ 4425315 w 5171122"/>
              <a:gd name="connsiteY2577" fmla="*/ 881875 h 2863886"/>
              <a:gd name="connsiteX2578" fmla="*/ 4424363 w 5171122"/>
              <a:gd name="connsiteY2578" fmla="*/ 879970 h 2863886"/>
              <a:gd name="connsiteX2579" fmla="*/ 4423410 w 5171122"/>
              <a:gd name="connsiteY2579" fmla="*/ 878065 h 2863886"/>
              <a:gd name="connsiteX2580" fmla="*/ 4422458 w 5171122"/>
              <a:gd name="connsiteY2580" fmla="*/ 876160 h 2863886"/>
              <a:gd name="connsiteX2581" fmla="*/ 4422458 w 5171122"/>
              <a:gd name="connsiteY2581" fmla="*/ 875207 h 2863886"/>
              <a:gd name="connsiteX2582" fmla="*/ 4421505 w 5171122"/>
              <a:gd name="connsiteY2582" fmla="*/ 874255 h 2863886"/>
              <a:gd name="connsiteX2583" fmla="*/ 4420553 w 5171122"/>
              <a:gd name="connsiteY2583" fmla="*/ 873302 h 2863886"/>
              <a:gd name="connsiteX2584" fmla="*/ 4419600 w 5171122"/>
              <a:gd name="connsiteY2584" fmla="*/ 872350 h 2863886"/>
              <a:gd name="connsiteX2585" fmla="*/ 4418648 w 5171122"/>
              <a:gd name="connsiteY2585" fmla="*/ 871397 h 2863886"/>
              <a:gd name="connsiteX2586" fmla="*/ 4417695 w 5171122"/>
              <a:gd name="connsiteY2586" fmla="*/ 870445 h 2863886"/>
              <a:gd name="connsiteX2587" fmla="*/ 4417695 w 5171122"/>
              <a:gd name="connsiteY2587" fmla="*/ 870445 h 2863886"/>
              <a:gd name="connsiteX2588" fmla="*/ 4516755 w 5171122"/>
              <a:gd name="connsiteY2588" fmla="*/ 698042 h 2863886"/>
              <a:gd name="connsiteX2589" fmla="*/ 4516755 w 5171122"/>
              <a:gd name="connsiteY2589" fmla="*/ 698042 h 2863886"/>
              <a:gd name="connsiteX2590" fmla="*/ 4517708 w 5171122"/>
              <a:gd name="connsiteY2590" fmla="*/ 698042 h 2863886"/>
              <a:gd name="connsiteX2591" fmla="*/ 4519613 w 5171122"/>
              <a:gd name="connsiteY2591" fmla="*/ 698042 h 2863886"/>
              <a:gd name="connsiteX2592" fmla="*/ 4521518 w 5171122"/>
              <a:gd name="connsiteY2592" fmla="*/ 698042 h 2863886"/>
              <a:gd name="connsiteX2593" fmla="*/ 4523423 w 5171122"/>
              <a:gd name="connsiteY2593" fmla="*/ 698042 h 2863886"/>
              <a:gd name="connsiteX2594" fmla="*/ 4524375 w 5171122"/>
              <a:gd name="connsiteY2594" fmla="*/ 698042 h 2863886"/>
              <a:gd name="connsiteX2595" fmla="*/ 4525328 w 5171122"/>
              <a:gd name="connsiteY2595" fmla="*/ 698042 h 2863886"/>
              <a:gd name="connsiteX2596" fmla="*/ 4527233 w 5171122"/>
              <a:gd name="connsiteY2596" fmla="*/ 698042 h 2863886"/>
              <a:gd name="connsiteX2597" fmla="*/ 4529138 w 5171122"/>
              <a:gd name="connsiteY2597" fmla="*/ 698042 h 2863886"/>
              <a:gd name="connsiteX2598" fmla="*/ 4531043 w 5171122"/>
              <a:gd name="connsiteY2598" fmla="*/ 698042 h 2863886"/>
              <a:gd name="connsiteX2599" fmla="*/ 4531995 w 5171122"/>
              <a:gd name="connsiteY2599" fmla="*/ 698042 h 2863886"/>
              <a:gd name="connsiteX2600" fmla="*/ 4533900 w 5171122"/>
              <a:gd name="connsiteY2600" fmla="*/ 697090 h 2863886"/>
              <a:gd name="connsiteX2601" fmla="*/ 4535805 w 5171122"/>
              <a:gd name="connsiteY2601" fmla="*/ 696137 h 2863886"/>
              <a:gd name="connsiteX2602" fmla="*/ 4537710 w 5171122"/>
              <a:gd name="connsiteY2602" fmla="*/ 695185 h 2863886"/>
              <a:gd name="connsiteX2603" fmla="*/ 4538663 w 5171122"/>
              <a:gd name="connsiteY2603" fmla="*/ 695185 h 2863886"/>
              <a:gd name="connsiteX2604" fmla="*/ 4539615 w 5171122"/>
              <a:gd name="connsiteY2604" fmla="*/ 694232 h 2863886"/>
              <a:gd name="connsiteX2605" fmla="*/ 4540568 w 5171122"/>
              <a:gd name="connsiteY2605" fmla="*/ 693280 h 2863886"/>
              <a:gd name="connsiteX2606" fmla="*/ 4541520 w 5171122"/>
              <a:gd name="connsiteY2606" fmla="*/ 692327 h 2863886"/>
              <a:gd name="connsiteX2607" fmla="*/ 4542473 w 5171122"/>
              <a:gd name="connsiteY2607" fmla="*/ 691375 h 2863886"/>
              <a:gd name="connsiteX2608" fmla="*/ 4543425 w 5171122"/>
              <a:gd name="connsiteY2608" fmla="*/ 690422 h 2863886"/>
              <a:gd name="connsiteX2609" fmla="*/ 4544378 w 5171122"/>
              <a:gd name="connsiteY2609" fmla="*/ 689470 h 2863886"/>
              <a:gd name="connsiteX2610" fmla="*/ 4545330 w 5171122"/>
              <a:gd name="connsiteY2610" fmla="*/ 688517 h 2863886"/>
              <a:gd name="connsiteX2611" fmla="*/ 4546283 w 5171122"/>
              <a:gd name="connsiteY2611" fmla="*/ 687565 h 2863886"/>
              <a:gd name="connsiteX2612" fmla="*/ 4547235 w 5171122"/>
              <a:gd name="connsiteY2612" fmla="*/ 686612 h 2863886"/>
              <a:gd name="connsiteX2613" fmla="*/ 4547235 w 5171122"/>
              <a:gd name="connsiteY2613" fmla="*/ 685660 h 2863886"/>
              <a:gd name="connsiteX2614" fmla="*/ 4548188 w 5171122"/>
              <a:gd name="connsiteY2614" fmla="*/ 683755 h 2863886"/>
              <a:gd name="connsiteX2615" fmla="*/ 4549140 w 5171122"/>
              <a:gd name="connsiteY2615" fmla="*/ 681850 h 2863886"/>
              <a:gd name="connsiteX2616" fmla="*/ 4550093 w 5171122"/>
              <a:gd name="connsiteY2616" fmla="*/ 679945 h 2863886"/>
              <a:gd name="connsiteX2617" fmla="*/ 4550093 w 5171122"/>
              <a:gd name="connsiteY2617" fmla="*/ 678040 h 2863886"/>
              <a:gd name="connsiteX2618" fmla="*/ 4550093 w 5171122"/>
              <a:gd name="connsiteY2618" fmla="*/ 678040 h 2863886"/>
              <a:gd name="connsiteX2619" fmla="*/ 4743450 w 5171122"/>
              <a:gd name="connsiteY2619" fmla="*/ 678040 h 2863886"/>
              <a:gd name="connsiteX2620" fmla="*/ 4743450 w 5171122"/>
              <a:gd name="connsiteY2620" fmla="*/ 678040 h 2863886"/>
              <a:gd name="connsiteX2621" fmla="*/ 4743450 w 5171122"/>
              <a:gd name="connsiteY2621" fmla="*/ 679945 h 2863886"/>
              <a:gd name="connsiteX2622" fmla="*/ 4744403 w 5171122"/>
              <a:gd name="connsiteY2622" fmla="*/ 681850 h 2863886"/>
              <a:gd name="connsiteX2623" fmla="*/ 4745355 w 5171122"/>
              <a:gd name="connsiteY2623" fmla="*/ 683755 h 2863886"/>
              <a:gd name="connsiteX2624" fmla="*/ 4746308 w 5171122"/>
              <a:gd name="connsiteY2624" fmla="*/ 685660 h 2863886"/>
              <a:gd name="connsiteX2625" fmla="*/ 4746308 w 5171122"/>
              <a:gd name="connsiteY2625" fmla="*/ 686612 h 2863886"/>
              <a:gd name="connsiteX2626" fmla="*/ 4747260 w 5171122"/>
              <a:gd name="connsiteY2626" fmla="*/ 687565 h 2863886"/>
              <a:gd name="connsiteX2627" fmla="*/ 4748213 w 5171122"/>
              <a:gd name="connsiteY2627" fmla="*/ 688517 h 2863886"/>
              <a:gd name="connsiteX2628" fmla="*/ 4749165 w 5171122"/>
              <a:gd name="connsiteY2628" fmla="*/ 689470 h 2863886"/>
              <a:gd name="connsiteX2629" fmla="*/ 4750118 w 5171122"/>
              <a:gd name="connsiteY2629" fmla="*/ 690422 h 2863886"/>
              <a:gd name="connsiteX2630" fmla="*/ 4751070 w 5171122"/>
              <a:gd name="connsiteY2630" fmla="*/ 691375 h 2863886"/>
              <a:gd name="connsiteX2631" fmla="*/ 4752023 w 5171122"/>
              <a:gd name="connsiteY2631" fmla="*/ 692327 h 2863886"/>
              <a:gd name="connsiteX2632" fmla="*/ 4752975 w 5171122"/>
              <a:gd name="connsiteY2632" fmla="*/ 693280 h 2863886"/>
              <a:gd name="connsiteX2633" fmla="*/ 4753928 w 5171122"/>
              <a:gd name="connsiteY2633" fmla="*/ 694232 h 2863886"/>
              <a:gd name="connsiteX2634" fmla="*/ 4754880 w 5171122"/>
              <a:gd name="connsiteY2634" fmla="*/ 695185 h 2863886"/>
              <a:gd name="connsiteX2635" fmla="*/ 4755833 w 5171122"/>
              <a:gd name="connsiteY2635" fmla="*/ 695185 h 2863886"/>
              <a:gd name="connsiteX2636" fmla="*/ 4757738 w 5171122"/>
              <a:gd name="connsiteY2636" fmla="*/ 696137 h 2863886"/>
              <a:gd name="connsiteX2637" fmla="*/ 4759643 w 5171122"/>
              <a:gd name="connsiteY2637" fmla="*/ 697090 h 2863886"/>
              <a:gd name="connsiteX2638" fmla="*/ 4761548 w 5171122"/>
              <a:gd name="connsiteY2638" fmla="*/ 698042 h 2863886"/>
              <a:gd name="connsiteX2639" fmla="*/ 4762500 w 5171122"/>
              <a:gd name="connsiteY2639" fmla="*/ 698042 h 2863886"/>
              <a:gd name="connsiteX2640" fmla="*/ 4764405 w 5171122"/>
              <a:gd name="connsiteY2640" fmla="*/ 698042 h 2863886"/>
              <a:gd name="connsiteX2641" fmla="*/ 4766310 w 5171122"/>
              <a:gd name="connsiteY2641" fmla="*/ 698042 h 2863886"/>
              <a:gd name="connsiteX2642" fmla="*/ 4768215 w 5171122"/>
              <a:gd name="connsiteY2642" fmla="*/ 698042 h 2863886"/>
              <a:gd name="connsiteX2643" fmla="*/ 4769168 w 5171122"/>
              <a:gd name="connsiteY2643" fmla="*/ 698042 h 2863886"/>
              <a:gd name="connsiteX2644" fmla="*/ 4770120 w 5171122"/>
              <a:gd name="connsiteY2644" fmla="*/ 698042 h 2863886"/>
              <a:gd name="connsiteX2645" fmla="*/ 4772025 w 5171122"/>
              <a:gd name="connsiteY2645" fmla="*/ 698042 h 2863886"/>
              <a:gd name="connsiteX2646" fmla="*/ 4773930 w 5171122"/>
              <a:gd name="connsiteY2646" fmla="*/ 698042 h 2863886"/>
              <a:gd name="connsiteX2647" fmla="*/ 4775835 w 5171122"/>
              <a:gd name="connsiteY2647" fmla="*/ 698042 h 2863886"/>
              <a:gd name="connsiteX2648" fmla="*/ 4777740 w 5171122"/>
              <a:gd name="connsiteY2648" fmla="*/ 698042 h 2863886"/>
              <a:gd name="connsiteX2649" fmla="*/ 4777740 w 5171122"/>
              <a:gd name="connsiteY2649" fmla="*/ 698042 h 2863886"/>
              <a:gd name="connsiteX2650" fmla="*/ 4876800 w 5171122"/>
              <a:gd name="connsiteY2650" fmla="*/ 871397 h 2863886"/>
              <a:gd name="connsiteX2651" fmla="*/ 4872038 w 5171122"/>
              <a:gd name="connsiteY2651" fmla="*/ 903782 h 2863886"/>
              <a:gd name="connsiteX2652" fmla="*/ 4908233 w 5171122"/>
              <a:gd name="connsiteY2652" fmla="*/ 913307 h 2863886"/>
              <a:gd name="connsiteX2653" fmla="*/ 4917758 w 5171122"/>
              <a:gd name="connsiteY2653" fmla="*/ 877112 h 2863886"/>
              <a:gd name="connsiteX2654" fmla="*/ 4887278 w 5171122"/>
              <a:gd name="connsiteY2654" fmla="*/ 865682 h 2863886"/>
              <a:gd name="connsiteX2655" fmla="*/ 4788218 w 5171122"/>
              <a:gd name="connsiteY2655" fmla="*/ 693280 h 2863886"/>
              <a:gd name="connsiteX2656" fmla="*/ 4788218 w 5171122"/>
              <a:gd name="connsiteY2656" fmla="*/ 693280 h 2863886"/>
              <a:gd name="connsiteX2657" fmla="*/ 4789170 w 5171122"/>
              <a:gd name="connsiteY2657" fmla="*/ 692327 h 2863886"/>
              <a:gd name="connsiteX2658" fmla="*/ 4790123 w 5171122"/>
              <a:gd name="connsiteY2658" fmla="*/ 691375 h 2863886"/>
              <a:gd name="connsiteX2659" fmla="*/ 4791075 w 5171122"/>
              <a:gd name="connsiteY2659" fmla="*/ 690422 h 2863886"/>
              <a:gd name="connsiteX2660" fmla="*/ 4792028 w 5171122"/>
              <a:gd name="connsiteY2660" fmla="*/ 689470 h 2863886"/>
              <a:gd name="connsiteX2661" fmla="*/ 4792980 w 5171122"/>
              <a:gd name="connsiteY2661" fmla="*/ 688517 h 2863886"/>
              <a:gd name="connsiteX2662" fmla="*/ 4792980 w 5171122"/>
              <a:gd name="connsiteY2662" fmla="*/ 687565 h 2863886"/>
              <a:gd name="connsiteX2663" fmla="*/ 4793933 w 5171122"/>
              <a:gd name="connsiteY2663" fmla="*/ 685660 h 2863886"/>
              <a:gd name="connsiteX2664" fmla="*/ 4794885 w 5171122"/>
              <a:gd name="connsiteY2664" fmla="*/ 683755 h 2863886"/>
              <a:gd name="connsiteX2665" fmla="*/ 4795838 w 5171122"/>
              <a:gd name="connsiteY2665" fmla="*/ 681850 h 2863886"/>
              <a:gd name="connsiteX2666" fmla="*/ 4795838 w 5171122"/>
              <a:gd name="connsiteY2666" fmla="*/ 680897 h 2863886"/>
              <a:gd name="connsiteX2667" fmla="*/ 4795838 w 5171122"/>
              <a:gd name="connsiteY2667" fmla="*/ 678992 h 2863886"/>
              <a:gd name="connsiteX2668" fmla="*/ 4795838 w 5171122"/>
              <a:gd name="connsiteY2668" fmla="*/ 677087 h 2863886"/>
              <a:gd name="connsiteX2669" fmla="*/ 4795838 w 5171122"/>
              <a:gd name="connsiteY2669" fmla="*/ 675182 h 2863886"/>
              <a:gd name="connsiteX2670" fmla="*/ 4795838 w 5171122"/>
              <a:gd name="connsiteY2670" fmla="*/ 674230 h 2863886"/>
              <a:gd name="connsiteX2671" fmla="*/ 4795838 w 5171122"/>
              <a:gd name="connsiteY2671" fmla="*/ 673277 h 2863886"/>
              <a:gd name="connsiteX2672" fmla="*/ 4795838 w 5171122"/>
              <a:gd name="connsiteY2672" fmla="*/ 671372 h 2863886"/>
              <a:gd name="connsiteX2673" fmla="*/ 4795838 w 5171122"/>
              <a:gd name="connsiteY2673" fmla="*/ 669467 h 2863886"/>
              <a:gd name="connsiteX2674" fmla="*/ 4795838 w 5171122"/>
              <a:gd name="connsiteY2674" fmla="*/ 667562 h 2863886"/>
              <a:gd name="connsiteX2675" fmla="*/ 4795838 w 5171122"/>
              <a:gd name="connsiteY2675" fmla="*/ 666610 h 2863886"/>
              <a:gd name="connsiteX2676" fmla="*/ 4794885 w 5171122"/>
              <a:gd name="connsiteY2676" fmla="*/ 664705 h 2863886"/>
              <a:gd name="connsiteX2677" fmla="*/ 4793933 w 5171122"/>
              <a:gd name="connsiteY2677" fmla="*/ 662800 h 2863886"/>
              <a:gd name="connsiteX2678" fmla="*/ 4792980 w 5171122"/>
              <a:gd name="connsiteY2678" fmla="*/ 660895 h 2863886"/>
              <a:gd name="connsiteX2679" fmla="*/ 4792980 w 5171122"/>
              <a:gd name="connsiteY2679" fmla="*/ 659942 h 2863886"/>
              <a:gd name="connsiteX2680" fmla="*/ 4792028 w 5171122"/>
              <a:gd name="connsiteY2680" fmla="*/ 658990 h 2863886"/>
              <a:gd name="connsiteX2681" fmla="*/ 4791075 w 5171122"/>
              <a:gd name="connsiteY2681" fmla="*/ 658037 h 2863886"/>
              <a:gd name="connsiteX2682" fmla="*/ 4790123 w 5171122"/>
              <a:gd name="connsiteY2682" fmla="*/ 657085 h 2863886"/>
              <a:gd name="connsiteX2683" fmla="*/ 4789170 w 5171122"/>
              <a:gd name="connsiteY2683" fmla="*/ 656132 h 2863886"/>
              <a:gd name="connsiteX2684" fmla="*/ 4788218 w 5171122"/>
              <a:gd name="connsiteY2684" fmla="*/ 655180 h 2863886"/>
              <a:gd name="connsiteX2685" fmla="*/ 4788218 w 5171122"/>
              <a:gd name="connsiteY2685" fmla="*/ 655180 h 2863886"/>
              <a:gd name="connsiteX2686" fmla="*/ 4886325 w 5171122"/>
              <a:gd name="connsiteY2686" fmla="*/ 483730 h 2863886"/>
              <a:gd name="connsiteX2687" fmla="*/ 4886325 w 5171122"/>
              <a:gd name="connsiteY2687" fmla="*/ 483730 h 2863886"/>
              <a:gd name="connsiteX2688" fmla="*/ 4888230 w 5171122"/>
              <a:gd name="connsiteY2688" fmla="*/ 483730 h 2863886"/>
              <a:gd name="connsiteX2689" fmla="*/ 4890135 w 5171122"/>
              <a:gd name="connsiteY2689" fmla="*/ 483730 h 2863886"/>
              <a:gd name="connsiteX2690" fmla="*/ 4892040 w 5171122"/>
              <a:gd name="connsiteY2690" fmla="*/ 483730 h 2863886"/>
              <a:gd name="connsiteX2691" fmla="*/ 4893945 w 5171122"/>
              <a:gd name="connsiteY2691" fmla="*/ 483730 h 2863886"/>
              <a:gd name="connsiteX2692" fmla="*/ 4894898 w 5171122"/>
              <a:gd name="connsiteY2692" fmla="*/ 483730 h 2863886"/>
              <a:gd name="connsiteX2693" fmla="*/ 4895850 w 5171122"/>
              <a:gd name="connsiteY2693" fmla="*/ 483730 h 2863886"/>
              <a:gd name="connsiteX2694" fmla="*/ 4897755 w 5171122"/>
              <a:gd name="connsiteY2694" fmla="*/ 483730 h 2863886"/>
              <a:gd name="connsiteX2695" fmla="*/ 4899660 w 5171122"/>
              <a:gd name="connsiteY2695" fmla="*/ 483730 h 2863886"/>
              <a:gd name="connsiteX2696" fmla="*/ 4901565 w 5171122"/>
              <a:gd name="connsiteY2696" fmla="*/ 483730 h 2863886"/>
              <a:gd name="connsiteX2697" fmla="*/ 4902518 w 5171122"/>
              <a:gd name="connsiteY2697" fmla="*/ 483730 h 2863886"/>
              <a:gd name="connsiteX2698" fmla="*/ 4904423 w 5171122"/>
              <a:gd name="connsiteY2698" fmla="*/ 482777 h 2863886"/>
              <a:gd name="connsiteX2699" fmla="*/ 4906328 w 5171122"/>
              <a:gd name="connsiteY2699" fmla="*/ 481825 h 2863886"/>
              <a:gd name="connsiteX2700" fmla="*/ 4908233 w 5171122"/>
              <a:gd name="connsiteY2700" fmla="*/ 480872 h 2863886"/>
              <a:gd name="connsiteX2701" fmla="*/ 4909185 w 5171122"/>
              <a:gd name="connsiteY2701" fmla="*/ 480872 h 2863886"/>
              <a:gd name="connsiteX2702" fmla="*/ 4910138 w 5171122"/>
              <a:gd name="connsiteY2702" fmla="*/ 479920 h 2863886"/>
              <a:gd name="connsiteX2703" fmla="*/ 4911090 w 5171122"/>
              <a:gd name="connsiteY2703" fmla="*/ 478967 h 2863886"/>
              <a:gd name="connsiteX2704" fmla="*/ 4912043 w 5171122"/>
              <a:gd name="connsiteY2704" fmla="*/ 478015 h 2863886"/>
              <a:gd name="connsiteX2705" fmla="*/ 4912995 w 5171122"/>
              <a:gd name="connsiteY2705" fmla="*/ 477062 h 2863886"/>
              <a:gd name="connsiteX2706" fmla="*/ 4913948 w 5171122"/>
              <a:gd name="connsiteY2706" fmla="*/ 476110 h 2863886"/>
              <a:gd name="connsiteX2707" fmla="*/ 4914900 w 5171122"/>
              <a:gd name="connsiteY2707" fmla="*/ 475157 h 2863886"/>
              <a:gd name="connsiteX2708" fmla="*/ 4915853 w 5171122"/>
              <a:gd name="connsiteY2708" fmla="*/ 473252 h 2863886"/>
              <a:gd name="connsiteX2709" fmla="*/ 4916805 w 5171122"/>
              <a:gd name="connsiteY2709" fmla="*/ 472300 h 2863886"/>
              <a:gd name="connsiteX2710" fmla="*/ 4917758 w 5171122"/>
              <a:gd name="connsiteY2710" fmla="*/ 471347 h 2863886"/>
              <a:gd name="connsiteX2711" fmla="*/ 4917758 w 5171122"/>
              <a:gd name="connsiteY2711" fmla="*/ 470395 h 2863886"/>
              <a:gd name="connsiteX2712" fmla="*/ 4918710 w 5171122"/>
              <a:gd name="connsiteY2712" fmla="*/ 468490 h 2863886"/>
              <a:gd name="connsiteX2713" fmla="*/ 4919663 w 5171122"/>
              <a:gd name="connsiteY2713" fmla="*/ 466585 h 2863886"/>
              <a:gd name="connsiteX2714" fmla="*/ 4920615 w 5171122"/>
              <a:gd name="connsiteY2714" fmla="*/ 464680 h 2863886"/>
              <a:gd name="connsiteX2715" fmla="*/ 4920615 w 5171122"/>
              <a:gd name="connsiteY2715" fmla="*/ 462775 h 2863886"/>
              <a:gd name="connsiteX2716" fmla="*/ 4920615 w 5171122"/>
              <a:gd name="connsiteY2716" fmla="*/ 462775 h 2863886"/>
              <a:gd name="connsiteX2717" fmla="*/ 5119688 w 5171122"/>
              <a:gd name="connsiteY2717" fmla="*/ 462775 h 2863886"/>
              <a:gd name="connsiteX2718" fmla="*/ 5145405 w 5171122"/>
              <a:gd name="connsiteY2718" fmla="*/ 482777 h 2863886"/>
              <a:gd name="connsiteX2719" fmla="*/ 5171123 w 5171122"/>
              <a:gd name="connsiteY2719" fmla="*/ 457060 h 2863886"/>
              <a:gd name="connsiteX2720" fmla="*/ 5143500 w 5171122"/>
              <a:gd name="connsiteY2720" fmla="*/ 432295 h 2863886"/>
              <a:gd name="connsiteX2721" fmla="*/ 4776788 w 5171122"/>
              <a:gd name="connsiteY2721" fmla="*/ 649465 h 2863886"/>
              <a:gd name="connsiteX2722" fmla="*/ 4776788 w 5171122"/>
              <a:gd name="connsiteY2722" fmla="*/ 649465 h 2863886"/>
              <a:gd name="connsiteX2723" fmla="*/ 4774883 w 5171122"/>
              <a:gd name="connsiteY2723" fmla="*/ 649465 h 2863886"/>
              <a:gd name="connsiteX2724" fmla="*/ 4772978 w 5171122"/>
              <a:gd name="connsiteY2724" fmla="*/ 649465 h 2863886"/>
              <a:gd name="connsiteX2725" fmla="*/ 4771073 w 5171122"/>
              <a:gd name="connsiteY2725" fmla="*/ 649465 h 2863886"/>
              <a:gd name="connsiteX2726" fmla="*/ 4769168 w 5171122"/>
              <a:gd name="connsiteY2726" fmla="*/ 649465 h 2863886"/>
              <a:gd name="connsiteX2727" fmla="*/ 4768215 w 5171122"/>
              <a:gd name="connsiteY2727" fmla="*/ 649465 h 2863886"/>
              <a:gd name="connsiteX2728" fmla="*/ 4767263 w 5171122"/>
              <a:gd name="connsiteY2728" fmla="*/ 649465 h 2863886"/>
              <a:gd name="connsiteX2729" fmla="*/ 4765358 w 5171122"/>
              <a:gd name="connsiteY2729" fmla="*/ 649465 h 2863886"/>
              <a:gd name="connsiteX2730" fmla="*/ 4763453 w 5171122"/>
              <a:gd name="connsiteY2730" fmla="*/ 649465 h 2863886"/>
              <a:gd name="connsiteX2731" fmla="*/ 4761548 w 5171122"/>
              <a:gd name="connsiteY2731" fmla="*/ 649465 h 2863886"/>
              <a:gd name="connsiteX2732" fmla="*/ 4760595 w 5171122"/>
              <a:gd name="connsiteY2732" fmla="*/ 649465 h 2863886"/>
              <a:gd name="connsiteX2733" fmla="*/ 4758690 w 5171122"/>
              <a:gd name="connsiteY2733" fmla="*/ 650417 h 2863886"/>
              <a:gd name="connsiteX2734" fmla="*/ 4756785 w 5171122"/>
              <a:gd name="connsiteY2734" fmla="*/ 651370 h 2863886"/>
              <a:gd name="connsiteX2735" fmla="*/ 4754880 w 5171122"/>
              <a:gd name="connsiteY2735" fmla="*/ 652322 h 2863886"/>
              <a:gd name="connsiteX2736" fmla="*/ 4753928 w 5171122"/>
              <a:gd name="connsiteY2736" fmla="*/ 652322 h 2863886"/>
              <a:gd name="connsiteX2737" fmla="*/ 4752975 w 5171122"/>
              <a:gd name="connsiteY2737" fmla="*/ 653275 h 2863886"/>
              <a:gd name="connsiteX2738" fmla="*/ 4752023 w 5171122"/>
              <a:gd name="connsiteY2738" fmla="*/ 654227 h 2863886"/>
              <a:gd name="connsiteX2739" fmla="*/ 4751070 w 5171122"/>
              <a:gd name="connsiteY2739" fmla="*/ 655180 h 2863886"/>
              <a:gd name="connsiteX2740" fmla="*/ 4750118 w 5171122"/>
              <a:gd name="connsiteY2740" fmla="*/ 656132 h 2863886"/>
              <a:gd name="connsiteX2741" fmla="*/ 4749165 w 5171122"/>
              <a:gd name="connsiteY2741" fmla="*/ 657085 h 2863886"/>
              <a:gd name="connsiteX2742" fmla="*/ 4748213 w 5171122"/>
              <a:gd name="connsiteY2742" fmla="*/ 658037 h 2863886"/>
              <a:gd name="connsiteX2743" fmla="*/ 4747260 w 5171122"/>
              <a:gd name="connsiteY2743" fmla="*/ 658990 h 2863886"/>
              <a:gd name="connsiteX2744" fmla="*/ 4746308 w 5171122"/>
              <a:gd name="connsiteY2744" fmla="*/ 659942 h 2863886"/>
              <a:gd name="connsiteX2745" fmla="*/ 4745355 w 5171122"/>
              <a:gd name="connsiteY2745" fmla="*/ 660895 h 2863886"/>
              <a:gd name="connsiteX2746" fmla="*/ 4745355 w 5171122"/>
              <a:gd name="connsiteY2746" fmla="*/ 661847 h 2863886"/>
              <a:gd name="connsiteX2747" fmla="*/ 4744403 w 5171122"/>
              <a:gd name="connsiteY2747" fmla="*/ 663752 h 2863886"/>
              <a:gd name="connsiteX2748" fmla="*/ 4743450 w 5171122"/>
              <a:gd name="connsiteY2748" fmla="*/ 665657 h 2863886"/>
              <a:gd name="connsiteX2749" fmla="*/ 4742498 w 5171122"/>
              <a:gd name="connsiteY2749" fmla="*/ 667562 h 2863886"/>
              <a:gd name="connsiteX2750" fmla="*/ 4742498 w 5171122"/>
              <a:gd name="connsiteY2750" fmla="*/ 669467 h 2863886"/>
              <a:gd name="connsiteX2751" fmla="*/ 4742498 w 5171122"/>
              <a:gd name="connsiteY2751" fmla="*/ 669467 h 2863886"/>
              <a:gd name="connsiteX2752" fmla="*/ 4543425 w 5171122"/>
              <a:gd name="connsiteY2752" fmla="*/ 669467 h 2863886"/>
              <a:gd name="connsiteX2753" fmla="*/ 4543425 w 5171122"/>
              <a:gd name="connsiteY2753" fmla="*/ 669467 h 2863886"/>
              <a:gd name="connsiteX2754" fmla="*/ 4543425 w 5171122"/>
              <a:gd name="connsiteY2754" fmla="*/ 668515 h 2863886"/>
              <a:gd name="connsiteX2755" fmla="*/ 4542473 w 5171122"/>
              <a:gd name="connsiteY2755" fmla="*/ 666610 h 2863886"/>
              <a:gd name="connsiteX2756" fmla="*/ 4541520 w 5171122"/>
              <a:gd name="connsiteY2756" fmla="*/ 664705 h 2863886"/>
              <a:gd name="connsiteX2757" fmla="*/ 4540568 w 5171122"/>
              <a:gd name="connsiteY2757" fmla="*/ 662800 h 2863886"/>
              <a:gd name="connsiteX2758" fmla="*/ 4540568 w 5171122"/>
              <a:gd name="connsiteY2758" fmla="*/ 661847 h 2863886"/>
              <a:gd name="connsiteX2759" fmla="*/ 4539615 w 5171122"/>
              <a:gd name="connsiteY2759" fmla="*/ 660895 h 2863886"/>
              <a:gd name="connsiteX2760" fmla="*/ 4538663 w 5171122"/>
              <a:gd name="connsiteY2760" fmla="*/ 659942 h 2863886"/>
              <a:gd name="connsiteX2761" fmla="*/ 4537710 w 5171122"/>
              <a:gd name="connsiteY2761" fmla="*/ 658990 h 2863886"/>
              <a:gd name="connsiteX2762" fmla="*/ 4536758 w 5171122"/>
              <a:gd name="connsiteY2762" fmla="*/ 658037 h 2863886"/>
              <a:gd name="connsiteX2763" fmla="*/ 4535805 w 5171122"/>
              <a:gd name="connsiteY2763" fmla="*/ 657085 h 2863886"/>
              <a:gd name="connsiteX2764" fmla="*/ 4534853 w 5171122"/>
              <a:gd name="connsiteY2764" fmla="*/ 656132 h 2863886"/>
              <a:gd name="connsiteX2765" fmla="*/ 4533900 w 5171122"/>
              <a:gd name="connsiteY2765" fmla="*/ 655180 h 2863886"/>
              <a:gd name="connsiteX2766" fmla="*/ 4532948 w 5171122"/>
              <a:gd name="connsiteY2766" fmla="*/ 654227 h 2863886"/>
              <a:gd name="connsiteX2767" fmla="*/ 4531995 w 5171122"/>
              <a:gd name="connsiteY2767" fmla="*/ 653275 h 2863886"/>
              <a:gd name="connsiteX2768" fmla="*/ 4531043 w 5171122"/>
              <a:gd name="connsiteY2768" fmla="*/ 653275 h 2863886"/>
              <a:gd name="connsiteX2769" fmla="*/ 4529138 w 5171122"/>
              <a:gd name="connsiteY2769" fmla="*/ 652322 h 2863886"/>
              <a:gd name="connsiteX2770" fmla="*/ 4527233 w 5171122"/>
              <a:gd name="connsiteY2770" fmla="*/ 651370 h 2863886"/>
              <a:gd name="connsiteX2771" fmla="*/ 4525328 w 5171122"/>
              <a:gd name="connsiteY2771" fmla="*/ 650417 h 2863886"/>
              <a:gd name="connsiteX2772" fmla="*/ 4524375 w 5171122"/>
              <a:gd name="connsiteY2772" fmla="*/ 650417 h 2863886"/>
              <a:gd name="connsiteX2773" fmla="*/ 4522470 w 5171122"/>
              <a:gd name="connsiteY2773" fmla="*/ 650417 h 2863886"/>
              <a:gd name="connsiteX2774" fmla="*/ 4520565 w 5171122"/>
              <a:gd name="connsiteY2774" fmla="*/ 650417 h 2863886"/>
              <a:gd name="connsiteX2775" fmla="*/ 4518660 w 5171122"/>
              <a:gd name="connsiteY2775" fmla="*/ 650417 h 2863886"/>
              <a:gd name="connsiteX2776" fmla="*/ 4517708 w 5171122"/>
              <a:gd name="connsiteY2776" fmla="*/ 650417 h 2863886"/>
              <a:gd name="connsiteX2777" fmla="*/ 4516755 w 5171122"/>
              <a:gd name="connsiteY2777" fmla="*/ 650417 h 2863886"/>
              <a:gd name="connsiteX2778" fmla="*/ 4514850 w 5171122"/>
              <a:gd name="connsiteY2778" fmla="*/ 650417 h 2863886"/>
              <a:gd name="connsiteX2779" fmla="*/ 4512945 w 5171122"/>
              <a:gd name="connsiteY2779" fmla="*/ 650417 h 2863886"/>
              <a:gd name="connsiteX2780" fmla="*/ 4511040 w 5171122"/>
              <a:gd name="connsiteY2780" fmla="*/ 650417 h 2863886"/>
              <a:gd name="connsiteX2781" fmla="*/ 4509135 w 5171122"/>
              <a:gd name="connsiteY2781" fmla="*/ 650417 h 2863886"/>
              <a:gd name="connsiteX2782" fmla="*/ 4509135 w 5171122"/>
              <a:gd name="connsiteY2782" fmla="*/ 650417 h 2863886"/>
              <a:gd name="connsiteX2783" fmla="*/ 4410075 w 5171122"/>
              <a:gd name="connsiteY2783" fmla="*/ 478015 h 2863886"/>
              <a:gd name="connsiteX2784" fmla="*/ 4410075 w 5171122"/>
              <a:gd name="connsiteY2784" fmla="*/ 478015 h 2863886"/>
              <a:gd name="connsiteX2785" fmla="*/ 4411028 w 5171122"/>
              <a:gd name="connsiteY2785" fmla="*/ 477062 h 2863886"/>
              <a:gd name="connsiteX2786" fmla="*/ 4411980 w 5171122"/>
              <a:gd name="connsiteY2786" fmla="*/ 476110 h 2863886"/>
              <a:gd name="connsiteX2787" fmla="*/ 4412933 w 5171122"/>
              <a:gd name="connsiteY2787" fmla="*/ 475157 h 2863886"/>
              <a:gd name="connsiteX2788" fmla="*/ 4413885 w 5171122"/>
              <a:gd name="connsiteY2788" fmla="*/ 474205 h 2863886"/>
              <a:gd name="connsiteX2789" fmla="*/ 4414838 w 5171122"/>
              <a:gd name="connsiteY2789" fmla="*/ 473252 h 2863886"/>
              <a:gd name="connsiteX2790" fmla="*/ 4414838 w 5171122"/>
              <a:gd name="connsiteY2790" fmla="*/ 472300 h 2863886"/>
              <a:gd name="connsiteX2791" fmla="*/ 4415790 w 5171122"/>
              <a:gd name="connsiteY2791" fmla="*/ 470395 h 2863886"/>
              <a:gd name="connsiteX2792" fmla="*/ 4416743 w 5171122"/>
              <a:gd name="connsiteY2792" fmla="*/ 468490 h 2863886"/>
              <a:gd name="connsiteX2793" fmla="*/ 4417695 w 5171122"/>
              <a:gd name="connsiteY2793" fmla="*/ 466585 h 2863886"/>
              <a:gd name="connsiteX2794" fmla="*/ 4417695 w 5171122"/>
              <a:gd name="connsiteY2794" fmla="*/ 465632 h 2863886"/>
              <a:gd name="connsiteX2795" fmla="*/ 4417695 w 5171122"/>
              <a:gd name="connsiteY2795" fmla="*/ 463727 h 2863886"/>
              <a:gd name="connsiteX2796" fmla="*/ 4417695 w 5171122"/>
              <a:gd name="connsiteY2796" fmla="*/ 461822 h 2863886"/>
              <a:gd name="connsiteX2797" fmla="*/ 4417695 w 5171122"/>
              <a:gd name="connsiteY2797" fmla="*/ 459917 h 2863886"/>
              <a:gd name="connsiteX2798" fmla="*/ 4417695 w 5171122"/>
              <a:gd name="connsiteY2798" fmla="*/ 458965 h 2863886"/>
              <a:gd name="connsiteX2799" fmla="*/ 4417695 w 5171122"/>
              <a:gd name="connsiteY2799" fmla="*/ 458012 h 2863886"/>
              <a:gd name="connsiteX2800" fmla="*/ 4417695 w 5171122"/>
              <a:gd name="connsiteY2800" fmla="*/ 456107 h 2863886"/>
              <a:gd name="connsiteX2801" fmla="*/ 4417695 w 5171122"/>
              <a:gd name="connsiteY2801" fmla="*/ 454202 h 2863886"/>
              <a:gd name="connsiteX2802" fmla="*/ 4417695 w 5171122"/>
              <a:gd name="connsiteY2802" fmla="*/ 452297 h 2863886"/>
              <a:gd name="connsiteX2803" fmla="*/ 4417695 w 5171122"/>
              <a:gd name="connsiteY2803" fmla="*/ 451345 h 2863886"/>
              <a:gd name="connsiteX2804" fmla="*/ 4416743 w 5171122"/>
              <a:gd name="connsiteY2804" fmla="*/ 449440 h 2863886"/>
              <a:gd name="connsiteX2805" fmla="*/ 4415790 w 5171122"/>
              <a:gd name="connsiteY2805" fmla="*/ 447535 h 2863886"/>
              <a:gd name="connsiteX2806" fmla="*/ 4414838 w 5171122"/>
              <a:gd name="connsiteY2806" fmla="*/ 445630 h 2863886"/>
              <a:gd name="connsiteX2807" fmla="*/ 4414838 w 5171122"/>
              <a:gd name="connsiteY2807" fmla="*/ 444677 h 2863886"/>
              <a:gd name="connsiteX2808" fmla="*/ 4413885 w 5171122"/>
              <a:gd name="connsiteY2808" fmla="*/ 443725 h 2863886"/>
              <a:gd name="connsiteX2809" fmla="*/ 4412933 w 5171122"/>
              <a:gd name="connsiteY2809" fmla="*/ 442772 h 2863886"/>
              <a:gd name="connsiteX2810" fmla="*/ 4411980 w 5171122"/>
              <a:gd name="connsiteY2810" fmla="*/ 441820 h 2863886"/>
              <a:gd name="connsiteX2811" fmla="*/ 4411028 w 5171122"/>
              <a:gd name="connsiteY2811" fmla="*/ 440867 h 2863886"/>
              <a:gd name="connsiteX2812" fmla="*/ 4410075 w 5171122"/>
              <a:gd name="connsiteY2812" fmla="*/ 439915 h 2863886"/>
              <a:gd name="connsiteX2813" fmla="*/ 4410075 w 5171122"/>
              <a:gd name="connsiteY2813" fmla="*/ 439915 h 2863886"/>
              <a:gd name="connsiteX2814" fmla="*/ 4509135 w 5171122"/>
              <a:gd name="connsiteY2814" fmla="*/ 267512 h 2863886"/>
              <a:gd name="connsiteX2815" fmla="*/ 4509135 w 5171122"/>
              <a:gd name="connsiteY2815" fmla="*/ 267512 h 2863886"/>
              <a:gd name="connsiteX2816" fmla="*/ 4510088 w 5171122"/>
              <a:gd name="connsiteY2816" fmla="*/ 267512 h 2863886"/>
              <a:gd name="connsiteX2817" fmla="*/ 4511993 w 5171122"/>
              <a:gd name="connsiteY2817" fmla="*/ 267512 h 2863886"/>
              <a:gd name="connsiteX2818" fmla="*/ 4513898 w 5171122"/>
              <a:gd name="connsiteY2818" fmla="*/ 267512 h 2863886"/>
              <a:gd name="connsiteX2819" fmla="*/ 4515803 w 5171122"/>
              <a:gd name="connsiteY2819" fmla="*/ 267512 h 2863886"/>
              <a:gd name="connsiteX2820" fmla="*/ 4516755 w 5171122"/>
              <a:gd name="connsiteY2820" fmla="*/ 267512 h 2863886"/>
              <a:gd name="connsiteX2821" fmla="*/ 4517708 w 5171122"/>
              <a:gd name="connsiteY2821" fmla="*/ 267512 h 2863886"/>
              <a:gd name="connsiteX2822" fmla="*/ 4519613 w 5171122"/>
              <a:gd name="connsiteY2822" fmla="*/ 267512 h 2863886"/>
              <a:gd name="connsiteX2823" fmla="*/ 4521518 w 5171122"/>
              <a:gd name="connsiteY2823" fmla="*/ 267512 h 2863886"/>
              <a:gd name="connsiteX2824" fmla="*/ 4523423 w 5171122"/>
              <a:gd name="connsiteY2824" fmla="*/ 267512 h 2863886"/>
              <a:gd name="connsiteX2825" fmla="*/ 4524375 w 5171122"/>
              <a:gd name="connsiteY2825" fmla="*/ 267512 h 2863886"/>
              <a:gd name="connsiteX2826" fmla="*/ 4526280 w 5171122"/>
              <a:gd name="connsiteY2826" fmla="*/ 266560 h 2863886"/>
              <a:gd name="connsiteX2827" fmla="*/ 4528185 w 5171122"/>
              <a:gd name="connsiteY2827" fmla="*/ 265607 h 2863886"/>
              <a:gd name="connsiteX2828" fmla="*/ 4530090 w 5171122"/>
              <a:gd name="connsiteY2828" fmla="*/ 264655 h 2863886"/>
              <a:gd name="connsiteX2829" fmla="*/ 4531043 w 5171122"/>
              <a:gd name="connsiteY2829" fmla="*/ 264655 h 2863886"/>
              <a:gd name="connsiteX2830" fmla="*/ 4531995 w 5171122"/>
              <a:gd name="connsiteY2830" fmla="*/ 263702 h 2863886"/>
              <a:gd name="connsiteX2831" fmla="*/ 4532948 w 5171122"/>
              <a:gd name="connsiteY2831" fmla="*/ 262750 h 2863886"/>
              <a:gd name="connsiteX2832" fmla="*/ 4533900 w 5171122"/>
              <a:gd name="connsiteY2832" fmla="*/ 261797 h 2863886"/>
              <a:gd name="connsiteX2833" fmla="*/ 4534853 w 5171122"/>
              <a:gd name="connsiteY2833" fmla="*/ 260845 h 2863886"/>
              <a:gd name="connsiteX2834" fmla="*/ 4535805 w 5171122"/>
              <a:gd name="connsiteY2834" fmla="*/ 259892 h 2863886"/>
              <a:gd name="connsiteX2835" fmla="*/ 4536758 w 5171122"/>
              <a:gd name="connsiteY2835" fmla="*/ 258940 h 2863886"/>
              <a:gd name="connsiteX2836" fmla="*/ 4537710 w 5171122"/>
              <a:gd name="connsiteY2836" fmla="*/ 257987 h 2863886"/>
              <a:gd name="connsiteX2837" fmla="*/ 4538663 w 5171122"/>
              <a:gd name="connsiteY2837" fmla="*/ 257035 h 2863886"/>
              <a:gd name="connsiteX2838" fmla="*/ 4539615 w 5171122"/>
              <a:gd name="connsiteY2838" fmla="*/ 256082 h 2863886"/>
              <a:gd name="connsiteX2839" fmla="*/ 4539615 w 5171122"/>
              <a:gd name="connsiteY2839" fmla="*/ 255130 h 2863886"/>
              <a:gd name="connsiteX2840" fmla="*/ 4540568 w 5171122"/>
              <a:gd name="connsiteY2840" fmla="*/ 253225 h 2863886"/>
              <a:gd name="connsiteX2841" fmla="*/ 4541520 w 5171122"/>
              <a:gd name="connsiteY2841" fmla="*/ 251320 h 2863886"/>
              <a:gd name="connsiteX2842" fmla="*/ 4542473 w 5171122"/>
              <a:gd name="connsiteY2842" fmla="*/ 249415 h 2863886"/>
              <a:gd name="connsiteX2843" fmla="*/ 4542473 w 5171122"/>
              <a:gd name="connsiteY2843" fmla="*/ 248462 h 2863886"/>
              <a:gd name="connsiteX2844" fmla="*/ 4542473 w 5171122"/>
              <a:gd name="connsiteY2844" fmla="*/ 248462 h 2863886"/>
              <a:gd name="connsiteX2845" fmla="*/ 4743450 w 5171122"/>
              <a:gd name="connsiteY2845" fmla="*/ 248462 h 2863886"/>
              <a:gd name="connsiteX2846" fmla="*/ 4743450 w 5171122"/>
              <a:gd name="connsiteY2846" fmla="*/ 249415 h 2863886"/>
              <a:gd name="connsiteX2847" fmla="*/ 4744403 w 5171122"/>
              <a:gd name="connsiteY2847" fmla="*/ 252272 h 2863886"/>
              <a:gd name="connsiteX2848" fmla="*/ 4745355 w 5171122"/>
              <a:gd name="connsiteY2848" fmla="*/ 255130 h 2863886"/>
              <a:gd name="connsiteX2849" fmla="*/ 4746308 w 5171122"/>
              <a:gd name="connsiteY2849" fmla="*/ 256082 h 2863886"/>
              <a:gd name="connsiteX2850" fmla="*/ 4747260 w 5171122"/>
              <a:gd name="connsiteY2850" fmla="*/ 257035 h 2863886"/>
              <a:gd name="connsiteX2851" fmla="*/ 4749165 w 5171122"/>
              <a:gd name="connsiteY2851" fmla="*/ 258940 h 2863886"/>
              <a:gd name="connsiteX2852" fmla="*/ 4751070 w 5171122"/>
              <a:gd name="connsiteY2852" fmla="*/ 260845 h 2863886"/>
              <a:gd name="connsiteX2853" fmla="*/ 4752975 w 5171122"/>
              <a:gd name="connsiteY2853" fmla="*/ 262750 h 2863886"/>
              <a:gd name="connsiteX2854" fmla="*/ 4754880 w 5171122"/>
              <a:gd name="connsiteY2854" fmla="*/ 264655 h 2863886"/>
              <a:gd name="connsiteX2855" fmla="*/ 4756785 w 5171122"/>
              <a:gd name="connsiteY2855" fmla="*/ 265607 h 2863886"/>
              <a:gd name="connsiteX2856" fmla="*/ 4758690 w 5171122"/>
              <a:gd name="connsiteY2856" fmla="*/ 266560 h 2863886"/>
              <a:gd name="connsiteX2857" fmla="*/ 4761548 w 5171122"/>
              <a:gd name="connsiteY2857" fmla="*/ 267512 h 2863886"/>
              <a:gd name="connsiteX2858" fmla="*/ 4764405 w 5171122"/>
              <a:gd name="connsiteY2858" fmla="*/ 268465 h 2863886"/>
              <a:gd name="connsiteX2859" fmla="*/ 4767263 w 5171122"/>
              <a:gd name="connsiteY2859" fmla="*/ 268465 h 2863886"/>
              <a:gd name="connsiteX2860" fmla="*/ 4770120 w 5171122"/>
              <a:gd name="connsiteY2860" fmla="*/ 268465 h 2863886"/>
              <a:gd name="connsiteX2861" fmla="*/ 4771073 w 5171122"/>
              <a:gd name="connsiteY2861" fmla="*/ 268465 h 2863886"/>
              <a:gd name="connsiteX2862" fmla="*/ 4772978 w 5171122"/>
              <a:gd name="connsiteY2862" fmla="*/ 268465 h 2863886"/>
              <a:gd name="connsiteX2863" fmla="*/ 4775835 w 5171122"/>
              <a:gd name="connsiteY2863" fmla="*/ 268465 h 2863886"/>
              <a:gd name="connsiteX2864" fmla="*/ 4778693 w 5171122"/>
              <a:gd name="connsiteY2864" fmla="*/ 267512 h 2863886"/>
              <a:gd name="connsiteX2865" fmla="*/ 4779645 w 5171122"/>
              <a:gd name="connsiteY2865" fmla="*/ 267512 h 2863886"/>
              <a:gd name="connsiteX2866" fmla="*/ 4876800 w 5171122"/>
              <a:gd name="connsiteY2866" fmla="*/ 438962 h 2863886"/>
              <a:gd name="connsiteX2867" fmla="*/ 4876800 w 5171122"/>
              <a:gd name="connsiteY2867" fmla="*/ 438962 h 2863886"/>
              <a:gd name="connsiteX2868" fmla="*/ 4875848 w 5171122"/>
              <a:gd name="connsiteY2868" fmla="*/ 439915 h 2863886"/>
              <a:gd name="connsiteX2869" fmla="*/ 4874895 w 5171122"/>
              <a:gd name="connsiteY2869" fmla="*/ 440867 h 2863886"/>
              <a:gd name="connsiteX2870" fmla="*/ 4873943 w 5171122"/>
              <a:gd name="connsiteY2870" fmla="*/ 441820 h 2863886"/>
              <a:gd name="connsiteX2871" fmla="*/ 4872990 w 5171122"/>
              <a:gd name="connsiteY2871" fmla="*/ 442772 h 2863886"/>
              <a:gd name="connsiteX2872" fmla="*/ 4872038 w 5171122"/>
              <a:gd name="connsiteY2872" fmla="*/ 443725 h 2863886"/>
              <a:gd name="connsiteX2873" fmla="*/ 4872038 w 5171122"/>
              <a:gd name="connsiteY2873" fmla="*/ 444677 h 2863886"/>
              <a:gd name="connsiteX2874" fmla="*/ 4871085 w 5171122"/>
              <a:gd name="connsiteY2874" fmla="*/ 446582 h 2863886"/>
              <a:gd name="connsiteX2875" fmla="*/ 4870133 w 5171122"/>
              <a:gd name="connsiteY2875" fmla="*/ 448487 h 2863886"/>
              <a:gd name="connsiteX2876" fmla="*/ 4869180 w 5171122"/>
              <a:gd name="connsiteY2876" fmla="*/ 450392 h 2863886"/>
              <a:gd name="connsiteX2877" fmla="*/ 4869180 w 5171122"/>
              <a:gd name="connsiteY2877" fmla="*/ 451345 h 2863886"/>
              <a:gd name="connsiteX2878" fmla="*/ 4869180 w 5171122"/>
              <a:gd name="connsiteY2878" fmla="*/ 453250 h 2863886"/>
              <a:gd name="connsiteX2879" fmla="*/ 4869180 w 5171122"/>
              <a:gd name="connsiteY2879" fmla="*/ 455155 h 2863886"/>
              <a:gd name="connsiteX2880" fmla="*/ 4869180 w 5171122"/>
              <a:gd name="connsiteY2880" fmla="*/ 457060 h 2863886"/>
              <a:gd name="connsiteX2881" fmla="*/ 4869180 w 5171122"/>
              <a:gd name="connsiteY2881" fmla="*/ 458012 h 2863886"/>
              <a:gd name="connsiteX2882" fmla="*/ 4869180 w 5171122"/>
              <a:gd name="connsiteY2882" fmla="*/ 458965 h 2863886"/>
              <a:gd name="connsiteX2883" fmla="*/ 4869180 w 5171122"/>
              <a:gd name="connsiteY2883" fmla="*/ 460870 h 2863886"/>
              <a:gd name="connsiteX2884" fmla="*/ 4869180 w 5171122"/>
              <a:gd name="connsiteY2884" fmla="*/ 462775 h 2863886"/>
              <a:gd name="connsiteX2885" fmla="*/ 4869180 w 5171122"/>
              <a:gd name="connsiteY2885" fmla="*/ 464680 h 2863886"/>
              <a:gd name="connsiteX2886" fmla="*/ 4869180 w 5171122"/>
              <a:gd name="connsiteY2886" fmla="*/ 465632 h 2863886"/>
              <a:gd name="connsiteX2887" fmla="*/ 4870133 w 5171122"/>
              <a:gd name="connsiteY2887" fmla="*/ 467537 h 2863886"/>
              <a:gd name="connsiteX2888" fmla="*/ 4871085 w 5171122"/>
              <a:gd name="connsiteY2888" fmla="*/ 469442 h 2863886"/>
              <a:gd name="connsiteX2889" fmla="*/ 4872038 w 5171122"/>
              <a:gd name="connsiteY2889" fmla="*/ 471347 h 2863886"/>
              <a:gd name="connsiteX2890" fmla="*/ 4872038 w 5171122"/>
              <a:gd name="connsiteY2890" fmla="*/ 472300 h 2863886"/>
              <a:gd name="connsiteX2891" fmla="*/ 4872990 w 5171122"/>
              <a:gd name="connsiteY2891" fmla="*/ 473252 h 2863886"/>
              <a:gd name="connsiteX2892" fmla="*/ 4873943 w 5171122"/>
              <a:gd name="connsiteY2892" fmla="*/ 474205 h 2863886"/>
              <a:gd name="connsiteX2893" fmla="*/ 4874895 w 5171122"/>
              <a:gd name="connsiteY2893" fmla="*/ 475157 h 2863886"/>
              <a:gd name="connsiteX2894" fmla="*/ 4875848 w 5171122"/>
              <a:gd name="connsiteY2894" fmla="*/ 476110 h 2863886"/>
              <a:gd name="connsiteX2895" fmla="*/ 4876800 w 5171122"/>
              <a:gd name="connsiteY2895" fmla="*/ 477062 h 2863886"/>
              <a:gd name="connsiteX2896" fmla="*/ 4876800 w 5171122"/>
              <a:gd name="connsiteY2896" fmla="*/ 477062 h 2863886"/>
              <a:gd name="connsiteX2897" fmla="*/ 4776788 w 5171122"/>
              <a:gd name="connsiteY2897" fmla="*/ 649465 h 2863886"/>
              <a:gd name="connsiteX2898" fmla="*/ 4402455 w 5171122"/>
              <a:gd name="connsiteY2898" fmla="*/ 865682 h 2863886"/>
              <a:gd name="connsiteX2899" fmla="*/ 4402455 w 5171122"/>
              <a:gd name="connsiteY2899" fmla="*/ 865682 h 2863886"/>
              <a:gd name="connsiteX2900" fmla="*/ 4400550 w 5171122"/>
              <a:gd name="connsiteY2900" fmla="*/ 865682 h 2863886"/>
              <a:gd name="connsiteX2901" fmla="*/ 4398645 w 5171122"/>
              <a:gd name="connsiteY2901" fmla="*/ 865682 h 2863886"/>
              <a:gd name="connsiteX2902" fmla="*/ 4396740 w 5171122"/>
              <a:gd name="connsiteY2902" fmla="*/ 865682 h 2863886"/>
              <a:gd name="connsiteX2903" fmla="*/ 4394835 w 5171122"/>
              <a:gd name="connsiteY2903" fmla="*/ 865682 h 2863886"/>
              <a:gd name="connsiteX2904" fmla="*/ 4393883 w 5171122"/>
              <a:gd name="connsiteY2904" fmla="*/ 865682 h 2863886"/>
              <a:gd name="connsiteX2905" fmla="*/ 4392930 w 5171122"/>
              <a:gd name="connsiteY2905" fmla="*/ 865682 h 2863886"/>
              <a:gd name="connsiteX2906" fmla="*/ 4391025 w 5171122"/>
              <a:gd name="connsiteY2906" fmla="*/ 865682 h 2863886"/>
              <a:gd name="connsiteX2907" fmla="*/ 4389120 w 5171122"/>
              <a:gd name="connsiteY2907" fmla="*/ 865682 h 2863886"/>
              <a:gd name="connsiteX2908" fmla="*/ 4387215 w 5171122"/>
              <a:gd name="connsiteY2908" fmla="*/ 865682 h 2863886"/>
              <a:gd name="connsiteX2909" fmla="*/ 4386263 w 5171122"/>
              <a:gd name="connsiteY2909" fmla="*/ 865682 h 2863886"/>
              <a:gd name="connsiteX2910" fmla="*/ 4384358 w 5171122"/>
              <a:gd name="connsiteY2910" fmla="*/ 866635 h 2863886"/>
              <a:gd name="connsiteX2911" fmla="*/ 4382453 w 5171122"/>
              <a:gd name="connsiteY2911" fmla="*/ 867587 h 2863886"/>
              <a:gd name="connsiteX2912" fmla="*/ 4380548 w 5171122"/>
              <a:gd name="connsiteY2912" fmla="*/ 868540 h 2863886"/>
              <a:gd name="connsiteX2913" fmla="*/ 4379595 w 5171122"/>
              <a:gd name="connsiteY2913" fmla="*/ 868540 h 2863886"/>
              <a:gd name="connsiteX2914" fmla="*/ 4378643 w 5171122"/>
              <a:gd name="connsiteY2914" fmla="*/ 869492 h 2863886"/>
              <a:gd name="connsiteX2915" fmla="*/ 4377690 w 5171122"/>
              <a:gd name="connsiteY2915" fmla="*/ 870445 h 2863886"/>
              <a:gd name="connsiteX2916" fmla="*/ 4376738 w 5171122"/>
              <a:gd name="connsiteY2916" fmla="*/ 871397 h 2863886"/>
              <a:gd name="connsiteX2917" fmla="*/ 4375785 w 5171122"/>
              <a:gd name="connsiteY2917" fmla="*/ 872350 h 2863886"/>
              <a:gd name="connsiteX2918" fmla="*/ 4374833 w 5171122"/>
              <a:gd name="connsiteY2918" fmla="*/ 873302 h 2863886"/>
              <a:gd name="connsiteX2919" fmla="*/ 4373880 w 5171122"/>
              <a:gd name="connsiteY2919" fmla="*/ 874255 h 2863886"/>
              <a:gd name="connsiteX2920" fmla="*/ 4372928 w 5171122"/>
              <a:gd name="connsiteY2920" fmla="*/ 875207 h 2863886"/>
              <a:gd name="connsiteX2921" fmla="*/ 4371975 w 5171122"/>
              <a:gd name="connsiteY2921" fmla="*/ 876160 h 2863886"/>
              <a:gd name="connsiteX2922" fmla="*/ 4371023 w 5171122"/>
              <a:gd name="connsiteY2922" fmla="*/ 877112 h 2863886"/>
              <a:gd name="connsiteX2923" fmla="*/ 4371023 w 5171122"/>
              <a:gd name="connsiteY2923" fmla="*/ 878065 h 2863886"/>
              <a:gd name="connsiteX2924" fmla="*/ 4370070 w 5171122"/>
              <a:gd name="connsiteY2924" fmla="*/ 879970 h 2863886"/>
              <a:gd name="connsiteX2925" fmla="*/ 4369118 w 5171122"/>
              <a:gd name="connsiteY2925" fmla="*/ 881875 h 2863886"/>
              <a:gd name="connsiteX2926" fmla="*/ 4368165 w 5171122"/>
              <a:gd name="connsiteY2926" fmla="*/ 883780 h 2863886"/>
              <a:gd name="connsiteX2927" fmla="*/ 4368165 w 5171122"/>
              <a:gd name="connsiteY2927" fmla="*/ 885685 h 2863886"/>
              <a:gd name="connsiteX2928" fmla="*/ 4368165 w 5171122"/>
              <a:gd name="connsiteY2928" fmla="*/ 885685 h 2863886"/>
              <a:gd name="connsiteX2929" fmla="*/ 4169093 w 5171122"/>
              <a:gd name="connsiteY2929" fmla="*/ 885685 h 2863886"/>
              <a:gd name="connsiteX2930" fmla="*/ 4169093 w 5171122"/>
              <a:gd name="connsiteY2930" fmla="*/ 885685 h 2863886"/>
              <a:gd name="connsiteX2931" fmla="*/ 4169093 w 5171122"/>
              <a:gd name="connsiteY2931" fmla="*/ 883780 h 2863886"/>
              <a:gd name="connsiteX2932" fmla="*/ 4168140 w 5171122"/>
              <a:gd name="connsiteY2932" fmla="*/ 881875 h 2863886"/>
              <a:gd name="connsiteX2933" fmla="*/ 4167188 w 5171122"/>
              <a:gd name="connsiteY2933" fmla="*/ 879970 h 2863886"/>
              <a:gd name="connsiteX2934" fmla="*/ 4166235 w 5171122"/>
              <a:gd name="connsiteY2934" fmla="*/ 878065 h 2863886"/>
              <a:gd name="connsiteX2935" fmla="*/ 4166235 w 5171122"/>
              <a:gd name="connsiteY2935" fmla="*/ 877112 h 2863886"/>
              <a:gd name="connsiteX2936" fmla="*/ 4165283 w 5171122"/>
              <a:gd name="connsiteY2936" fmla="*/ 876160 h 2863886"/>
              <a:gd name="connsiteX2937" fmla="*/ 4164330 w 5171122"/>
              <a:gd name="connsiteY2937" fmla="*/ 875207 h 2863886"/>
              <a:gd name="connsiteX2938" fmla="*/ 4163378 w 5171122"/>
              <a:gd name="connsiteY2938" fmla="*/ 874255 h 2863886"/>
              <a:gd name="connsiteX2939" fmla="*/ 4162425 w 5171122"/>
              <a:gd name="connsiteY2939" fmla="*/ 873302 h 2863886"/>
              <a:gd name="connsiteX2940" fmla="*/ 4161473 w 5171122"/>
              <a:gd name="connsiteY2940" fmla="*/ 872350 h 2863886"/>
              <a:gd name="connsiteX2941" fmla="*/ 4160520 w 5171122"/>
              <a:gd name="connsiteY2941" fmla="*/ 871397 h 2863886"/>
              <a:gd name="connsiteX2942" fmla="*/ 4159568 w 5171122"/>
              <a:gd name="connsiteY2942" fmla="*/ 870445 h 2863886"/>
              <a:gd name="connsiteX2943" fmla="*/ 4158615 w 5171122"/>
              <a:gd name="connsiteY2943" fmla="*/ 869492 h 2863886"/>
              <a:gd name="connsiteX2944" fmla="*/ 4157663 w 5171122"/>
              <a:gd name="connsiteY2944" fmla="*/ 868540 h 2863886"/>
              <a:gd name="connsiteX2945" fmla="*/ 4156710 w 5171122"/>
              <a:gd name="connsiteY2945" fmla="*/ 868540 h 2863886"/>
              <a:gd name="connsiteX2946" fmla="*/ 4154805 w 5171122"/>
              <a:gd name="connsiteY2946" fmla="*/ 867587 h 2863886"/>
              <a:gd name="connsiteX2947" fmla="*/ 4152900 w 5171122"/>
              <a:gd name="connsiteY2947" fmla="*/ 866635 h 2863886"/>
              <a:gd name="connsiteX2948" fmla="*/ 4150995 w 5171122"/>
              <a:gd name="connsiteY2948" fmla="*/ 865682 h 2863886"/>
              <a:gd name="connsiteX2949" fmla="*/ 4150043 w 5171122"/>
              <a:gd name="connsiteY2949" fmla="*/ 865682 h 2863886"/>
              <a:gd name="connsiteX2950" fmla="*/ 4148138 w 5171122"/>
              <a:gd name="connsiteY2950" fmla="*/ 865682 h 2863886"/>
              <a:gd name="connsiteX2951" fmla="*/ 4146233 w 5171122"/>
              <a:gd name="connsiteY2951" fmla="*/ 865682 h 2863886"/>
              <a:gd name="connsiteX2952" fmla="*/ 4144328 w 5171122"/>
              <a:gd name="connsiteY2952" fmla="*/ 865682 h 2863886"/>
              <a:gd name="connsiteX2953" fmla="*/ 4143375 w 5171122"/>
              <a:gd name="connsiteY2953" fmla="*/ 865682 h 2863886"/>
              <a:gd name="connsiteX2954" fmla="*/ 4142423 w 5171122"/>
              <a:gd name="connsiteY2954" fmla="*/ 865682 h 2863886"/>
              <a:gd name="connsiteX2955" fmla="*/ 4140518 w 5171122"/>
              <a:gd name="connsiteY2955" fmla="*/ 865682 h 2863886"/>
              <a:gd name="connsiteX2956" fmla="*/ 4138613 w 5171122"/>
              <a:gd name="connsiteY2956" fmla="*/ 865682 h 2863886"/>
              <a:gd name="connsiteX2957" fmla="*/ 4136708 w 5171122"/>
              <a:gd name="connsiteY2957" fmla="*/ 865682 h 2863886"/>
              <a:gd name="connsiteX2958" fmla="*/ 4134803 w 5171122"/>
              <a:gd name="connsiteY2958" fmla="*/ 865682 h 2863886"/>
              <a:gd name="connsiteX2959" fmla="*/ 4134803 w 5171122"/>
              <a:gd name="connsiteY2959" fmla="*/ 865682 h 2863886"/>
              <a:gd name="connsiteX2960" fmla="*/ 4038600 w 5171122"/>
              <a:gd name="connsiteY2960" fmla="*/ 694232 h 2863886"/>
              <a:gd name="connsiteX2961" fmla="*/ 4038600 w 5171122"/>
              <a:gd name="connsiteY2961" fmla="*/ 694232 h 2863886"/>
              <a:gd name="connsiteX2962" fmla="*/ 4039553 w 5171122"/>
              <a:gd name="connsiteY2962" fmla="*/ 693280 h 2863886"/>
              <a:gd name="connsiteX2963" fmla="*/ 4040505 w 5171122"/>
              <a:gd name="connsiteY2963" fmla="*/ 692327 h 2863886"/>
              <a:gd name="connsiteX2964" fmla="*/ 4041458 w 5171122"/>
              <a:gd name="connsiteY2964" fmla="*/ 691375 h 2863886"/>
              <a:gd name="connsiteX2965" fmla="*/ 4042410 w 5171122"/>
              <a:gd name="connsiteY2965" fmla="*/ 690422 h 2863886"/>
              <a:gd name="connsiteX2966" fmla="*/ 4043363 w 5171122"/>
              <a:gd name="connsiteY2966" fmla="*/ 689470 h 2863886"/>
              <a:gd name="connsiteX2967" fmla="*/ 4043363 w 5171122"/>
              <a:gd name="connsiteY2967" fmla="*/ 688517 h 2863886"/>
              <a:gd name="connsiteX2968" fmla="*/ 4044315 w 5171122"/>
              <a:gd name="connsiteY2968" fmla="*/ 686612 h 2863886"/>
              <a:gd name="connsiteX2969" fmla="*/ 4045268 w 5171122"/>
              <a:gd name="connsiteY2969" fmla="*/ 684707 h 2863886"/>
              <a:gd name="connsiteX2970" fmla="*/ 4046220 w 5171122"/>
              <a:gd name="connsiteY2970" fmla="*/ 682802 h 2863886"/>
              <a:gd name="connsiteX2971" fmla="*/ 4046220 w 5171122"/>
              <a:gd name="connsiteY2971" fmla="*/ 680897 h 2863886"/>
              <a:gd name="connsiteX2972" fmla="*/ 4046220 w 5171122"/>
              <a:gd name="connsiteY2972" fmla="*/ 678992 h 2863886"/>
              <a:gd name="connsiteX2973" fmla="*/ 4046220 w 5171122"/>
              <a:gd name="connsiteY2973" fmla="*/ 677087 h 2863886"/>
              <a:gd name="connsiteX2974" fmla="*/ 4046220 w 5171122"/>
              <a:gd name="connsiteY2974" fmla="*/ 675182 h 2863886"/>
              <a:gd name="connsiteX2975" fmla="*/ 4046220 w 5171122"/>
              <a:gd name="connsiteY2975" fmla="*/ 674230 h 2863886"/>
              <a:gd name="connsiteX2976" fmla="*/ 4046220 w 5171122"/>
              <a:gd name="connsiteY2976" fmla="*/ 673277 h 2863886"/>
              <a:gd name="connsiteX2977" fmla="*/ 4046220 w 5171122"/>
              <a:gd name="connsiteY2977" fmla="*/ 671372 h 2863886"/>
              <a:gd name="connsiteX2978" fmla="*/ 4046220 w 5171122"/>
              <a:gd name="connsiteY2978" fmla="*/ 669467 h 2863886"/>
              <a:gd name="connsiteX2979" fmla="*/ 4046220 w 5171122"/>
              <a:gd name="connsiteY2979" fmla="*/ 667562 h 2863886"/>
              <a:gd name="connsiteX2980" fmla="*/ 4046220 w 5171122"/>
              <a:gd name="connsiteY2980" fmla="*/ 666610 h 2863886"/>
              <a:gd name="connsiteX2981" fmla="*/ 4045268 w 5171122"/>
              <a:gd name="connsiteY2981" fmla="*/ 664705 h 2863886"/>
              <a:gd name="connsiteX2982" fmla="*/ 4044315 w 5171122"/>
              <a:gd name="connsiteY2982" fmla="*/ 662800 h 2863886"/>
              <a:gd name="connsiteX2983" fmla="*/ 4043363 w 5171122"/>
              <a:gd name="connsiteY2983" fmla="*/ 660895 h 2863886"/>
              <a:gd name="connsiteX2984" fmla="*/ 4043363 w 5171122"/>
              <a:gd name="connsiteY2984" fmla="*/ 659942 h 2863886"/>
              <a:gd name="connsiteX2985" fmla="*/ 4042410 w 5171122"/>
              <a:gd name="connsiteY2985" fmla="*/ 658990 h 2863886"/>
              <a:gd name="connsiteX2986" fmla="*/ 4041458 w 5171122"/>
              <a:gd name="connsiteY2986" fmla="*/ 658037 h 2863886"/>
              <a:gd name="connsiteX2987" fmla="*/ 4040505 w 5171122"/>
              <a:gd name="connsiteY2987" fmla="*/ 657085 h 2863886"/>
              <a:gd name="connsiteX2988" fmla="*/ 4039553 w 5171122"/>
              <a:gd name="connsiteY2988" fmla="*/ 656132 h 2863886"/>
              <a:gd name="connsiteX2989" fmla="*/ 4038600 w 5171122"/>
              <a:gd name="connsiteY2989" fmla="*/ 655180 h 2863886"/>
              <a:gd name="connsiteX2990" fmla="*/ 4038600 w 5171122"/>
              <a:gd name="connsiteY2990" fmla="*/ 655180 h 2863886"/>
              <a:gd name="connsiteX2991" fmla="*/ 4137660 w 5171122"/>
              <a:gd name="connsiteY2991" fmla="*/ 482777 h 2863886"/>
              <a:gd name="connsiteX2992" fmla="*/ 4137660 w 5171122"/>
              <a:gd name="connsiteY2992" fmla="*/ 482777 h 2863886"/>
              <a:gd name="connsiteX2993" fmla="*/ 4139565 w 5171122"/>
              <a:gd name="connsiteY2993" fmla="*/ 482777 h 2863886"/>
              <a:gd name="connsiteX2994" fmla="*/ 4141470 w 5171122"/>
              <a:gd name="connsiteY2994" fmla="*/ 482777 h 2863886"/>
              <a:gd name="connsiteX2995" fmla="*/ 4143375 w 5171122"/>
              <a:gd name="connsiteY2995" fmla="*/ 482777 h 2863886"/>
              <a:gd name="connsiteX2996" fmla="*/ 4145280 w 5171122"/>
              <a:gd name="connsiteY2996" fmla="*/ 482777 h 2863886"/>
              <a:gd name="connsiteX2997" fmla="*/ 4146233 w 5171122"/>
              <a:gd name="connsiteY2997" fmla="*/ 482777 h 2863886"/>
              <a:gd name="connsiteX2998" fmla="*/ 4147185 w 5171122"/>
              <a:gd name="connsiteY2998" fmla="*/ 482777 h 2863886"/>
              <a:gd name="connsiteX2999" fmla="*/ 4149090 w 5171122"/>
              <a:gd name="connsiteY2999" fmla="*/ 482777 h 2863886"/>
              <a:gd name="connsiteX3000" fmla="*/ 4150995 w 5171122"/>
              <a:gd name="connsiteY3000" fmla="*/ 482777 h 2863886"/>
              <a:gd name="connsiteX3001" fmla="*/ 4152900 w 5171122"/>
              <a:gd name="connsiteY3001" fmla="*/ 482777 h 2863886"/>
              <a:gd name="connsiteX3002" fmla="*/ 4153853 w 5171122"/>
              <a:gd name="connsiteY3002" fmla="*/ 482777 h 2863886"/>
              <a:gd name="connsiteX3003" fmla="*/ 4155758 w 5171122"/>
              <a:gd name="connsiteY3003" fmla="*/ 481825 h 2863886"/>
              <a:gd name="connsiteX3004" fmla="*/ 4157663 w 5171122"/>
              <a:gd name="connsiteY3004" fmla="*/ 480872 h 2863886"/>
              <a:gd name="connsiteX3005" fmla="*/ 4159568 w 5171122"/>
              <a:gd name="connsiteY3005" fmla="*/ 479920 h 2863886"/>
              <a:gd name="connsiteX3006" fmla="*/ 4160520 w 5171122"/>
              <a:gd name="connsiteY3006" fmla="*/ 479920 h 2863886"/>
              <a:gd name="connsiteX3007" fmla="*/ 4161473 w 5171122"/>
              <a:gd name="connsiteY3007" fmla="*/ 478967 h 2863886"/>
              <a:gd name="connsiteX3008" fmla="*/ 4162425 w 5171122"/>
              <a:gd name="connsiteY3008" fmla="*/ 478015 h 2863886"/>
              <a:gd name="connsiteX3009" fmla="*/ 4163378 w 5171122"/>
              <a:gd name="connsiteY3009" fmla="*/ 477062 h 2863886"/>
              <a:gd name="connsiteX3010" fmla="*/ 4164330 w 5171122"/>
              <a:gd name="connsiteY3010" fmla="*/ 476110 h 2863886"/>
              <a:gd name="connsiteX3011" fmla="*/ 4165283 w 5171122"/>
              <a:gd name="connsiteY3011" fmla="*/ 475157 h 2863886"/>
              <a:gd name="connsiteX3012" fmla="*/ 4166235 w 5171122"/>
              <a:gd name="connsiteY3012" fmla="*/ 474205 h 2863886"/>
              <a:gd name="connsiteX3013" fmla="*/ 4167188 w 5171122"/>
              <a:gd name="connsiteY3013" fmla="*/ 473252 h 2863886"/>
              <a:gd name="connsiteX3014" fmla="*/ 4168140 w 5171122"/>
              <a:gd name="connsiteY3014" fmla="*/ 472300 h 2863886"/>
              <a:gd name="connsiteX3015" fmla="*/ 4169093 w 5171122"/>
              <a:gd name="connsiteY3015" fmla="*/ 471347 h 2863886"/>
              <a:gd name="connsiteX3016" fmla="*/ 4169093 w 5171122"/>
              <a:gd name="connsiteY3016" fmla="*/ 470395 h 2863886"/>
              <a:gd name="connsiteX3017" fmla="*/ 4170045 w 5171122"/>
              <a:gd name="connsiteY3017" fmla="*/ 468490 h 2863886"/>
              <a:gd name="connsiteX3018" fmla="*/ 4170998 w 5171122"/>
              <a:gd name="connsiteY3018" fmla="*/ 466585 h 2863886"/>
              <a:gd name="connsiteX3019" fmla="*/ 4171950 w 5171122"/>
              <a:gd name="connsiteY3019" fmla="*/ 464680 h 2863886"/>
              <a:gd name="connsiteX3020" fmla="*/ 4171950 w 5171122"/>
              <a:gd name="connsiteY3020" fmla="*/ 462775 h 2863886"/>
              <a:gd name="connsiteX3021" fmla="*/ 4171950 w 5171122"/>
              <a:gd name="connsiteY3021" fmla="*/ 462775 h 2863886"/>
              <a:gd name="connsiteX3022" fmla="*/ 4371023 w 5171122"/>
              <a:gd name="connsiteY3022" fmla="*/ 462775 h 2863886"/>
              <a:gd name="connsiteX3023" fmla="*/ 4371023 w 5171122"/>
              <a:gd name="connsiteY3023" fmla="*/ 462775 h 2863886"/>
              <a:gd name="connsiteX3024" fmla="*/ 4371023 w 5171122"/>
              <a:gd name="connsiteY3024" fmla="*/ 464680 h 2863886"/>
              <a:gd name="connsiteX3025" fmla="*/ 4371975 w 5171122"/>
              <a:gd name="connsiteY3025" fmla="*/ 466585 h 2863886"/>
              <a:gd name="connsiteX3026" fmla="*/ 4372928 w 5171122"/>
              <a:gd name="connsiteY3026" fmla="*/ 468490 h 2863886"/>
              <a:gd name="connsiteX3027" fmla="*/ 4373880 w 5171122"/>
              <a:gd name="connsiteY3027" fmla="*/ 470395 h 2863886"/>
              <a:gd name="connsiteX3028" fmla="*/ 4373880 w 5171122"/>
              <a:gd name="connsiteY3028" fmla="*/ 471347 h 2863886"/>
              <a:gd name="connsiteX3029" fmla="*/ 4374833 w 5171122"/>
              <a:gd name="connsiteY3029" fmla="*/ 472300 h 2863886"/>
              <a:gd name="connsiteX3030" fmla="*/ 4375785 w 5171122"/>
              <a:gd name="connsiteY3030" fmla="*/ 473252 h 2863886"/>
              <a:gd name="connsiteX3031" fmla="*/ 4376738 w 5171122"/>
              <a:gd name="connsiteY3031" fmla="*/ 474205 h 2863886"/>
              <a:gd name="connsiteX3032" fmla="*/ 4377690 w 5171122"/>
              <a:gd name="connsiteY3032" fmla="*/ 475157 h 2863886"/>
              <a:gd name="connsiteX3033" fmla="*/ 4378643 w 5171122"/>
              <a:gd name="connsiteY3033" fmla="*/ 476110 h 2863886"/>
              <a:gd name="connsiteX3034" fmla="*/ 4379595 w 5171122"/>
              <a:gd name="connsiteY3034" fmla="*/ 477062 h 2863886"/>
              <a:gd name="connsiteX3035" fmla="*/ 4380548 w 5171122"/>
              <a:gd name="connsiteY3035" fmla="*/ 478015 h 2863886"/>
              <a:gd name="connsiteX3036" fmla="*/ 4381500 w 5171122"/>
              <a:gd name="connsiteY3036" fmla="*/ 478967 h 2863886"/>
              <a:gd name="connsiteX3037" fmla="*/ 4382453 w 5171122"/>
              <a:gd name="connsiteY3037" fmla="*/ 479920 h 2863886"/>
              <a:gd name="connsiteX3038" fmla="*/ 4383405 w 5171122"/>
              <a:gd name="connsiteY3038" fmla="*/ 479920 h 2863886"/>
              <a:gd name="connsiteX3039" fmla="*/ 4385310 w 5171122"/>
              <a:gd name="connsiteY3039" fmla="*/ 480872 h 2863886"/>
              <a:gd name="connsiteX3040" fmla="*/ 4387215 w 5171122"/>
              <a:gd name="connsiteY3040" fmla="*/ 481825 h 2863886"/>
              <a:gd name="connsiteX3041" fmla="*/ 4389120 w 5171122"/>
              <a:gd name="connsiteY3041" fmla="*/ 482777 h 2863886"/>
              <a:gd name="connsiteX3042" fmla="*/ 4390073 w 5171122"/>
              <a:gd name="connsiteY3042" fmla="*/ 482777 h 2863886"/>
              <a:gd name="connsiteX3043" fmla="*/ 4391978 w 5171122"/>
              <a:gd name="connsiteY3043" fmla="*/ 482777 h 2863886"/>
              <a:gd name="connsiteX3044" fmla="*/ 4393883 w 5171122"/>
              <a:gd name="connsiteY3044" fmla="*/ 482777 h 2863886"/>
              <a:gd name="connsiteX3045" fmla="*/ 4395788 w 5171122"/>
              <a:gd name="connsiteY3045" fmla="*/ 482777 h 2863886"/>
              <a:gd name="connsiteX3046" fmla="*/ 4396740 w 5171122"/>
              <a:gd name="connsiteY3046" fmla="*/ 482777 h 2863886"/>
              <a:gd name="connsiteX3047" fmla="*/ 4397693 w 5171122"/>
              <a:gd name="connsiteY3047" fmla="*/ 482777 h 2863886"/>
              <a:gd name="connsiteX3048" fmla="*/ 4399598 w 5171122"/>
              <a:gd name="connsiteY3048" fmla="*/ 482777 h 2863886"/>
              <a:gd name="connsiteX3049" fmla="*/ 4401503 w 5171122"/>
              <a:gd name="connsiteY3049" fmla="*/ 482777 h 2863886"/>
              <a:gd name="connsiteX3050" fmla="*/ 4403408 w 5171122"/>
              <a:gd name="connsiteY3050" fmla="*/ 482777 h 2863886"/>
              <a:gd name="connsiteX3051" fmla="*/ 4405313 w 5171122"/>
              <a:gd name="connsiteY3051" fmla="*/ 482777 h 2863886"/>
              <a:gd name="connsiteX3052" fmla="*/ 4405313 w 5171122"/>
              <a:gd name="connsiteY3052" fmla="*/ 482777 h 2863886"/>
              <a:gd name="connsiteX3053" fmla="*/ 4504373 w 5171122"/>
              <a:gd name="connsiteY3053" fmla="*/ 655180 h 2863886"/>
              <a:gd name="connsiteX3054" fmla="*/ 4504373 w 5171122"/>
              <a:gd name="connsiteY3054" fmla="*/ 655180 h 2863886"/>
              <a:gd name="connsiteX3055" fmla="*/ 4503420 w 5171122"/>
              <a:gd name="connsiteY3055" fmla="*/ 656132 h 2863886"/>
              <a:gd name="connsiteX3056" fmla="*/ 4502468 w 5171122"/>
              <a:gd name="connsiteY3056" fmla="*/ 657085 h 2863886"/>
              <a:gd name="connsiteX3057" fmla="*/ 4501515 w 5171122"/>
              <a:gd name="connsiteY3057" fmla="*/ 658037 h 2863886"/>
              <a:gd name="connsiteX3058" fmla="*/ 4500563 w 5171122"/>
              <a:gd name="connsiteY3058" fmla="*/ 658990 h 2863886"/>
              <a:gd name="connsiteX3059" fmla="*/ 4499610 w 5171122"/>
              <a:gd name="connsiteY3059" fmla="*/ 659942 h 2863886"/>
              <a:gd name="connsiteX3060" fmla="*/ 4499610 w 5171122"/>
              <a:gd name="connsiteY3060" fmla="*/ 660895 h 2863886"/>
              <a:gd name="connsiteX3061" fmla="*/ 4498658 w 5171122"/>
              <a:gd name="connsiteY3061" fmla="*/ 662800 h 2863886"/>
              <a:gd name="connsiteX3062" fmla="*/ 4497705 w 5171122"/>
              <a:gd name="connsiteY3062" fmla="*/ 664705 h 2863886"/>
              <a:gd name="connsiteX3063" fmla="*/ 4496753 w 5171122"/>
              <a:gd name="connsiteY3063" fmla="*/ 666610 h 2863886"/>
              <a:gd name="connsiteX3064" fmla="*/ 4496753 w 5171122"/>
              <a:gd name="connsiteY3064" fmla="*/ 668515 h 2863886"/>
              <a:gd name="connsiteX3065" fmla="*/ 4496753 w 5171122"/>
              <a:gd name="connsiteY3065" fmla="*/ 670420 h 2863886"/>
              <a:gd name="connsiteX3066" fmla="*/ 4496753 w 5171122"/>
              <a:gd name="connsiteY3066" fmla="*/ 672325 h 2863886"/>
              <a:gd name="connsiteX3067" fmla="*/ 4496753 w 5171122"/>
              <a:gd name="connsiteY3067" fmla="*/ 674230 h 2863886"/>
              <a:gd name="connsiteX3068" fmla="*/ 4496753 w 5171122"/>
              <a:gd name="connsiteY3068" fmla="*/ 675182 h 2863886"/>
              <a:gd name="connsiteX3069" fmla="*/ 4496753 w 5171122"/>
              <a:gd name="connsiteY3069" fmla="*/ 676135 h 2863886"/>
              <a:gd name="connsiteX3070" fmla="*/ 4496753 w 5171122"/>
              <a:gd name="connsiteY3070" fmla="*/ 678040 h 2863886"/>
              <a:gd name="connsiteX3071" fmla="*/ 4496753 w 5171122"/>
              <a:gd name="connsiteY3071" fmla="*/ 679945 h 2863886"/>
              <a:gd name="connsiteX3072" fmla="*/ 4496753 w 5171122"/>
              <a:gd name="connsiteY3072" fmla="*/ 681850 h 2863886"/>
              <a:gd name="connsiteX3073" fmla="*/ 4496753 w 5171122"/>
              <a:gd name="connsiteY3073" fmla="*/ 683755 h 2863886"/>
              <a:gd name="connsiteX3074" fmla="*/ 4497705 w 5171122"/>
              <a:gd name="connsiteY3074" fmla="*/ 685660 h 2863886"/>
              <a:gd name="connsiteX3075" fmla="*/ 4498658 w 5171122"/>
              <a:gd name="connsiteY3075" fmla="*/ 687565 h 2863886"/>
              <a:gd name="connsiteX3076" fmla="*/ 4499610 w 5171122"/>
              <a:gd name="connsiteY3076" fmla="*/ 689470 h 2863886"/>
              <a:gd name="connsiteX3077" fmla="*/ 4499610 w 5171122"/>
              <a:gd name="connsiteY3077" fmla="*/ 690422 h 2863886"/>
              <a:gd name="connsiteX3078" fmla="*/ 4500563 w 5171122"/>
              <a:gd name="connsiteY3078" fmla="*/ 691375 h 2863886"/>
              <a:gd name="connsiteX3079" fmla="*/ 4501515 w 5171122"/>
              <a:gd name="connsiteY3079" fmla="*/ 692327 h 2863886"/>
              <a:gd name="connsiteX3080" fmla="*/ 4502468 w 5171122"/>
              <a:gd name="connsiteY3080" fmla="*/ 693280 h 2863886"/>
              <a:gd name="connsiteX3081" fmla="*/ 4503420 w 5171122"/>
              <a:gd name="connsiteY3081" fmla="*/ 694232 h 2863886"/>
              <a:gd name="connsiteX3082" fmla="*/ 4504373 w 5171122"/>
              <a:gd name="connsiteY3082" fmla="*/ 695185 h 2863886"/>
              <a:gd name="connsiteX3083" fmla="*/ 4504373 w 5171122"/>
              <a:gd name="connsiteY3083" fmla="*/ 695185 h 2863886"/>
              <a:gd name="connsiteX3084" fmla="*/ 4402455 w 5171122"/>
              <a:gd name="connsiteY3084" fmla="*/ 865682 h 2863886"/>
              <a:gd name="connsiteX3085" fmla="*/ 4127183 w 5171122"/>
              <a:gd name="connsiteY3085" fmla="*/ 1303832 h 2863886"/>
              <a:gd name="connsiteX3086" fmla="*/ 4126230 w 5171122"/>
              <a:gd name="connsiteY3086" fmla="*/ 1304785 h 2863886"/>
              <a:gd name="connsiteX3087" fmla="*/ 4125278 w 5171122"/>
              <a:gd name="connsiteY3087" fmla="*/ 1305737 h 2863886"/>
              <a:gd name="connsiteX3088" fmla="*/ 4124325 w 5171122"/>
              <a:gd name="connsiteY3088" fmla="*/ 1306690 h 2863886"/>
              <a:gd name="connsiteX3089" fmla="*/ 4123373 w 5171122"/>
              <a:gd name="connsiteY3089" fmla="*/ 1307642 h 2863886"/>
              <a:gd name="connsiteX3090" fmla="*/ 4122420 w 5171122"/>
              <a:gd name="connsiteY3090" fmla="*/ 1308595 h 2863886"/>
              <a:gd name="connsiteX3091" fmla="*/ 4122420 w 5171122"/>
              <a:gd name="connsiteY3091" fmla="*/ 1309547 h 2863886"/>
              <a:gd name="connsiteX3092" fmla="*/ 4121468 w 5171122"/>
              <a:gd name="connsiteY3092" fmla="*/ 1311452 h 2863886"/>
              <a:gd name="connsiteX3093" fmla="*/ 4120515 w 5171122"/>
              <a:gd name="connsiteY3093" fmla="*/ 1313357 h 2863886"/>
              <a:gd name="connsiteX3094" fmla="*/ 4119563 w 5171122"/>
              <a:gd name="connsiteY3094" fmla="*/ 1315262 h 2863886"/>
              <a:gd name="connsiteX3095" fmla="*/ 4119563 w 5171122"/>
              <a:gd name="connsiteY3095" fmla="*/ 1316215 h 2863886"/>
              <a:gd name="connsiteX3096" fmla="*/ 4119563 w 5171122"/>
              <a:gd name="connsiteY3096" fmla="*/ 1318120 h 2863886"/>
              <a:gd name="connsiteX3097" fmla="*/ 4119563 w 5171122"/>
              <a:gd name="connsiteY3097" fmla="*/ 1320025 h 2863886"/>
              <a:gd name="connsiteX3098" fmla="*/ 4119563 w 5171122"/>
              <a:gd name="connsiteY3098" fmla="*/ 1321930 h 2863886"/>
              <a:gd name="connsiteX3099" fmla="*/ 4119563 w 5171122"/>
              <a:gd name="connsiteY3099" fmla="*/ 1322882 h 2863886"/>
              <a:gd name="connsiteX3100" fmla="*/ 4119563 w 5171122"/>
              <a:gd name="connsiteY3100" fmla="*/ 1323835 h 2863886"/>
              <a:gd name="connsiteX3101" fmla="*/ 4119563 w 5171122"/>
              <a:gd name="connsiteY3101" fmla="*/ 1325740 h 2863886"/>
              <a:gd name="connsiteX3102" fmla="*/ 4119563 w 5171122"/>
              <a:gd name="connsiteY3102" fmla="*/ 1327645 h 2863886"/>
              <a:gd name="connsiteX3103" fmla="*/ 4119563 w 5171122"/>
              <a:gd name="connsiteY3103" fmla="*/ 1329550 h 2863886"/>
              <a:gd name="connsiteX3104" fmla="*/ 4119563 w 5171122"/>
              <a:gd name="connsiteY3104" fmla="*/ 1330502 h 2863886"/>
              <a:gd name="connsiteX3105" fmla="*/ 4120515 w 5171122"/>
              <a:gd name="connsiteY3105" fmla="*/ 1332407 h 2863886"/>
              <a:gd name="connsiteX3106" fmla="*/ 4121468 w 5171122"/>
              <a:gd name="connsiteY3106" fmla="*/ 1334312 h 2863886"/>
              <a:gd name="connsiteX3107" fmla="*/ 4122420 w 5171122"/>
              <a:gd name="connsiteY3107" fmla="*/ 1336217 h 2863886"/>
              <a:gd name="connsiteX3108" fmla="*/ 4122420 w 5171122"/>
              <a:gd name="connsiteY3108" fmla="*/ 1337170 h 2863886"/>
              <a:gd name="connsiteX3109" fmla="*/ 4123373 w 5171122"/>
              <a:gd name="connsiteY3109" fmla="*/ 1338122 h 2863886"/>
              <a:gd name="connsiteX3110" fmla="*/ 4124325 w 5171122"/>
              <a:gd name="connsiteY3110" fmla="*/ 1339075 h 2863886"/>
              <a:gd name="connsiteX3111" fmla="*/ 4125278 w 5171122"/>
              <a:gd name="connsiteY3111" fmla="*/ 1340027 h 2863886"/>
              <a:gd name="connsiteX3112" fmla="*/ 4126230 w 5171122"/>
              <a:gd name="connsiteY3112" fmla="*/ 1340980 h 2863886"/>
              <a:gd name="connsiteX3113" fmla="*/ 4127183 w 5171122"/>
              <a:gd name="connsiteY3113" fmla="*/ 1341932 h 2863886"/>
              <a:gd name="connsiteX3114" fmla="*/ 4127183 w 5171122"/>
              <a:gd name="connsiteY3114" fmla="*/ 1341932 h 2863886"/>
              <a:gd name="connsiteX3115" fmla="*/ 4028123 w 5171122"/>
              <a:gd name="connsiteY3115" fmla="*/ 1514335 h 2863886"/>
              <a:gd name="connsiteX3116" fmla="*/ 4027170 w 5171122"/>
              <a:gd name="connsiteY3116" fmla="*/ 1514335 h 2863886"/>
              <a:gd name="connsiteX3117" fmla="*/ 4024313 w 5171122"/>
              <a:gd name="connsiteY3117" fmla="*/ 1513382 h 2863886"/>
              <a:gd name="connsiteX3118" fmla="*/ 4021455 w 5171122"/>
              <a:gd name="connsiteY3118" fmla="*/ 1513382 h 2863886"/>
              <a:gd name="connsiteX3119" fmla="*/ 4019550 w 5171122"/>
              <a:gd name="connsiteY3119" fmla="*/ 1513382 h 2863886"/>
              <a:gd name="connsiteX3120" fmla="*/ 4018598 w 5171122"/>
              <a:gd name="connsiteY3120" fmla="*/ 1513382 h 2863886"/>
              <a:gd name="connsiteX3121" fmla="*/ 4015740 w 5171122"/>
              <a:gd name="connsiteY3121" fmla="*/ 1513382 h 2863886"/>
              <a:gd name="connsiteX3122" fmla="*/ 4012883 w 5171122"/>
              <a:gd name="connsiteY3122" fmla="*/ 1513382 h 2863886"/>
              <a:gd name="connsiteX3123" fmla="*/ 4010025 w 5171122"/>
              <a:gd name="connsiteY3123" fmla="*/ 1514335 h 2863886"/>
              <a:gd name="connsiteX3124" fmla="*/ 4007168 w 5171122"/>
              <a:gd name="connsiteY3124" fmla="*/ 1515287 h 2863886"/>
              <a:gd name="connsiteX3125" fmla="*/ 4005263 w 5171122"/>
              <a:gd name="connsiteY3125" fmla="*/ 1516240 h 2863886"/>
              <a:gd name="connsiteX3126" fmla="*/ 4003358 w 5171122"/>
              <a:gd name="connsiteY3126" fmla="*/ 1517192 h 2863886"/>
              <a:gd name="connsiteX3127" fmla="*/ 4001453 w 5171122"/>
              <a:gd name="connsiteY3127" fmla="*/ 1519097 h 2863886"/>
              <a:gd name="connsiteX3128" fmla="*/ 3999548 w 5171122"/>
              <a:gd name="connsiteY3128" fmla="*/ 1521002 h 2863886"/>
              <a:gd name="connsiteX3129" fmla="*/ 3997643 w 5171122"/>
              <a:gd name="connsiteY3129" fmla="*/ 1522907 h 2863886"/>
              <a:gd name="connsiteX3130" fmla="*/ 3995738 w 5171122"/>
              <a:gd name="connsiteY3130" fmla="*/ 1524812 h 2863886"/>
              <a:gd name="connsiteX3131" fmla="*/ 3994785 w 5171122"/>
              <a:gd name="connsiteY3131" fmla="*/ 1525765 h 2863886"/>
              <a:gd name="connsiteX3132" fmla="*/ 3993833 w 5171122"/>
              <a:gd name="connsiteY3132" fmla="*/ 1526717 h 2863886"/>
              <a:gd name="connsiteX3133" fmla="*/ 3992880 w 5171122"/>
              <a:gd name="connsiteY3133" fmla="*/ 1529575 h 2863886"/>
              <a:gd name="connsiteX3134" fmla="*/ 3991928 w 5171122"/>
              <a:gd name="connsiteY3134" fmla="*/ 1532432 h 2863886"/>
              <a:gd name="connsiteX3135" fmla="*/ 3991928 w 5171122"/>
              <a:gd name="connsiteY3135" fmla="*/ 1533385 h 2863886"/>
              <a:gd name="connsiteX3136" fmla="*/ 3792855 w 5171122"/>
              <a:gd name="connsiteY3136" fmla="*/ 1533385 h 2863886"/>
              <a:gd name="connsiteX3137" fmla="*/ 3792855 w 5171122"/>
              <a:gd name="connsiteY3137" fmla="*/ 1533385 h 2863886"/>
              <a:gd name="connsiteX3138" fmla="*/ 3792855 w 5171122"/>
              <a:gd name="connsiteY3138" fmla="*/ 1531480 h 2863886"/>
              <a:gd name="connsiteX3139" fmla="*/ 3791903 w 5171122"/>
              <a:gd name="connsiteY3139" fmla="*/ 1529575 h 2863886"/>
              <a:gd name="connsiteX3140" fmla="*/ 3790950 w 5171122"/>
              <a:gd name="connsiteY3140" fmla="*/ 1527670 h 2863886"/>
              <a:gd name="connsiteX3141" fmla="*/ 3789998 w 5171122"/>
              <a:gd name="connsiteY3141" fmla="*/ 1525765 h 2863886"/>
              <a:gd name="connsiteX3142" fmla="*/ 3789998 w 5171122"/>
              <a:gd name="connsiteY3142" fmla="*/ 1524812 h 2863886"/>
              <a:gd name="connsiteX3143" fmla="*/ 3789045 w 5171122"/>
              <a:gd name="connsiteY3143" fmla="*/ 1523860 h 2863886"/>
              <a:gd name="connsiteX3144" fmla="*/ 3788093 w 5171122"/>
              <a:gd name="connsiteY3144" fmla="*/ 1522907 h 2863886"/>
              <a:gd name="connsiteX3145" fmla="*/ 3787140 w 5171122"/>
              <a:gd name="connsiteY3145" fmla="*/ 1521955 h 2863886"/>
              <a:gd name="connsiteX3146" fmla="*/ 3786188 w 5171122"/>
              <a:gd name="connsiteY3146" fmla="*/ 1521002 h 2863886"/>
              <a:gd name="connsiteX3147" fmla="*/ 3785235 w 5171122"/>
              <a:gd name="connsiteY3147" fmla="*/ 1520050 h 2863886"/>
              <a:gd name="connsiteX3148" fmla="*/ 3784283 w 5171122"/>
              <a:gd name="connsiteY3148" fmla="*/ 1519097 h 2863886"/>
              <a:gd name="connsiteX3149" fmla="*/ 3783330 w 5171122"/>
              <a:gd name="connsiteY3149" fmla="*/ 1518145 h 2863886"/>
              <a:gd name="connsiteX3150" fmla="*/ 3782378 w 5171122"/>
              <a:gd name="connsiteY3150" fmla="*/ 1517192 h 2863886"/>
              <a:gd name="connsiteX3151" fmla="*/ 3781425 w 5171122"/>
              <a:gd name="connsiteY3151" fmla="*/ 1516240 h 2863886"/>
              <a:gd name="connsiteX3152" fmla="*/ 3780473 w 5171122"/>
              <a:gd name="connsiteY3152" fmla="*/ 1516240 h 2863886"/>
              <a:gd name="connsiteX3153" fmla="*/ 3778568 w 5171122"/>
              <a:gd name="connsiteY3153" fmla="*/ 1515287 h 2863886"/>
              <a:gd name="connsiteX3154" fmla="*/ 3776663 w 5171122"/>
              <a:gd name="connsiteY3154" fmla="*/ 1514335 h 2863886"/>
              <a:gd name="connsiteX3155" fmla="*/ 3774758 w 5171122"/>
              <a:gd name="connsiteY3155" fmla="*/ 1513382 h 2863886"/>
              <a:gd name="connsiteX3156" fmla="*/ 3773805 w 5171122"/>
              <a:gd name="connsiteY3156" fmla="*/ 1513382 h 2863886"/>
              <a:gd name="connsiteX3157" fmla="*/ 3771900 w 5171122"/>
              <a:gd name="connsiteY3157" fmla="*/ 1513382 h 2863886"/>
              <a:gd name="connsiteX3158" fmla="*/ 3769995 w 5171122"/>
              <a:gd name="connsiteY3158" fmla="*/ 1513382 h 2863886"/>
              <a:gd name="connsiteX3159" fmla="*/ 3768090 w 5171122"/>
              <a:gd name="connsiteY3159" fmla="*/ 1513382 h 2863886"/>
              <a:gd name="connsiteX3160" fmla="*/ 3767138 w 5171122"/>
              <a:gd name="connsiteY3160" fmla="*/ 1513382 h 2863886"/>
              <a:gd name="connsiteX3161" fmla="*/ 3766185 w 5171122"/>
              <a:gd name="connsiteY3161" fmla="*/ 1513382 h 2863886"/>
              <a:gd name="connsiteX3162" fmla="*/ 3764280 w 5171122"/>
              <a:gd name="connsiteY3162" fmla="*/ 1513382 h 2863886"/>
              <a:gd name="connsiteX3163" fmla="*/ 3762375 w 5171122"/>
              <a:gd name="connsiteY3163" fmla="*/ 1513382 h 2863886"/>
              <a:gd name="connsiteX3164" fmla="*/ 3760470 w 5171122"/>
              <a:gd name="connsiteY3164" fmla="*/ 1513382 h 2863886"/>
              <a:gd name="connsiteX3165" fmla="*/ 3759518 w 5171122"/>
              <a:gd name="connsiteY3165" fmla="*/ 1513382 h 2863886"/>
              <a:gd name="connsiteX3166" fmla="*/ 3759518 w 5171122"/>
              <a:gd name="connsiteY3166" fmla="*/ 1513382 h 2863886"/>
              <a:gd name="connsiteX3167" fmla="*/ 3660458 w 5171122"/>
              <a:gd name="connsiteY3167" fmla="*/ 1340980 h 2863886"/>
              <a:gd name="connsiteX3168" fmla="*/ 3660458 w 5171122"/>
              <a:gd name="connsiteY3168" fmla="*/ 1340980 h 2863886"/>
              <a:gd name="connsiteX3169" fmla="*/ 3661410 w 5171122"/>
              <a:gd name="connsiteY3169" fmla="*/ 1340027 h 2863886"/>
              <a:gd name="connsiteX3170" fmla="*/ 3662363 w 5171122"/>
              <a:gd name="connsiteY3170" fmla="*/ 1339075 h 2863886"/>
              <a:gd name="connsiteX3171" fmla="*/ 3663315 w 5171122"/>
              <a:gd name="connsiteY3171" fmla="*/ 1338122 h 2863886"/>
              <a:gd name="connsiteX3172" fmla="*/ 3664268 w 5171122"/>
              <a:gd name="connsiteY3172" fmla="*/ 1337170 h 2863886"/>
              <a:gd name="connsiteX3173" fmla="*/ 3665220 w 5171122"/>
              <a:gd name="connsiteY3173" fmla="*/ 1336217 h 2863886"/>
              <a:gd name="connsiteX3174" fmla="*/ 3665220 w 5171122"/>
              <a:gd name="connsiteY3174" fmla="*/ 1335265 h 2863886"/>
              <a:gd name="connsiteX3175" fmla="*/ 3666173 w 5171122"/>
              <a:gd name="connsiteY3175" fmla="*/ 1333360 h 2863886"/>
              <a:gd name="connsiteX3176" fmla="*/ 3667125 w 5171122"/>
              <a:gd name="connsiteY3176" fmla="*/ 1331455 h 2863886"/>
              <a:gd name="connsiteX3177" fmla="*/ 3668078 w 5171122"/>
              <a:gd name="connsiteY3177" fmla="*/ 1329550 h 2863886"/>
              <a:gd name="connsiteX3178" fmla="*/ 3668078 w 5171122"/>
              <a:gd name="connsiteY3178" fmla="*/ 1328597 h 2863886"/>
              <a:gd name="connsiteX3179" fmla="*/ 3668078 w 5171122"/>
              <a:gd name="connsiteY3179" fmla="*/ 1326692 h 2863886"/>
              <a:gd name="connsiteX3180" fmla="*/ 3668078 w 5171122"/>
              <a:gd name="connsiteY3180" fmla="*/ 1324787 h 2863886"/>
              <a:gd name="connsiteX3181" fmla="*/ 3668078 w 5171122"/>
              <a:gd name="connsiteY3181" fmla="*/ 1322882 h 2863886"/>
              <a:gd name="connsiteX3182" fmla="*/ 3668078 w 5171122"/>
              <a:gd name="connsiteY3182" fmla="*/ 1321930 h 2863886"/>
              <a:gd name="connsiteX3183" fmla="*/ 3668078 w 5171122"/>
              <a:gd name="connsiteY3183" fmla="*/ 1320977 h 2863886"/>
              <a:gd name="connsiteX3184" fmla="*/ 3668078 w 5171122"/>
              <a:gd name="connsiteY3184" fmla="*/ 1319072 h 2863886"/>
              <a:gd name="connsiteX3185" fmla="*/ 3668078 w 5171122"/>
              <a:gd name="connsiteY3185" fmla="*/ 1317167 h 2863886"/>
              <a:gd name="connsiteX3186" fmla="*/ 3668078 w 5171122"/>
              <a:gd name="connsiteY3186" fmla="*/ 1315262 h 2863886"/>
              <a:gd name="connsiteX3187" fmla="*/ 3668078 w 5171122"/>
              <a:gd name="connsiteY3187" fmla="*/ 1314310 h 2863886"/>
              <a:gd name="connsiteX3188" fmla="*/ 3667125 w 5171122"/>
              <a:gd name="connsiteY3188" fmla="*/ 1312405 h 2863886"/>
              <a:gd name="connsiteX3189" fmla="*/ 3666173 w 5171122"/>
              <a:gd name="connsiteY3189" fmla="*/ 1310500 h 2863886"/>
              <a:gd name="connsiteX3190" fmla="*/ 3665220 w 5171122"/>
              <a:gd name="connsiteY3190" fmla="*/ 1308595 h 2863886"/>
              <a:gd name="connsiteX3191" fmla="*/ 3665220 w 5171122"/>
              <a:gd name="connsiteY3191" fmla="*/ 1307642 h 2863886"/>
              <a:gd name="connsiteX3192" fmla="*/ 3664268 w 5171122"/>
              <a:gd name="connsiteY3192" fmla="*/ 1306690 h 2863886"/>
              <a:gd name="connsiteX3193" fmla="*/ 3663315 w 5171122"/>
              <a:gd name="connsiteY3193" fmla="*/ 1305737 h 2863886"/>
              <a:gd name="connsiteX3194" fmla="*/ 3662363 w 5171122"/>
              <a:gd name="connsiteY3194" fmla="*/ 1304785 h 2863886"/>
              <a:gd name="connsiteX3195" fmla="*/ 3661410 w 5171122"/>
              <a:gd name="connsiteY3195" fmla="*/ 1303832 h 2863886"/>
              <a:gd name="connsiteX3196" fmla="*/ 3660458 w 5171122"/>
              <a:gd name="connsiteY3196" fmla="*/ 1302880 h 2863886"/>
              <a:gd name="connsiteX3197" fmla="*/ 3660458 w 5171122"/>
              <a:gd name="connsiteY3197" fmla="*/ 1302880 h 2863886"/>
              <a:gd name="connsiteX3198" fmla="*/ 3759518 w 5171122"/>
              <a:gd name="connsiteY3198" fmla="*/ 1130477 h 2863886"/>
              <a:gd name="connsiteX3199" fmla="*/ 3759518 w 5171122"/>
              <a:gd name="connsiteY3199" fmla="*/ 1130477 h 2863886"/>
              <a:gd name="connsiteX3200" fmla="*/ 3761423 w 5171122"/>
              <a:gd name="connsiteY3200" fmla="*/ 1130477 h 2863886"/>
              <a:gd name="connsiteX3201" fmla="*/ 3763328 w 5171122"/>
              <a:gd name="connsiteY3201" fmla="*/ 1130477 h 2863886"/>
              <a:gd name="connsiteX3202" fmla="*/ 3765233 w 5171122"/>
              <a:gd name="connsiteY3202" fmla="*/ 1130477 h 2863886"/>
              <a:gd name="connsiteX3203" fmla="*/ 3767138 w 5171122"/>
              <a:gd name="connsiteY3203" fmla="*/ 1130477 h 2863886"/>
              <a:gd name="connsiteX3204" fmla="*/ 3768090 w 5171122"/>
              <a:gd name="connsiteY3204" fmla="*/ 1130477 h 2863886"/>
              <a:gd name="connsiteX3205" fmla="*/ 3769043 w 5171122"/>
              <a:gd name="connsiteY3205" fmla="*/ 1130477 h 2863886"/>
              <a:gd name="connsiteX3206" fmla="*/ 3770948 w 5171122"/>
              <a:gd name="connsiteY3206" fmla="*/ 1130477 h 2863886"/>
              <a:gd name="connsiteX3207" fmla="*/ 3772853 w 5171122"/>
              <a:gd name="connsiteY3207" fmla="*/ 1130477 h 2863886"/>
              <a:gd name="connsiteX3208" fmla="*/ 3774758 w 5171122"/>
              <a:gd name="connsiteY3208" fmla="*/ 1130477 h 2863886"/>
              <a:gd name="connsiteX3209" fmla="*/ 3776663 w 5171122"/>
              <a:gd name="connsiteY3209" fmla="*/ 1130477 h 2863886"/>
              <a:gd name="connsiteX3210" fmla="*/ 3778568 w 5171122"/>
              <a:gd name="connsiteY3210" fmla="*/ 1129525 h 2863886"/>
              <a:gd name="connsiteX3211" fmla="*/ 3780473 w 5171122"/>
              <a:gd name="connsiteY3211" fmla="*/ 1128572 h 2863886"/>
              <a:gd name="connsiteX3212" fmla="*/ 3782378 w 5171122"/>
              <a:gd name="connsiteY3212" fmla="*/ 1127620 h 2863886"/>
              <a:gd name="connsiteX3213" fmla="*/ 3783330 w 5171122"/>
              <a:gd name="connsiteY3213" fmla="*/ 1127620 h 2863886"/>
              <a:gd name="connsiteX3214" fmla="*/ 3784283 w 5171122"/>
              <a:gd name="connsiteY3214" fmla="*/ 1126667 h 2863886"/>
              <a:gd name="connsiteX3215" fmla="*/ 3785235 w 5171122"/>
              <a:gd name="connsiteY3215" fmla="*/ 1125715 h 2863886"/>
              <a:gd name="connsiteX3216" fmla="*/ 3786188 w 5171122"/>
              <a:gd name="connsiteY3216" fmla="*/ 1124762 h 2863886"/>
              <a:gd name="connsiteX3217" fmla="*/ 3787140 w 5171122"/>
              <a:gd name="connsiteY3217" fmla="*/ 1123810 h 2863886"/>
              <a:gd name="connsiteX3218" fmla="*/ 3788093 w 5171122"/>
              <a:gd name="connsiteY3218" fmla="*/ 1122857 h 2863886"/>
              <a:gd name="connsiteX3219" fmla="*/ 3789045 w 5171122"/>
              <a:gd name="connsiteY3219" fmla="*/ 1121905 h 2863886"/>
              <a:gd name="connsiteX3220" fmla="*/ 3789998 w 5171122"/>
              <a:gd name="connsiteY3220" fmla="*/ 1120952 h 2863886"/>
              <a:gd name="connsiteX3221" fmla="*/ 3790950 w 5171122"/>
              <a:gd name="connsiteY3221" fmla="*/ 1120000 h 2863886"/>
              <a:gd name="connsiteX3222" fmla="*/ 3791903 w 5171122"/>
              <a:gd name="connsiteY3222" fmla="*/ 1119047 h 2863886"/>
              <a:gd name="connsiteX3223" fmla="*/ 3791903 w 5171122"/>
              <a:gd name="connsiteY3223" fmla="*/ 1118095 h 2863886"/>
              <a:gd name="connsiteX3224" fmla="*/ 3792855 w 5171122"/>
              <a:gd name="connsiteY3224" fmla="*/ 1116190 h 2863886"/>
              <a:gd name="connsiteX3225" fmla="*/ 3793808 w 5171122"/>
              <a:gd name="connsiteY3225" fmla="*/ 1114285 h 2863886"/>
              <a:gd name="connsiteX3226" fmla="*/ 3794760 w 5171122"/>
              <a:gd name="connsiteY3226" fmla="*/ 1112380 h 2863886"/>
              <a:gd name="connsiteX3227" fmla="*/ 3794760 w 5171122"/>
              <a:gd name="connsiteY3227" fmla="*/ 1110475 h 2863886"/>
              <a:gd name="connsiteX3228" fmla="*/ 3794760 w 5171122"/>
              <a:gd name="connsiteY3228" fmla="*/ 1110475 h 2863886"/>
              <a:gd name="connsiteX3229" fmla="*/ 3993833 w 5171122"/>
              <a:gd name="connsiteY3229" fmla="*/ 1110475 h 2863886"/>
              <a:gd name="connsiteX3230" fmla="*/ 3993833 w 5171122"/>
              <a:gd name="connsiteY3230" fmla="*/ 1110475 h 2863886"/>
              <a:gd name="connsiteX3231" fmla="*/ 3993833 w 5171122"/>
              <a:gd name="connsiteY3231" fmla="*/ 1112380 h 2863886"/>
              <a:gd name="connsiteX3232" fmla="*/ 3994785 w 5171122"/>
              <a:gd name="connsiteY3232" fmla="*/ 1114285 h 2863886"/>
              <a:gd name="connsiteX3233" fmla="*/ 3995738 w 5171122"/>
              <a:gd name="connsiteY3233" fmla="*/ 1116190 h 2863886"/>
              <a:gd name="connsiteX3234" fmla="*/ 3996690 w 5171122"/>
              <a:gd name="connsiteY3234" fmla="*/ 1118095 h 2863886"/>
              <a:gd name="connsiteX3235" fmla="*/ 3996690 w 5171122"/>
              <a:gd name="connsiteY3235" fmla="*/ 1119047 h 2863886"/>
              <a:gd name="connsiteX3236" fmla="*/ 3997643 w 5171122"/>
              <a:gd name="connsiteY3236" fmla="*/ 1120000 h 2863886"/>
              <a:gd name="connsiteX3237" fmla="*/ 3998595 w 5171122"/>
              <a:gd name="connsiteY3237" fmla="*/ 1120952 h 2863886"/>
              <a:gd name="connsiteX3238" fmla="*/ 3999548 w 5171122"/>
              <a:gd name="connsiteY3238" fmla="*/ 1122857 h 2863886"/>
              <a:gd name="connsiteX3239" fmla="*/ 4000500 w 5171122"/>
              <a:gd name="connsiteY3239" fmla="*/ 1123810 h 2863886"/>
              <a:gd name="connsiteX3240" fmla="*/ 4001453 w 5171122"/>
              <a:gd name="connsiteY3240" fmla="*/ 1124762 h 2863886"/>
              <a:gd name="connsiteX3241" fmla="*/ 4002405 w 5171122"/>
              <a:gd name="connsiteY3241" fmla="*/ 1125715 h 2863886"/>
              <a:gd name="connsiteX3242" fmla="*/ 4003358 w 5171122"/>
              <a:gd name="connsiteY3242" fmla="*/ 1126667 h 2863886"/>
              <a:gd name="connsiteX3243" fmla="*/ 4004310 w 5171122"/>
              <a:gd name="connsiteY3243" fmla="*/ 1127620 h 2863886"/>
              <a:gd name="connsiteX3244" fmla="*/ 4005263 w 5171122"/>
              <a:gd name="connsiteY3244" fmla="*/ 1128572 h 2863886"/>
              <a:gd name="connsiteX3245" fmla="*/ 4006215 w 5171122"/>
              <a:gd name="connsiteY3245" fmla="*/ 1128572 h 2863886"/>
              <a:gd name="connsiteX3246" fmla="*/ 4008120 w 5171122"/>
              <a:gd name="connsiteY3246" fmla="*/ 1129525 h 2863886"/>
              <a:gd name="connsiteX3247" fmla="*/ 4010025 w 5171122"/>
              <a:gd name="connsiteY3247" fmla="*/ 1130477 h 2863886"/>
              <a:gd name="connsiteX3248" fmla="*/ 4011930 w 5171122"/>
              <a:gd name="connsiteY3248" fmla="*/ 1131430 h 2863886"/>
              <a:gd name="connsiteX3249" fmla="*/ 4013835 w 5171122"/>
              <a:gd name="connsiteY3249" fmla="*/ 1131430 h 2863886"/>
              <a:gd name="connsiteX3250" fmla="*/ 4015740 w 5171122"/>
              <a:gd name="connsiteY3250" fmla="*/ 1131430 h 2863886"/>
              <a:gd name="connsiteX3251" fmla="*/ 4017645 w 5171122"/>
              <a:gd name="connsiteY3251" fmla="*/ 1131430 h 2863886"/>
              <a:gd name="connsiteX3252" fmla="*/ 4019550 w 5171122"/>
              <a:gd name="connsiteY3252" fmla="*/ 1131430 h 2863886"/>
              <a:gd name="connsiteX3253" fmla="*/ 4020503 w 5171122"/>
              <a:gd name="connsiteY3253" fmla="*/ 1131430 h 2863886"/>
              <a:gd name="connsiteX3254" fmla="*/ 4021455 w 5171122"/>
              <a:gd name="connsiteY3254" fmla="*/ 1131430 h 2863886"/>
              <a:gd name="connsiteX3255" fmla="*/ 4023360 w 5171122"/>
              <a:gd name="connsiteY3255" fmla="*/ 1131430 h 2863886"/>
              <a:gd name="connsiteX3256" fmla="*/ 4025265 w 5171122"/>
              <a:gd name="connsiteY3256" fmla="*/ 1131430 h 2863886"/>
              <a:gd name="connsiteX3257" fmla="*/ 4027170 w 5171122"/>
              <a:gd name="connsiteY3257" fmla="*/ 1131430 h 2863886"/>
              <a:gd name="connsiteX3258" fmla="*/ 4028123 w 5171122"/>
              <a:gd name="connsiteY3258" fmla="*/ 1131430 h 2863886"/>
              <a:gd name="connsiteX3259" fmla="*/ 4028123 w 5171122"/>
              <a:gd name="connsiteY3259" fmla="*/ 1131430 h 2863886"/>
              <a:gd name="connsiteX3260" fmla="*/ 4127183 w 5171122"/>
              <a:gd name="connsiteY3260" fmla="*/ 1303832 h 2863886"/>
              <a:gd name="connsiteX3261" fmla="*/ 4127183 w 5171122"/>
              <a:gd name="connsiteY3261" fmla="*/ 1303832 h 2863886"/>
              <a:gd name="connsiteX3262" fmla="*/ 3279458 w 5171122"/>
              <a:gd name="connsiteY3262" fmla="*/ 1514335 h 2863886"/>
              <a:gd name="connsiteX3263" fmla="*/ 3279458 w 5171122"/>
              <a:gd name="connsiteY3263" fmla="*/ 1514335 h 2863886"/>
              <a:gd name="connsiteX3264" fmla="*/ 3277553 w 5171122"/>
              <a:gd name="connsiteY3264" fmla="*/ 1514335 h 2863886"/>
              <a:gd name="connsiteX3265" fmla="*/ 3275648 w 5171122"/>
              <a:gd name="connsiteY3265" fmla="*/ 1514335 h 2863886"/>
              <a:gd name="connsiteX3266" fmla="*/ 3273743 w 5171122"/>
              <a:gd name="connsiteY3266" fmla="*/ 1514335 h 2863886"/>
              <a:gd name="connsiteX3267" fmla="*/ 3271838 w 5171122"/>
              <a:gd name="connsiteY3267" fmla="*/ 1514335 h 2863886"/>
              <a:gd name="connsiteX3268" fmla="*/ 3270885 w 5171122"/>
              <a:gd name="connsiteY3268" fmla="*/ 1514335 h 2863886"/>
              <a:gd name="connsiteX3269" fmla="*/ 3269933 w 5171122"/>
              <a:gd name="connsiteY3269" fmla="*/ 1514335 h 2863886"/>
              <a:gd name="connsiteX3270" fmla="*/ 3268028 w 5171122"/>
              <a:gd name="connsiteY3270" fmla="*/ 1514335 h 2863886"/>
              <a:gd name="connsiteX3271" fmla="*/ 3266123 w 5171122"/>
              <a:gd name="connsiteY3271" fmla="*/ 1514335 h 2863886"/>
              <a:gd name="connsiteX3272" fmla="*/ 3264218 w 5171122"/>
              <a:gd name="connsiteY3272" fmla="*/ 1514335 h 2863886"/>
              <a:gd name="connsiteX3273" fmla="*/ 3263265 w 5171122"/>
              <a:gd name="connsiteY3273" fmla="*/ 1514335 h 2863886"/>
              <a:gd name="connsiteX3274" fmla="*/ 3261360 w 5171122"/>
              <a:gd name="connsiteY3274" fmla="*/ 1515287 h 2863886"/>
              <a:gd name="connsiteX3275" fmla="*/ 3259455 w 5171122"/>
              <a:gd name="connsiteY3275" fmla="*/ 1516240 h 2863886"/>
              <a:gd name="connsiteX3276" fmla="*/ 3257550 w 5171122"/>
              <a:gd name="connsiteY3276" fmla="*/ 1517192 h 2863886"/>
              <a:gd name="connsiteX3277" fmla="*/ 3256598 w 5171122"/>
              <a:gd name="connsiteY3277" fmla="*/ 1517192 h 2863886"/>
              <a:gd name="connsiteX3278" fmla="*/ 3255645 w 5171122"/>
              <a:gd name="connsiteY3278" fmla="*/ 1518145 h 2863886"/>
              <a:gd name="connsiteX3279" fmla="*/ 3254693 w 5171122"/>
              <a:gd name="connsiteY3279" fmla="*/ 1519097 h 2863886"/>
              <a:gd name="connsiteX3280" fmla="*/ 3253740 w 5171122"/>
              <a:gd name="connsiteY3280" fmla="*/ 1520050 h 2863886"/>
              <a:gd name="connsiteX3281" fmla="*/ 3252788 w 5171122"/>
              <a:gd name="connsiteY3281" fmla="*/ 1521002 h 2863886"/>
              <a:gd name="connsiteX3282" fmla="*/ 3251835 w 5171122"/>
              <a:gd name="connsiteY3282" fmla="*/ 1521955 h 2863886"/>
              <a:gd name="connsiteX3283" fmla="*/ 3250883 w 5171122"/>
              <a:gd name="connsiteY3283" fmla="*/ 1522907 h 2863886"/>
              <a:gd name="connsiteX3284" fmla="*/ 3249930 w 5171122"/>
              <a:gd name="connsiteY3284" fmla="*/ 1523860 h 2863886"/>
              <a:gd name="connsiteX3285" fmla="*/ 3248978 w 5171122"/>
              <a:gd name="connsiteY3285" fmla="*/ 1524812 h 2863886"/>
              <a:gd name="connsiteX3286" fmla="*/ 3248025 w 5171122"/>
              <a:gd name="connsiteY3286" fmla="*/ 1525765 h 2863886"/>
              <a:gd name="connsiteX3287" fmla="*/ 3248025 w 5171122"/>
              <a:gd name="connsiteY3287" fmla="*/ 1526717 h 2863886"/>
              <a:gd name="connsiteX3288" fmla="*/ 3247073 w 5171122"/>
              <a:gd name="connsiteY3288" fmla="*/ 1528622 h 2863886"/>
              <a:gd name="connsiteX3289" fmla="*/ 3246120 w 5171122"/>
              <a:gd name="connsiteY3289" fmla="*/ 1530527 h 2863886"/>
              <a:gd name="connsiteX3290" fmla="*/ 3245168 w 5171122"/>
              <a:gd name="connsiteY3290" fmla="*/ 1532432 h 2863886"/>
              <a:gd name="connsiteX3291" fmla="*/ 3245168 w 5171122"/>
              <a:gd name="connsiteY3291" fmla="*/ 1534337 h 2863886"/>
              <a:gd name="connsiteX3292" fmla="*/ 3245168 w 5171122"/>
              <a:gd name="connsiteY3292" fmla="*/ 1534337 h 2863886"/>
              <a:gd name="connsiteX3293" fmla="*/ 3046095 w 5171122"/>
              <a:gd name="connsiteY3293" fmla="*/ 1534337 h 2863886"/>
              <a:gd name="connsiteX3294" fmla="*/ 3046095 w 5171122"/>
              <a:gd name="connsiteY3294" fmla="*/ 1534337 h 2863886"/>
              <a:gd name="connsiteX3295" fmla="*/ 3046095 w 5171122"/>
              <a:gd name="connsiteY3295" fmla="*/ 1532432 h 2863886"/>
              <a:gd name="connsiteX3296" fmla="*/ 3045143 w 5171122"/>
              <a:gd name="connsiteY3296" fmla="*/ 1530527 h 2863886"/>
              <a:gd name="connsiteX3297" fmla="*/ 3044190 w 5171122"/>
              <a:gd name="connsiteY3297" fmla="*/ 1528622 h 2863886"/>
              <a:gd name="connsiteX3298" fmla="*/ 3043238 w 5171122"/>
              <a:gd name="connsiteY3298" fmla="*/ 1526717 h 2863886"/>
              <a:gd name="connsiteX3299" fmla="*/ 3043238 w 5171122"/>
              <a:gd name="connsiteY3299" fmla="*/ 1525765 h 2863886"/>
              <a:gd name="connsiteX3300" fmla="*/ 3042285 w 5171122"/>
              <a:gd name="connsiteY3300" fmla="*/ 1524812 h 2863886"/>
              <a:gd name="connsiteX3301" fmla="*/ 3041333 w 5171122"/>
              <a:gd name="connsiteY3301" fmla="*/ 1523860 h 2863886"/>
              <a:gd name="connsiteX3302" fmla="*/ 3040380 w 5171122"/>
              <a:gd name="connsiteY3302" fmla="*/ 1522907 h 2863886"/>
              <a:gd name="connsiteX3303" fmla="*/ 3039428 w 5171122"/>
              <a:gd name="connsiteY3303" fmla="*/ 1521955 h 2863886"/>
              <a:gd name="connsiteX3304" fmla="*/ 3038475 w 5171122"/>
              <a:gd name="connsiteY3304" fmla="*/ 1521002 h 2863886"/>
              <a:gd name="connsiteX3305" fmla="*/ 3037523 w 5171122"/>
              <a:gd name="connsiteY3305" fmla="*/ 1520050 h 2863886"/>
              <a:gd name="connsiteX3306" fmla="*/ 3036570 w 5171122"/>
              <a:gd name="connsiteY3306" fmla="*/ 1519097 h 2863886"/>
              <a:gd name="connsiteX3307" fmla="*/ 3035618 w 5171122"/>
              <a:gd name="connsiteY3307" fmla="*/ 1518145 h 2863886"/>
              <a:gd name="connsiteX3308" fmla="*/ 3034665 w 5171122"/>
              <a:gd name="connsiteY3308" fmla="*/ 1517192 h 2863886"/>
              <a:gd name="connsiteX3309" fmla="*/ 3033713 w 5171122"/>
              <a:gd name="connsiteY3309" fmla="*/ 1517192 h 2863886"/>
              <a:gd name="connsiteX3310" fmla="*/ 3031808 w 5171122"/>
              <a:gd name="connsiteY3310" fmla="*/ 1516240 h 2863886"/>
              <a:gd name="connsiteX3311" fmla="*/ 3029903 w 5171122"/>
              <a:gd name="connsiteY3311" fmla="*/ 1515287 h 2863886"/>
              <a:gd name="connsiteX3312" fmla="*/ 3027998 w 5171122"/>
              <a:gd name="connsiteY3312" fmla="*/ 1514335 h 2863886"/>
              <a:gd name="connsiteX3313" fmla="*/ 3027045 w 5171122"/>
              <a:gd name="connsiteY3313" fmla="*/ 1514335 h 2863886"/>
              <a:gd name="connsiteX3314" fmla="*/ 3025140 w 5171122"/>
              <a:gd name="connsiteY3314" fmla="*/ 1514335 h 2863886"/>
              <a:gd name="connsiteX3315" fmla="*/ 3023235 w 5171122"/>
              <a:gd name="connsiteY3315" fmla="*/ 1514335 h 2863886"/>
              <a:gd name="connsiteX3316" fmla="*/ 3021330 w 5171122"/>
              <a:gd name="connsiteY3316" fmla="*/ 1514335 h 2863886"/>
              <a:gd name="connsiteX3317" fmla="*/ 3020378 w 5171122"/>
              <a:gd name="connsiteY3317" fmla="*/ 1514335 h 2863886"/>
              <a:gd name="connsiteX3318" fmla="*/ 3019425 w 5171122"/>
              <a:gd name="connsiteY3318" fmla="*/ 1514335 h 2863886"/>
              <a:gd name="connsiteX3319" fmla="*/ 3017520 w 5171122"/>
              <a:gd name="connsiteY3319" fmla="*/ 1514335 h 2863886"/>
              <a:gd name="connsiteX3320" fmla="*/ 3015615 w 5171122"/>
              <a:gd name="connsiteY3320" fmla="*/ 1514335 h 2863886"/>
              <a:gd name="connsiteX3321" fmla="*/ 3013710 w 5171122"/>
              <a:gd name="connsiteY3321" fmla="*/ 1514335 h 2863886"/>
              <a:gd name="connsiteX3322" fmla="*/ 3012758 w 5171122"/>
              <a:gd name="connsiteY3322" fmla="*/ 1514335 h 2863886"/>
              <a:gd name="connsiteX3323" fmla="*/ 3012758 w 5171122"/>
              <a:gd name="connsiteY3323" fmla="*/ 1514335 h 2863886"/>
              <a:gd name="connsiteX3324" fmla="*/ 2914650 w 5171122"/>
              <a:gd name="connsiteY3324" fmla="*/ 1341932 h 2863886"/>
              <a:gd name="connsiteX3325" fmla="*/ 2914650 w 5171122"/>
              <a:gd name="connsiteY3325" fmla="*/ 1341932 h 2863886"/>
              <a:gd name="connsiteX3326" fmla="*/ 2915603 w 5171122"/>
              <a:gd name="connsiteY3326" fmla="*/ 1340980 h 2863886"/>
              <a:gd name="connsiteX3327" fmla="*/ 2916555 w 5171122"/>
              <a:gd name="connsiteY3327" fmla="*/ 1340027 h 2863886"/>
              <a:gd name="connsiteX3328" fmla="*/ 2917508 w 5171122"/>
              <a:gd name="connsiteY3328" fmla="*/ 1339075 h 2863886"/>
              <a:gd name="connsiteX3329" fmla="*/ 2918460 w 5171122"/>
              <a:gd name="connsiteY3329" fmla="*/ 1338122 h 2863886"/>
              <a:gd name="connsiteX3330" fmla="*/ 2919413 w 5171122"/>
              <a:gd name="connsiteY3330" fmla="*/ 1337170 h 2863886"/>
              <a:gd name="connsiteX3331" fmla="*/ 2919413 w 5171122"/>
              <a:gd name="connsiteY3331" fmla="*/ 1336217 h 2863886"/>
              <a:gd name="connsiteX3332" fmla="*/ 2920365 w 5171122"/>
              <a:gd name="connsiteY3332" fmla="*/ 1334312 h 2863886"/>
              <a:gd name="connsiteX3333" fmla="*/ 2921318 w 5171122"/>
              <a:gd name="connsiteY3333" fmla="*/ 1332407 h 2863886"/>
              <a:gd name="connsiteX3334" fmla="*/ 2922270 w 5171122"/>
              <a:gd name="connsiteY3334" fmla="*/ 1330502 h 2863886"/>
              <a:gd name="connsiteX3335" fmla="*/ 2922270 w 5171122"/>
              <a:gd name="connsiteY3335" fmla="*/ 1328597 h 2863886"/>
              <a:gd name="connsiteX3336" fmla="*/ 2922270 w 5171122"/>
              <a:gd name="connsiteY3336" fmla="*/ 1326692 h 2863886"/>
              <a:gd name="connsiteX3337" fmla="*/ 2922270 w 5171122"/>
              <a:gd name="connsiteY3337" fmla="*/ 1324787 h 2863886"/>
              <a:gd name="connsiteX3338" fmla="*/ 2922270 w 5171122"/>
              <a:gd name="connsiteY3338" fmla="*/ 1322882 h 2863886"/>
              <a:gd name="connsiteX3339" fmla="*/ 2922270 w 5171122"/>
              <a:gd name="connsiteY3339" fmla="*/ 1321930 h 2863886"/>
              <a:gd name="connsiteX3340" fmla="*/ 2922270 w 5171122"/>
              <a:gd name="connsiteY3340" fmla="*/ 1320977 h 2863886"/>
              <a:gd name="connsiteX3341" fmla="*/ 2922270 w 5171122"/>
              <a:gd name="connsiteY3341" fmla="*/ 1319072 h 2863886"/>
              <a:gd name="connsiteX3342" fmla="*/ 2922270 w 5171122"/>
              <a:gd name="connsiteY3342" fmla="*/ 1317167 h 2863886"/>
              <a:gd name="connsiteX3343" fmla="*/ 2922270 w 5171122"/>
              <a:gd name="connsiteY3343" fmla="*/ 1315262 h 2863886"/>
              <a:gd name="connsiteX3344" fmla="*/ 2922270 w 5171122"/>
              <a:gd name="connsiteY3344" fmla="*/ 1313357 h 2863886"/>
              <a:gd name="connsiteX3345" fmla="*/ 2921318 w 5171122"/>
              <a:gd name="connsiteY3345" fmla="*/ 1311452 h 2863886"/>
              <a:gd name="connsiteX3346" fmla="*/ 2920365 w 5171122"/>
              <a:gd name="connsiteY3346" fmla="*/ 1309547 h 2863886"/>
              <a:gd name="connsiteX3347" fmla="*/ 2919413 w 5171122"/>
              <a:gd name="connsiteY3347" fmla="*/ 1307642 h 2863886"/>
              <a:gd name="connsiteX3348" fmla="*/ 2919413 w 5171122"/>
              <a:gd name="connsiteY3348" fmla="*/ 1306690 h 2863886"/>
              <a:gd name="connsiteX3349" fmla="*/ 2918460 w 5171122"/>
              <a:gd name="connsiteY3349" fmla="*/ 1305737 h 2863886"/>
              <a:gd name="connsiteX3350" fmla="*/ 2917508 w 5171122"/>
              <a:gd name="connsiteY3350" fmla="*/ 1304785 h 2863886"/>
              <a:gd name="connsiteX3351" fmla="*/ 2916555 w 5171122"/>
              <a:gd name="connsiteY3351" fmla="*/ 1303832 h 2863886"/>
              <a:gd name="connsiteX3352" fmla="*/ 2915603 w 5171122"/>
              <a:gd name="connsiteY3352" fmla="*/ 1302880 h 2863886"/>
              <a:gd name="connsiteX3353" fmla="*/ 2914650 w 5171122"/>
              <a:gd name="connsiteY3353" fmla="*/ 1301927 h 2863886"/>
              <a:gd name="connsiteX3354" fmla="*/ 2914650 w 5171122"/>
              <a:gd name="connsiteY3354" fmla="*/ 1301927 h 2863886"/>
              <a:gd name="connsiteX3355" fmla="*/ 3013710 w 5171122"/>
              <a:gd name="connsiteY3355" fmla="*/ 1129525 h 2863886"/>
              <a:gd name="connsiteX3356" fmla="*/ 3013710 w 5171122"/>
              <a:gd name="connsiteY3356" fmla="*/ 1129525 h 2863886"/>
              <a:gd name="connsiteX3357" fmla="*/ 3014663 w 5171122"/>
              <a:gd name="connsiteY3357" fmla="*/ 1129525 h 2863886"/>
              <a:gd name="connsiteX3358" fmla="*/ 3016568 w 5171122"/>
              <a:gd name="connsiteY3358" fmla="*/ 1129525 h 2863886"/>
              <a:gd name="connsiteX3359" fmla="*/ 3018473 w 5171122"/>
              <a:gd name="connsiteY3359" fmla="*/ 1129525 h 2863886"/>
              <a:gd name="connsiteX3360" fmla="*/ 3020378 w 5171122"/>
              <a:gd name="connsiteY3360" fmla="*/ 1129525 h 2863886"/>
              <a:gd name="connsiteX3361" fmla="*/ 3021330 w 5171122"/>
              <a:gd name="connsiteY3361" fmla="*/ 1129525 h 2863886"/>
              <a:gd name="connsiteX3362" fmla="*/ 3022283 w 5171122"/>
              <a:gd name="connsiteY3362" fmla="*/ 1129525 h 2863886"/>
              <a:gd name="connsiteX3363" fmla="*/ 3024188 w 5171122"/>
              <a:gd name="connsiteY3363" fmla="*/ 1129525 h 2863886"/>
              <a:gd name="connsiteX3364" fmla="*/ 3026093 w 5171122"/>
              <a:gd name="connsiteY3364" fmla="*/ 1129525 h 2863886"/>
              <a:gd name="connsiteX3365" fmla="*/ 3027998 w 5171122"/>
              <a:gd name="connsiteY3365" fmla="*/ 1129525 h 2863886"/>
              <a:gd name="connsiteX3366" fmla="*/ 3029903 w 5171122"/>
              <a:gd name="connsiteY3366" fmla="*/ 1129525 h 2863886"/>
              <a:gd name="connsiteX3367" fmla="*/ 3031808 w 5171122"/>
              <a:gd name="connsiteY3367" fmla="*/ 1128572 h 2863886"/>
              <a:gd name="connsiteX3368" fmla="*/ 3033713 w 5171122"/>
              <a:gd name="connsiteY3368" fmla="*/ 1127620 h 2863886"/>
              <a:gd name="connsiteX3369" fmla="*/ 3035618 w 5171122"/>
              <a:gd name="connsiteY3369" fmla="*/ 1126667 h 2863886"/>
              <a:gd name="connsiteX3370" fmla="*/ 3036570 w 5171122"/>
              <a:gd name="connsiteY3370" fmla="*/ 1126667 h 2863886"/>
              <a:gd name="connsiteX3371" fmla="*/ 3037523 w 5171122"/>
              <a:gd name="connsiteY3371" fmla="*/ 1125715 h 2863886"/>
              <a:gd name="connsiteX3372" fmla="*/ 3038475 w 5171122"/>
              <a:gd name="connsiteY3372" fmla="*/ 1124762 h 2863886"/>
              <a:gd name="connsiteX3373" fmla="*/ 3039428 w 5171122"/>
              <a:gd name="connsiteY3373" fmla="*/ 1123810 h 2863886"/>
              <a:gd name="connsiteX3374" fmla="*/ 3040380 w 5171122"/>
              <a:gd name="connsiteY3374" fmla="*/ 1122857 h 2863886"/>
              <a:gd name="connsiteX3375" fmla="*/ 3041333 w 5171122"/>
              <a:gd name="connsiteY3375" fmla="*/ 1121905 h 2863886"/>
              <a:gd name="connsiteX3376" fmla="*/ 3042285 w 5171122"/>
              <a:gd name="connsiteY3376" fmla="*/ 1120952 h 2863886"/>
              <a:gd name="connsiteX3377" fmla="*/ 3043238 w 5171122"/>
              <a:gd name="connsiteY3377" fmla="*/ 1120000 h 2863886"/>
              <a:gd name="connsiteX3378" fmla="*/ 3044190 w 5171122"/>
              <a:gd name="connsiteY3378" fmla="*/ 1119047 h 2863886"/>
              <a:gd name="connsiteX3379" fmla="*/ 3045143 w 5171122"/>
              <a:gd name="connsiteY3379" fmla="*/ 1118095 h 2863886"/>
              <a:gd name="connsiteX3380" fmla="*/ 3045143 w 5171122"/>
              <a:gd name="connsiteY3380" fmla="*/ 1117142 h 2863886"/>
              <a:gd name="connsiteX3381" fmla="*/ 3046095 w 5171122"/>
              <a:gd name="connsiteY3381" fmla="*/ 1115237 h 2863886"/>
              <a:gd name="connsiteX3382" fmla="*/ 3047048 w 5171122"/>
              <a:gd name="connsiteY3382" fmla="*/ 1113332 h 2863886"/>
              <a:gd name="connsiteX3383" fmla="*/ 3048000 w 5171122"/>
              <a:gd name="connsiteY3383" fmla="*/ 1111427 h 2863886"/>
              <a:gd name="connsiteX3384" fmla="*/ 3048000 w 5171122"/>
              <a:gd name="connsiteY3384" fmla="*/ 1110475 h 2863886"/>
              <a:gd name="connsiteX3385" fmla="*/ 3048000 w 5171122"/>
              <a:gd name="connsiteY3385" fmla="*/ 1110475 h 2863886"/>
              <a:gd name="connsiteX3386" fmla="*/ 3247073 w 5171122"/>
              <a:gd name="connsiteY3386" fmla="*/ 1110475 h 2863886"/>
              <a:gd name="connsiteX3387" fmla="*/ 3247073 w 5171122"/>
              <a:gd name="connsiteY3387" fmla="*/ 1110475 h 2863886"/>
              <a:gd name="connsiteX3388" fmla="*/ 3247073 w 5171122"/>
              <a:gd name="connsiteY3388" fmla="*/ 1112380 h 2863886"/>
              <a:gd name="connsiteX3389" fmla="*/ 3248025 w 5171122"/>
              <a:gd name="connsiteY3389" fmla="*/ 1114285 h 2863886"/>
              <a:gd name="connsiteX3390" fmla="*/ 3248978 w 5171122"/>
              <a:gd name="connsiteY3390" fmla="*/ 1116190 h 2863886"/>
              <a:gd name="connsiteX3391" fmla="*/ 3249930 w 5171122"/>
              <a:gd name="connsiteY3391" fmla="*/ 1118095 h 2863886"/>
              <a:gd name="connsiteX3392" fmla="*/ 3249930 w 5171122"/>
              <a:gd name="connsiteY3392" fmla="*/ 1119047 h 2863886"/>
              <a:gd name="connsiteX3393" fmla="*/ 3250883 w 5171122"/>
              <a:gd name="connsiteY3393" fmla="*/ 1120000 h 2863886"/>
              <a:gd name="connsiteX3394" fmla="*/ 3251835 w 5171122"/>
              <a:gd name="connsiteY3394" fmla="*/ 1120952 h 2863886"/>
              <a:gd name="connsiteX3395" fmla="*/ 3252788 w 5171122"/>
              <a:gd name="connsiteY3395" fmla="*/ 1121905 h 2863886"/>
              <a:gd name="connsiteX3396" fmla="*/ 3253740 w 5171122"/>
              <a:gd name="connsiteY3396" fmla="*/ 1122857 h 2863886"/>
              <a:gd name="connsiteX3397" fmla="*/ 3254693 w 5171122"/>
              <a:gd name="connsiteY3397" fmla="*/ 1123810 h 2863886"/>
              <a:gd name="connsiteX3398" fmla="*/ 3255645 w 5171122"/>
              <a:gd name="connsiteY3398" fmla="*/ 1124762 h 2863886"/>
              <a:gd name="connsiteX3399" fmla="*/ 3256598 w 5171122"/>
              <a:gd name="connsiteY3399" fmla="*/ 1125715 h 2863886"/>
              <a:gd name="connsiteX3400" fmla="*/ 3257550 w 5171122"/>
              <a:gd name="connsiteY3400" fmla="*/ 1126667 h 2863886"/>
              <a:gd name="connsiteX3401" fmla="*/ 3258503 w 5171122"/>
              <a:gd name="connsiteY3401" fmla="*/ 1127620 h 2863886"/>
              <a:gd name="connsiteX3402" fmla="*/ 3259455 w 5171122"/>
              <a:gd name="connsiteY3402" fmla="*/ 1127620 h 2863886"/>
              <a:gd name="connsiteX3403" fmla="*/ 3261360 w 5171122"/>
              <a:gd name="connsiteY3403" fmla="*/ 1128572 h 2863886"/>
              <a:gd name="connsiteX3404" fmla="*/ 3263265 w 5171122"/>
              <a:gd name="connsiteY3404" fmla="*/ 1129525 h 2863886"/>
              <a:gd name="connsiteX3405" fmla="*/ 3265170 w 5171122"/>
              <a:gd name="connsiteY3405" fmla="*/ 1130477 h 2863886"/>
              <a:gd name="connsiteX3406" fmla="*/ 3267075 w 5171122"/>
              <a:gd name="connsiteY3406" fmla="*/ 1130477 h 2863886"/>
              <a:gd name="connsiteX3407" fmla="*/ 3268980 w 5171122"/>
              <a:gd name="connsiteY3407" fmla="*/ 1130477 h 2863886"/>
              <a:gd name="connsiteX3408" fmla="*/ 3270885 w 5171122"/>
              <a:gd name="connsiteY3408" fmla="*/ 1130477 h 2863886"/>
              <a:gd name="connsiteX3409" fmla="*/ 3272790 w 5171122"/>
              <a:gd name="connsiteY3409" fmla="*/ 1130477 h 2863886"/>
              <a:gd name="connsiteX3410" fmla="*/ 3273743 w 5171122"/>
              <a:gd name="connsiteY3410" fmla="*/ 1130477 h 2863886"/>
              <a:gd name="connsiteX3411" fmla="*/ 3274695 w 5171122"/>
              <a:gd name="connsiteY3411" fmla="*/ 1130477 h 2863886"/>
              <a:gd name="connsiteX3412" fmla="*/ 3276600 w 5171122"/>
              <a:gd name="connsiteY3412" fmla="*/ 1130477 h 2863886"/>
              <a:gd name="connsiteX3413" fmla="*/ 3278505 w 5171122"/>
              <a:gd name="connsiteY3413" fmla="*/ 1130477 h 2863886"/>
              <a:gd name="connsiteX3414" fmla="*/ 3280410 w 5171122"/>
              <a:gd name="connsiteY3414" fmla="*/ 1130477 h 2863886"/>
              <a:gd name="connsiteX3415" fmla="*/ 3282315 w 5171122"/>
              <a:gd name="connsiteY3415" fmla="*/ 1130477 h 2863886"/>
              <a:gd name="connsiteX3416" fmla="*/ 3282315 w 5171122"/>
              <a:gd name="connsiteY3416" fmla="*/ 1130477 h 2863886"/>
              <a:gd name="connsiteX3417" fmla="*/ 3381375 w 5171122"/>
              <a:gd name="connsiteY3417" fmla="*/ 1302880 h 2863886"/>
              <a:gd name="connsiteX3418" fmla="*/ 3381375 w 5171122"/>
              <a:gd name="connsiteY3418" fmla="*/ 1302880 h 2863886"/>
              <a:gd name="connsiteX3419" fmla="*/ 3380423 w 5171122"/>
              <a:gd name="connsiteY3419" fmla="*/ 1303832 h 2863886"/>
              <a:gd name="connsiteX3420" fmla="*/ 3379470 w 5171122"/>
              <a:gd name="connsiteY3420" fmla="*/ 1304785 h 2863886"/>
              <a:gd name="connsiteX3421" fmla="*/ 3378518 w 5171122"/>
              <a:gd name="connsiteY3421" fmla="*/ 1305737 h 2863886"/>
              <a:gd name="connsiteX3422" fmla="*/ 3377565 w 5171122"/>
              <a:gd name="connsiteY3422" fmla="*/ 1306690 h 2863886"/>
              <a:gd name="connsiteX3423" fmla="*/ 3376613 w 5171122"/>
              <a:gd name="connsiteY3423" fmla="*/ 1307642 h 2863886"/>
              <a:gd name="connsiteX3424" fmla="*/ 3376613 w 5171122"/>
              <a:gd name="connsiteY3424" fmla="*/ 1308595 h 2863886"/>
              <a:gd name="connsiteX3425" fmla="*/ 3375660 w 5171122"/>
              <a:gd name="connsiteY3425" fmla="*/ 1310500 h 2863886"/>
              <a:gd name="connsiteX3426" fmla="*/ 3374708 w 5171122"/>
              <a:gd name="connsiteY3426" fmla="*/ 1312405 h 2863886"/>
              <a:gd name="connsiteX3427" fmla="*/ 3373755 w 5171122"/>
              <a:gd name="connsiteY3427" fmla="*/ 1314310 h 2863886"/>
              <a:gd name="connsiteX3428" fmla="*/ 3373755 w 5171122"/>
              <a:gd name="connsiteY3428" fmla="*/ 1315262 h 2863886"/>
              <a:gd name="connsiteX3429" fmla="*/ 3373755 w 5171122"/>
              <a:gd name="connsiteY3429" fmla="*/ 1317167 h 2863886"/>
              <a:gd name="connsiteX3430" fmla="*/ 3373755 w 5171122"/>
              <a:gd name="connsiteY3430" fmla="*/ 1319072 h 2863886"/>
              <a:gd name="connsiteX3431" fmla="*/ 3373755 w 5171122"/>
              <a:gd name="connsiteY3431" fmla="*/ 1320977 h 2863886"/>
              <a:gd name="connsiteX3432" fmla="*/ 3373755 w 5171122"/>
              <a:gd name="connsiteY3432" fmla="*/ 1321930 h 2863886"/>
              <a:gd name="connsiteX3433" fmla="*/ 3373755 w 5171122"/>
              <a:gd name="connsiteY3433" fmla="*/ 1322882 h 2863886"/>
              <a:gd name="connsiteX3434" fmla="*/ 3373755 w 5171122"/>
              <a:gd name="connsiteY3434" fmla="*/ 1324787 h 2863886"/>
              <a:gd name="connsiteX3435" fmla="*/ 3373755 w 5171122"/>
              <a:gd name="connsiteY3435" fmla="*/ 1326692 h 2863886"/>
              <a:gd name="connsiteX3436" fmla="*/ 3373755 w 5171122"/>
              <a:gd name="connsiteY3436" fmla="*/ 1328597 h 2863886"/>
              <a:gd name="connsiteX3437" fmla="*/ 3373755 w 5171122"/>
              <a:gd name="connsiteY3437" fmla="*/ 1329550 h 2863886"/>
              <a:gd name="connsiteX3438" fmla="*/ 3374708 w 5171122"/>
              <a:gd name="connsiteY3438" fmla="*/ 1331455 h 2863886"/>
              <a:gd name="connsiteX3439" fmla="*/ 3375660 w 5171122"/>
              <a:gd name="connsiteY3439" fmla="*/ 1333360 h 2863886"/>
              <a:gd name="connsiteX3440" fmla="*/ 3376613 w 5171122"/>
              <a:gd name="connsiteY3440" fmla="*/ 1335265 h 2863886"/>
              <a:gd name="connsiteX3441" fmla="*/ 3376613 w 5171122"/>
              <a:gd name="connsiteY3441" fmla="*/ 1336217 h 2863886"/>
              <a:gd name="connsiteX3442" fmla="*/ 3377565 w 5171122"/>
              <a:gd name="connsiteY3442" fmla="*/ 1337170 h 2863886"/>
              <a:gd name="connsiteX3443" fmla="*/ 3378518 w 5171122"/>
              <a:gd name="connsiteY3443" fmla="*/ 1338122 h 2863886"/>
              <a:gd name="connsiteX3444" fmla="*/ 3379470 w 5171122"/>
              <a:gd name="connsiteY3444" fmla="*/ 1339075 h 2863886"/>
              <a:gd name="connsiteX3445" fmla="*/ 3380423 w 5171122"/>
              <a:gd name="connsiteY3445" fmla="*/ 1340027 h 2863886"/>
              <a:gd name="connsiteX3446" fmla="*/ 3381375 w 5171122"/>
              <a:gd name="connsiteY3446" fmla="*/ 1340980 h 2863886"/>
              <a:gd name="connsiteX3447" fmla="*/ 3381375 w 5171122"/>
              <a:gd name="connsiteY3447" fmla="*/ 1340980 h 2863886"/>
              <a:gd name="connsiteX3448" fmla="*/ 3279458 w 5171122"/>
              <a:gd name="connsiteY3448" fmla="*/ 1514335 h 2863886"/>
              <a:gd name="connsiteX3449" fmla="*/ 2529840 w 5171122"/>
              <a:gd name="connsiteY3449" fmla="*/ 1514335 h 2863886"/>
              <a:gd name="connsiteX3450" fmla="*/ 2529840 w 5171122"/>
              <a:gd name="connsiteY3450" fmla="*/ 1514335 h 2863886"/>
              <a:gd name="connsiteX3451" fmla="*/ 2527935 w 5171122"/>
              <a:gd name="connsiteY3451" fmla="*/ 1514335 h 2863886"/>
              <a:gd name="connsiteX3452" fmla="*/ 2526030 w 5171122"/>
              <a:gd name="connsiteY3452" fmla="*/ 1514335 h 2863886"/>
              <a:gd name="connsiteX3453" fmla="*/ 2524125 w 5171122"/>
              <a:gd name="connsiteY3453" fmla="*/ 1514335 h 2863886"/>
              <a:gd name="connsiteX3454" fmla="*/ 2522220 w 5171122"/>
              <a:gd name="connsiteY3454" fmla="*/ 1514335 h 2863886"/>
              <a:gd name="connsiteX3455" fmla="*/ 2521268 w 5171122"/>
              <a:gd name="connsiteY3455" fmla="*/ 1514335 h 2863886"/>
              <a:gd name="connsiteX3456" fmla="*/ 2520315 w 5171122"/>
              <a:gd name="connsiteY3456" fmla="*/ 1514335 h 2863886"/>
              <a:gd name="connsiteX3457" fmla="*/ 2518410 w 5171122"/>
              <a:gd name="connsiteY3457" fmla="*/ 1514335 h 2863886"/>
              <a:gd name="connsiteX3458" fmla="*/ 2516505 w 5171122"/>
              <a:gd name="connsiteY3458" fmla="*/ 1514335 h 2863886"/>
              <a:gd name="connsiteX3459" fmla="*/ 2514600 w 5171122"/>
              <a:gd name="connsiteY3459" fmla="*/ 1514335 h 2863886"/>
              <a:gd name="connsiteX3460" fmla="*/ 2513648 w 5171122"/>
              <a:gd name="connsiteY3460" fmla="*/ 1514335 h 2863886"/>
              <a:gd name="connsiteX3461" fmla="*/ 2511743 w 5171122"/>
              <a:gd name="connsiteY3461" fmla="*/ 1515287 h 2863886"/>
              <a:gd name="connsiteX3462" fmla="*/ 2509838 w 5171122"/>
              <a:gd name="connsiteY3462" fmla="*/ 1516240 h 2863886"/>
              <a:gd name="connsiteX3463" fmla="*/ 2507933 w 5171122"/>
              <a:gd name="connsiteY3463" fmla="*/ 1517192 h 2863886"/>
              <a:gd name="connsiteX3464" fmla="*/ 2506980 w 5171122"/>
              <a:gd name="connsiteY3464" fmla="*/ 1517192 h 2863886"/>
              <a:gd name="connsiteX3465" fmla="*/ 2506028 w 5171122"/>
              <a:gd name="connsiteY3465" fmla="*/ 1518145 h 2863886"/>
              <a:gd name="connsiteX3466" fmla="*/ 2505075 w 5171122"/>
              <a:gd name="connsiteY3466" fmla="*/ 1519097 h 2863886"/>
              <a:gd name="connsiteX3467" fmla="*/ 2504123 w 5171122"/>
              <a:gd name="connsiteY3467" fmla="*/ 1520050 h 2863886"/>
              <a:gd name="connsiteX3468" fmla="*/ 2503170 w 5171122"/>
              <a:gd name="connsiteY3468" fmla="*/ 1521002 h 2863886"/>
              <a:gd name="connsiteX3469" fmla="*/ 2502218 w 5171122"/>
              <a:gd name="connsiteY3469" fmla="*/ 1521955 h 2863886"/>
              <a:gd name="connsiteX3470" fmla="*/ 2501265 w 5171122"/>
              <a:gd name="connsiteY3470" fmla="*/ 1522907 h 2863886"/>
              <a:gd name="connsiteX3471" fmla="*/ 2500313 w 5171122"/>
              <a:gd name="connsiteY3471" fmla="*/ 1523860 h 2863886"/>
              <a:gd name="connsiteX3472" fmla="*/ 2499360 w 5171122"/>
              <a:gd name="connsiteY3472" fmla="*/ 1524812 h 2863886"/>
              <a:gd name="connsiteX3473" fmla="*/ 2498408 w 5171122"/>
              <a:gd name="connsiteY3473" fmla="*/ 1525765 h 2863886"/>
              <a:gd name="connsiteX3474" fmla="*/ 2498408 w 5171122"/>
              <a:gd name="connsiteY3474" fmla="*/ 1526717 h 2863886"/>
              <a:gd name="connsiteX3475" fmla="*/ 2497455 w 5171122"/>
              <a:gd name="connsiteY3475" fmla="*/ 1528622 h 2863886"/>
              <a:gd name="connsiteX3476" fmla="*/ 2496503 w 5171122"/>
              <a:gd name="connsiteY3476" fmla="*/ 1530527 h 2863886"/>
              <a:gd name="connsiteX3477" fmla="*/ 2495550 w 5171122"/>
              <a:gd name="connsiteY3477" fmla="*/ 1532432 h 2863886"/>
              <a:gd name="connsiteX3478" fmla="*/ 2495550 w 5171122"/>
              <a:gd name="connsiteY3478" fmla="*/ 1534337 h 2863886"/>
              <a:gd name="connsiteX3479" fmla="*/ 2495550 w 5171122"/>
              <a:gd name="connsiteY3479" fmla="*/ 1534337 h 2863886"/>
              <a:gd name="connsiteX3480" fmla="*/ 2296478 w 5171122"/>
              <a:gd name="connsiteY3480" fmla="*/ 1534337 h 2863886"/>
              <a:gd name="connsiteX3481" fmla="*/ 2296478 w 5171122"/>
              <a:gd name="connsiteY3481" fmla="*/ 1534337 h 2863886"/>
              <a:gd name="connsiteX3482" fmla="*/ 2296478 w 5171122"/>
              <a:gd name="connsiteY3482" fmla="*/ 1533385 h 2863886"/>
              <a:gd name="connsiteX3483" fmla="*/ 2295525 w 5171122"/>
              <a:gd name="connsiteY3483" fmla="*/ 1531480 h 2863886"/>
              <a:gd name="connsiteX3484" fmla="*/ 2294573 w 5171122"/>
              <a:gd name="connsiteY3484" fmla="*/ 1529575 h 2863886"/>
              <a:gd name="connsiteX3485" fmla="*/ 2293620 w 5171122"/>
              <a:gd name="connsiteY3485" fmla="*/ 1527670 h 2863886"/>
              <a:gd name="connsiteX3486" fmla="*/ 2293620 w 5171122"/>
              <a:gd name="connsiteY3486" fmla="*/ 1526717 h 2863886"/>
              <a:gd name="connsiteX3487" fmla="*/ 2292668 w 5171122"/>
              <a:gd name="connsiteY3487" fmla="*/ 1525765 h 2863886"/>
              <a:gd name="connsiteX3488" fmla="*/ 2291715 w 5171122"/>
              <a:gd name="connsiteY3488" fmla="*/ 1524812 h 2863886"/>
              <a:gd name="connsiteX3489" fmla="*/ 2290763 w 5171122"/>
              <a:gd name="connsiteY3489" fmla="*/ 1523860 h 2863886"/>
              <a:gd name="connsiteX3490" fmla="*/ 2289810 w 5171122"/>
              <a:gd name="connsiteY3490" fmla="*/ 1522907 h 2863886"/>
              <a:gd name="connsiteX3491" fmla="*/ 2288858 w 5171122"/>
              <a:gd name="connsiteY3491" fmla="*/ 1521955 h 2863886"/>
              <a:gd name="connsiteX3492" fmla="*/ 2287905 w 5171122"/>
              <a:gd name="connsiteY3492" fmla="*/ 1521002 h 2863886"/>
              <a:gd name="connsiteX3493" fmla="*/ 2286953 w 5171122"/>
              <a:gd name="connsiteY3493" fmla="*/ 1520050 h 2863886"/>
              <a:gd name="connsiteX3494" fmla="*/ 2286000 w 5171122"/>
              <a:gd name="connsiteY3494" fmla="*/ 1519097 h 2863886"/>
              <a:gd name="connsiteX3495" fmla="*/ 2285048 w 5171122"/>
              <a:gd name="connsiteY3495" fmla="*/ 1518145 h 2863886"/>
              <a:gd name="connsiteX3496" fmla="*/ 2284095 w 5171122"/>
              <a:gd name="connsiteY3496" fmla="*/ 1518145 h 2863886"/>
              <a:gd name="connsiteX3497" fmla="*/ 2282190 w 5171122"/>
              <a:gd name="connsiteY3497" fmla="*/ 1517192 h 2863886"/>
              <a:gd name="connsiteX3498" fmla="*/ 2280285 w 5171122"/>
              <a:gd name="connsiteY3498" fmla="*/ 1516240 h 2863886"/>
              <a:gd name="connsiteX3499" fmla="*/ 2278380 w 5171122"/>
              <a:gd name="connsiteY3499" fmla="*/ 1515287 h 2863886"/>
              <a:gd name="connsiteX3500" fmla="*/ 2277428 w 5171122"/>
              <a:gd name="connsiteY3500" fmla="*/ 1515287 h 2863886"/>
              <a:gd name="connsiteX3501" fmla="*/ 2275523 w 5171122"/>
              <a:gd name="connsiteY3501" fmla="*/ 1515287 h 2863886"/>
              <a:gd name="connsiteX3502" fmla="*/ 2273618 w 5171122"/>
              <a:gd name="connsiteY3502" fmla="*/ 1515287 h 2863886"/>
              <a:gd name="connsiteX3503" fmla="*/ 2271713 w 5171122"/>
              <a:gd name="connsiteY3503" fmla="*/ 1515287 h 2863886"/>
              <a:gd name="connsiteX3504" fmla="*/ 2270760 w 5171122"/>
              <a:gd name="connsiteY3504" fmla="*/ 1515287 h 2863886"/>
              <a:gd name="connsiteX3505" fmla="*/ 2269808 w 5171122"/>
              <a:gd name="connsiteY3505" fmla="*/ 1515287 h 2863886"/>
              <a:gd name="connsiteX3506" fmla="*/ 2267903 w 5171122"/>
              <a:gd name="connsiteY3506" fmla="*/ 1515287 h 2863886"/>
              <a:gd name="connsiteX3507" fmla="*/ 2265998 w 5171122"/>
              <a:gd name="connsiteY3507" fmla="*/ 1515287 h 2863886"/>
              <a:gd name="connsiteX3508" fmla="*/ 2264093 w 5171122"/>
              <a:gd name="connsiteY3508" fmla="*/ 1515287 h 2863886"/>
              <a:gd name="connsiteX3509" fmla="*/ 2263140 w 5171122"/>
              <a:gd name="connsiteY3509" fmla="*/ 1515287 h 2863886"/>
              <a:gd name="connsiteX3510" fmla="*/ 2263140 w 5171122"/>
              <a:gd name="connsiteY3510" fmla="*/ 1515287 h 2863886"/>
              <a:gd name="connsiteX3511" fmla="*/ 2164080 w 5171122"/>
              <a:gd name="connsiteY3511" fmla="*/ 1342885 h 2863886"/>
              <a:gd name="connsiteX3512" fmla="*/ 2164080 w 5171122"/>
              <a:gd name="connsiteY3512" fmla="*/ 1342885 h 2863886"/>
              <a:gd name="connsiteX3513" fmla="*/ 2165033 w 5171122"/>
              <a:gd name="connsiteY3513" fmla="*/ 1341932 h 2863886"/>
              <a:gd name="connsiteX3514" fmla="*/ 2165985 w 5171122"/>
              <a:gd name="connsiteY3514" fmla="*/ 1340980 h 2863886"/>
              <a:gd name="connsiteX3515" fmla="*/ 2166938 w 5171122"/>
              <a:gd name="connsiteY3515" fmla="*/ 1340027 h 2863886"/>
              <a:gd name="connsiteX3516" fmla="*/ 2167890 w 5171122"/>
              <a:gd name="connsiteY3516" fmla="*/ 1339075 h 2863886"/>
              <a:gd name="connsiteX3517" fmla="*/ 2168843 w 5171122"/>
              <a:gd name="connsiteY3517" fmla="*/ 1338122 h 2863886"/>
              <a:gd name="connsiteX3518" fmla="*/ 2168843 w 5171122"/>
              <a:gd name="connsiteY3518" fmla="*/ 1337170 h 2863886"/>
              <a:gd name="connsiteX3519" fmla="*/ 2169795 w 5171122"/>
              <a:gd name="connsiteY3519" fmla="*/ 1335265 h 2863886"/>
              <a:gd name="connsiteX3520" fmla="*/ 2170748 w 5171122"/>
              <a:gd name="connsiteY3520" fmla="*/ 1333360 h 2863886"/>
              <a:gd name="connsiteX3521" fmla="*/ 2171700 w 5171122"/>
              <a:gd name="connsiteY3521" fmla="*/ 1331455 h 2863886"/>
              <a:gd name="connsiteX3522" fmla="*/ 2171700 w 5171122"/>
              <a:gd name="connsiteY3522" fmla="*/ 1329550 h 2863886"/>
              <a:gd name="connsiteX3523" fmla="*/ 2171700 w 5171122"/>
              <a:gd name="connsiteY3523" fmla="*/ 1327645 h 2863886"/>
              <a:gd name="connsiteX3524" fmla="*/ 2171700 w 5171122"/>
              <a:gd name="connsiteY3524" fmla="*/ 1325740 h 2863886"/>
              <a:gd name="connsiteX3525" fmla="*/ 2171700 w 5171122"/>
              <a:gd name="connsiteY3525" fmla="*/ 1323835 h 2863886"/>
              <a:gd name="connsiteX3526" fmla="*/ 2171700 w 5171122"/>
              <a:gd name="connsiteY3526" fmla="*/ 1322882 h 2863886"/>
              <a:gd name="connsiteX3527" fmla="*/ 2171700 w 5171122"/>
              <a:gd name="connsiteY3527" fmla="*/ 1321930 h 2863886"/>
              <a:gd name="connsiteX3528" fmla="*/ 2171700 w 5171122"/>
              <a:gd name="connsiteY3528" fmla="*/ 1320025 h 2863886"/>
              <a:gd name="connsiteX3529" fmla="*/ 2171700 w 5171122"/>
              <a:gd name="connsiteY3529" fmla="*/ 1318120 h 2863886"/>
              <a:gd name="connsiteX3530" fmla="*/ 2171700 w 5171122"/>
              <a:gd name="connsiteY3530" fmla="*/ 1316215 h 2863886"/>
              <a:gd name="connsiteX3531" fmla="*/ 2171700 w 5171122"/>
              <a:gd name="connsiteY3531" fmla="*/ 1314310 h 2863886"/>
              <a:gd name="connsiteX3532" fmla="*/ 2170748 w 5171122"/>
              <a:gd name="connsiteY3532" fmla="*/ 1312405 h 2863886"/>
              <a:gd name="connsiteX3533" fmla="*/ 2169795 w 5171122"/>
              <a:gd name="connsiteY3533" fmla="*/ 1310500 h 2863886"/>
              <a:gd name="connsiteX3534" fmla="*/ 2168843 w 5171122"/>
              <a:gd name="connsiteY3534" fmla="*/ 1308595 h 2863886"/>
              <a:gd name="connsiteX3535" fmla="*/ 2168843 w 5171122"/>
              <a:gd name="connsiteY3535" fmla="*/ 1307642 h 2863886"/>
              <a:gd name="connsiteX3536" fmla="*/ 2167890 w 5171122"/>
              <a:gd name="connsiteY3536" fmla="*/ 1306690 h 2863886"/>
              <a:gd name="connsiteX3537" fmla="*/ 2166938 w 5171122"/>
              <a:gd name="connsiteY3537" fmla="*/ 1305737 h 2863886"/>
              <a:gd name="connsiteX3538" fmla="*/ 2165985 w 5171122"/>
              <a:gd name="connsiteY3538" fmla="*/ 1304785 h 2863886"/>
              <a:gd name="connsiteX3539" fmla="*/ 2165033 w 5171122"/>
              <a:gd name="connsiteY3539" fmla="*/ 1303832 h 2863886"/>
              <a:gd name="connsiteX3540" fmla="*/ 2164080 w 5171122"/>
              <a:gd name="connsiteY3540" fmla="*/ 1302880 h 2863886"/>
              <a:gd name="connsiteX3541" fmla="*/ 2164080 w 5171122"/>
              <a:gd name="connsiteY3541" fmla="*/ 1302880 h 2863886"/>
              <a:gd name="connsiteX3542" fmla="*/ 2263140 w 5171122"/>
              <a:gd name="connsiteY3542" fmla="*/ 1130477 h 2863886"/>
              <a:gd name="connsiteX3543" fmla="*/ 2263140 w 5171122"/>
              <a:gd name="connsiteY3543" fmla="*/ 1130477 h 2863886"/>
              <a:gd name="connsiteX3544" fmla="*/ 2265045 w 5171122"/>
              <a:gd name="connsiteY3544" fmla="*/ 1130477 h 2863886"/>
              <a:gd name="connsiteX3545" fmla="*/ 2266950 w 5171122"/>
              <a:gd name="connsiteY3545" fmla="*/ 1130477 h 2863886"/>
              <a:gd name="connsiteX3546" fmla="*/ 2268855 w 5171122"/>
              <a:gd name="connsiteY3546" fmla="*/ 1130477 h 2863886"/>
              <a:gd name="connsiteX3547" fmla="*/ 2270760 w 5171122"/>
              <a:gd name="connsiteY3547" fmla="*/ 1130477 h 2863886"/>
              <a:gd name="connsiteX3548" fmla="*/ 2271713 w 5171122"/>
              <a:gd name="connsiteY3548" fmla="*/ 1130477 h 2863886"/>
              <a:gd name="connsiteX3549" fmla="*/ 2272665 w 5171122"/>
              <a:gd name="connsiteY3549" fmla="*/ 1130477 h 2863886"/>
              <a:gd name="connsiteX3550" fmla="*/ 2274570 w 5171122"/>
              <a:gd name="connsiteY3550" fmla="*/ 1130477 h 2863886"/>
              <a:gd name="connsiteX3551" fmla="*/ 2276475 w 5171122"/>
              <a:gd name="connsiteY3551" fmla="*/ 1130477 h 2863886"/>
              <a:gd name="connsiteX3552" fmla="*/ 2278380 w 5171122"/>
              <a:gd name="connsiteY3552" fmla="*/ 1130477 h 2863886"/>
              <a:gd name="connsiteX3553" fmla="*/ 2280285 w 5171122"/>
              <a:gd name="connsiteY3553" fmla="*/ 1130477 h 2863886"/>
              <a:gd name="connsiteX3554" fmla="*/ 2282190 w 5171122"/>
              <a:gd name="connsiteY3554" fmla="*/ 1129525 h 2863886"/>
              <a:gd name="connsiteX3555" fmla="*/ 2284095 w 5171122"/>
              <a:gd name="connsiteY3555" fmla="*/ 1128572 h 2863886"/>
              <a:gd name="connsiteX3556" fmla="*/ 2286000 w 5171122"/>
              <a:gd name="connsiteY3556" fmla="*/ 1127620 h 2863886"/>
              <a:gd name="connsiteX3557" fmla="*/ 2286953 w 5171122"/>
              <a:gd name="connsiteY3557" fmla="*/ 1127620 h 2863886"/>
              <a:gd name="connsiteX3558" fmla="*/ 2287905 w 5171122"/>
              <a:gd name="connsiteY3558" fmla="*/ 1126667 h 2863886"/>
              <a:gd name="connsiteX3559" fmla="*/ 2288858 w 5171122"/>
              <a:gd name="connsiteY3559" fmla="*/ 1125715 h 2863886"/>
              <a:gd name="connsiteX3560" fmla="*/ 2289810 w 5171122"/>
              <a:gd name="connsiteY3560" fmla="*/ 1124762 h 2863886"/>
              <a:gd name="connsiteX3561" fmla="*/ 2290763 w 5171122"/>
              <a:gd name="connsiteY3561" fmla="*/ 1123810 h 2863886"/>
              <a:gd name="connsiteX3562" fmla="*/ 2291715 w 5171122"/>
              <a:gd name="connsiteY3562" fmla="*/ 1122857 h 2863886"/>
              <a:gd name="connsiteX3563" fmla="*/ 2292668 w 5171122"/>
              <a:gd name="connsiteY3563" fmla="*/ 1121905 h 2863886"/>
              <a:gd name="connsiteX3564" fmla="*/ 2293620 w 5171122"/>
              <a:gd name="connsiteY3564" fmla="*/ 1120952 h 2863886"/>
              <a:gd name="connsiteX3565" fmla="*/ 2294573 w 5171122"/>
              <a:gd name="connsiteY3565" fmla="*/ 1120000 h 2863886"/>
              <a:gd name="connsiteX3566" fmla="*/ 2295525 w 5171122"/>
              <a:gd name="connsiteY3566" fmla="*/ 1119047 h 2863886"/>
              <a:gd name="connsiteX3567" fmla="*/ 2295525 w 5171122"/>
              <a:gd name="connsiteY3567" fmla="*/ 1118095 h 2863886"/>
              <a:gd name="connsiteX3568" fmla="*/ 2296478 w 5171122"/>
              <a:gd name="connsiteY3568" fmla="*/ 1116190 h 2863886"/>
              <a:gd name="connsiteX3569" fmla="*/ 2297430 w 5171122"/>
              <a:gd name="connsiteY3569" fmla="*/ 1114285 h 2863886"/>
              <a:gd name="connsiteX3570" fmla="*/ 2298383 w 5171122"/>
              <a:gd name="connsiteY3570" fmla="*/ 1112380 h 2863886"/>
              <a:gd name="connsiteX3571" fmla="*/ 2298383 w 5171122"/>
              <a:gd name="connsiteY3571" fmla="*/ 1111427 h 2863886"/>
              <a:gd name="connsiteX3572" fmla="*/ 2298383 w 5171122"/>
              <a:gd name="connsiteY3572" fmla="*/ 1111427 h 2863886"/>
              <a:gd name="connsiteX3573" fmla="*/ 2497455 w 5171122"/>
              <a:gd name="connsiteY3573" fmla="*/ 1111427 h 2863886"/>
              <a:gd name="connsiteX3574" fmla="*/ 2497455 w 5171122"/>
              <a:gd name="connsiteY3574" fmla="*/ 1111427 h 2863886"/>
              <a:gd name="connsiteX3575" fmla="*/ 2497455 w 5171122"/>
              <a:gd name="connsiteY3575" fmla="*/ 1113332 h 2863886"/>
              <a:gd name="connsiteX3576" fmla="*/ 2498408 w 5171122"/>
              <a:gd name="connsiteY3576" fmla="*/ 1115237 h 2863886"/>
              <a:gd name="connsiteX3577" fmla="*/ 2499360 w 5171122"/>
              <a:gd name="connsiteY3577" fmla="*/ 1117142 h 2863886"/>
              <a:gd name="connsiteX3578" fmla="*/ 2500313 w 5171122"/>
              <a:gd name="connsiteY3578" fmla="*/ 1119047 h 2863886"/>
              <a:gd name="connsiteX3579" fmla="*/ 2500313 w 5171122"/>
              <a:gd name="connsiteY3579" fmla="*/ 1120000 h 2863886"/>
              <a:gd name="connsiteX3580" fmla="*/ 2501265 w 5171122"/>
              <a:gd name="connsiteY3580" fmla="*/ 1120952 h 2863886"/>
              <a:gd name="connsiteX3581" fmla="*/ 2502218 w 5171122"/>
              <a:gd name="connsiteY3581" fmla="*/ 1121905 h 2863886"/>
              <a:gd name="connsiteX3582" fmla="*/ 2503170 w 5171122"/>
              <a:gd name="connsiteY3582" fmla="*/ 1123810 h 2863886"/>
              <a:gd name="connsiteX3583" fmla="*/ 2504123 w 5171122"/>
              <a:gd name="connsiteY3583" fmla="*/ 1124762 h 2863886"/>
              <a:gd name="connsiteX3584" fmla="*/ 2505075 w 5171122"/>
              <a:gd name="connsiteY3584" fmla="*/ 1125715 h 2863886"/>
              <a:gd name="connsiteX3585" fmla="*/ 2506028 w 5171122"/>
              <a:gd name="connsiteY3585" fmla="*/ 1126667 h 2863886"/>
              <a:gd name="connsiteX3586" fmla="*/ 2506980 w 5171122"/>
              <a:gd name="connsiteY3586" fmla="*/ 1127620 h 2863886"/>
              <a:gd name="connsiteX3587" fmla="*/ 2507933 w 5171122"/>
              <a:gd name="connsiteY3587" fmla="*/ 1128572 h 2863886"/>
              <a:gd name="connsiteX3588" fmla="*/ 2508885 w 5171122"/>
              <a:gd name="connsiteY3588" fmla="*/ 1129525 h 2863886"/>
              <a:gd name="connsiteX3589" fmla="*/ 2509838 w 5171122"/>
              <a:gd name="connsiteY3589" fmla="*/ 1129525 h 2863886"/>
              <a:gd name="connsiteX3590" fmla="*/ 2511743 w 5171122"/>
              <a:gd name="connsiteY3590" fmla="*/ 1130477 h 2863886"/>
              <a:gd name="connsiteX3591" fmla="*/ 2513648 w 5171122"/>
              <a:gd name="connsiteY3591" fmla="*/ 1131430 h 2863886"/>
              <a:gd name="connsiteX3592" fmla="*/ 2515553 w 5171122"/>
              <a:gd name="connsiteY3592" fmla="*/ 1132382 h 2863886"/>
              <a:gd name="connsiteX3593" fmla="*/ 2516505 w 5171122"/>
              <a:gd name="connsiteY3593" fmla="*/ 1132382 h 2863886"/>
              <a:gd name="connsiteX3594" fmla="*/ 2518410 w 5171122"/>
              <a:gd name="connsiteY3594" fmla="*/ 1132382 h 2863886"/>
              <a:gd name="connsiteX3595" fmla="*/ 2520315 w 5171122"/>
              <a:gd name="connsiteY3595" fmla="*/ 1132382 h 2863886"/>
              <a:gd name="connsiteX3596" fmla="*/ 2522220 w 5171122"/>
              <a:gd name="connsiteY3596" fmla="*/ 1132382 h 2863886"/>
              <a:gd name="connsiteX3597" fmla="*/ 2523173 w 5171122"/>
              <a:gd name="connsiteY3597" fmla="*/ 1132382 h 2863886"/>
              <a:gd name="connsiteX3598" fmla="*/ 2524125 w 5171122"/>
              <a:gd name="connsiteY3598" fmla="*/ 1132382 h 2863886"/>
              <a:gd name="connsiteX3599" fmla="*/ 2526030 w 5171122"/>
              <a:gd name="connsiteY3599" fmla="*/ 1132382 h 2863886"/>
              <a:gd name="connsiteX3600" fmla="*/ 2527935 w 5171122"/>
              <a:gd name="connsiteY3600" fmla="*/ 1132382 h 2863886"/>
              <a:gd name="connsiteX3601" fmla="*/ 2529840 w 5171122"/>
              <a:gd name="connsiteY3601" fmla="*/ 1132382 h 2863886"/>
              <a:gd name="connsiteX3602" fmla="*/ 2531745 w 5171122"/>
              <a:gd name="connsiteY3602" fmla="*/ 1132382 h 2863886"/>
              <a:gd name="connsiteX3603" fmla="*/ 2531745 w 5171122"/>
              <a:gd name="connsiteY3603" fmla="*/ 1132382 h 2863886"/>
              <a:gd name="connsiteX3604" fmla="*/ 2630805 w 5171122"/>
              <a:gd name="connsiteY3604" fmla="*/ 1304785 h 2863886"/>
              <a:gd name="connsiteX3605" fmla="*/ 2630805 w 5171122"/>
              <a:gd name="connsiteY3605" fmla="*/ 1304785 h 2863886"/>
              <a:gd name="connsiteX3606" fmla="*/ 2629853 w 5171122"/>
              <a:gd name="connsiteY3606" fmla="*/ 1305737 h 2863886"/>
              <a:gd name="connsiteX3607" fmla="*/ 2628900 w 5171122"/>
              <a:gd name="connsiteY3607" fmla="*/ 1306690 h 2863886"/>
              <a:gd name="connsiteX3608" fmla="*/ 2627948 w 5171122"/>
              <a:gd name="connsiteY3608" fmla="*/ 1307642 h 2863886"/>
              <a:gd name="connsiteX3609" fmla="*/ 2626995 w 5171122"/>
              <a:gd name="connsiteY3609" fmla="*/ 1308595 h 2863886"/>
              <a:gd name="connsiteX3610" fmla="*/ 2626043 w 5171122"/>
              <a:gd name="connsiteY3610" fmla="*/ 1309547 h 2863886"/>
              <a:gd name="connsiteX3611" fmla="*/ 2626043 w 5171122"/>
              <a:gd name="connsiteY3611" fmla="*/ 1310500 h 2863886"/>
              <a:gd name="connsiteX3612" fmla="*/ 2625090 w 5171122"/>
              <a:gd name="connsiteY3612" fmla="*/ 1312405 h 2863886"/>
              <a:gd name="connsiteX3613" fmla="*/ 2624138 w 5171122"/>
              <a:gd name="connsiteY3613" fmla="*/ 1314310 h 2863886"/>
              <a:gd name="connsiteX3614" fmla="*/ 2623185 w 5171122"/>
              <a:gd name="connsiteY3614" fmla="*/ 1316215 h 2863886"/>
              <a:gd name="connsiteX3615" fmla="*/ 2623185 w 5171122"/>
              <a:gd name="connsiteY3615" fmla="*/ 1318120 h 2863886"/>
              <a:gd name="connsiteX3616" fmla="*/ 2623185 w 5171122"/>
              <a:gd name="connsiteY3616" fmla="*/ 1320025 h 2863886"/>
              <a:gd name="connsiteX3617" fmla="*/ 2623185 w 5171122"/>
              <a:gd name="connsiteY3617" fmla="*/ 1321930 h 2863886"/>
              <a:gd name="connsiteX3618" fmla="*/ 2623185 w 5171122"/>
              <a:gd name="connsiteY3618" fmla="*/ 1323835 h 2863886"/>
              <a:gd name="connsiteX3619" fmla="*/ 2623185 w 5171122"/>
              <a:gd name="connsiteY3619" fmla="*/ 1324787 h 2863886"/>
              <a:gd name="connsiteX3620" fmla="*/ 2623185 w 5171122"/>
              <a:gd name="connsiteY3620" fmla="*/ 1325740 h 2863886"/>
              <a:gd name="connsiteX3621" fmla="*/ 2623185 w 5171122"/>
              <a:gd name="connsiteY3621" fmla="*/ 1327645 h 2863886"/>
              <a:gd name="connsiteX3622" fmla="*/ 2623185 w 5171122"/>
              <a:gd name="connsiteY3622" fmla="*/ 1329550 h 2863886"/>
              <a:gd name="connsiteX3623" fmla="*/ 2623185 w 5171122"/>
              <a:gd name="connsiteY3623" fmla="*/ 1331455 h 2863886"/>
              <a:gd name="connsiteX3624" fmla="*/ 2623185 w 5171122"/>
              <a:gd name="connsiteY3624" fmla="*/ 1333360 h 2863886"/>
              <a:gd name="connsiteX3625" fmla="*/ 2624138 w 5171122"/>
              <a:gd name="connsiteY3625" fmla="*/ 1335265 h 2863886"/>
              <a:gd name="connsiteX3626" fmla="*/ 2625090 w 5171122"/>
              <a:gd name="connsiteY3626" fmla="*/ 1337170 h 2863886"/>
              <a:gd name="connsiteX3627" fmla="*/ 2626043 w 5171122"/>
              <a:gd name="connsiteY3627" fmla="*/ 1339075 h 2863886"/>
              <a:gd name="connsiteX3628" fmla="*/ 2626043 w 5171122"/>
              <a:gd name="connsiteY3628" fmla="*/ 1340027 h 2863886"/>
              <a:gd name="connsiteX3629" fmla="*/ 2626995 w 5171122"/>
              <a:gd name="connsiteY3629" fmla="*/ 1340980 h 2863886"/>
              <a:gd name="connsiteX3630" fmla="*/ 2627948 w 5171122"/>
              <a:gd name="connsiteY3630" fmla="*/ 1341932 h 2863886"/>
              <a:gd name="connsiteX3631" fmla="*/ 2628900 w 5171122"/>
              <a:gd name="connsiteY3631" fmla="*/ 1342885 h 2863886"/>
              <a:gd name="connsiteX3632" fmla="*/ 2629853 w 5171122"/>
              <a:gd name="connsiteY3632" fmla="*/ 1343837 h 2863886"/>
              <a:gd name="connsiteX3633" fmla="*/ 2630805 w 5171122"/>
              <a:gd name="connsiteY3633" fmla="*/ 1344790 h 2863886"/>
              <a:gd name="connsiteX3634" fmla="*/ 2630805 w 5171122"/>
              <a:gd name="connsiteY3634" fmla="*/ 1344790 h 2863886"/>
              <a:gd name="connsiteX3635" fmla="*/ 2529840 w 5171122"/>
              <a:gd name="connsiteY3635" fmla="*/ 1514335 h 2863886"/>
              <a:gd name="connsiteX3636" fmla="*/ 2155508 w 5171122"/>
              <a:gd name="connsiteY3636" fmla="*/ 1730552 h 2863886"/>
              <a:gd name="connsiteX3637" fmla="*/ 2155508 w 5171122"/>
              <a:gd name="connsiteY3637" fmla="*/ 1730552 h 2863886"/>
              <a:gd name="connsiteX3638" fmla="*/ 2153603 w 5171122"/>
              <a:gd name="connsiteY3638" fmla="*/ 1730552 h 2863886"/>
              <a:gd name="connsiteX3639" fmla="*/ 2151698 w 5171122"/>
              <a:gd name="connsiteY3639" fmla="*/ 1730552 h 2863886"/>
              <a:gd name="connsiteX3640" fmla="*/ 2149793 w 5171122"/>
              <a:gd name="connsiteY3640" fmla="*/ 1730552 h 2863886"/>
              <a:gd name="connsiteX3641" fmla="*/ 2147888 w 5171122"/>
              <a:gd name="connsiteY3641" fmla="*/ 1730552 h 2863886"/>
              <a:gd name="connsiteX3642" fmla="*/ 2146935 w 5171122"/>
              <a:gd name="connsiteY3642" fmla="*/ 1730552 h 2863886"/>
              <a:gd name="connsiteX3643" fmla="*/ 2145983 w 5171122"/>
              <a:gd name="connsiteY3643" fmla="*/ 1730552 h 2863886"/>
              <a:gd name="connsiteX3644" fmla="*/ 2144078 w 5171122"/>
              <a:gd name="connsiteY3644" fmla="*/ 1730552 h 2863886"/>
              <a:gd name="connsiteX3645" fmla="*/ 2142173 w 5171122"/>
              <a:gd name="connsiteY3645" fmla="*/ 1730552 h 2863886"/>
              <a:gd name="connsiteX3646" fmla="*/ 2140268 w 5171122"/>
              <a:gd name="connsiteY3646" fmla="*/ 1730552 h 2863886"/>
              <a:gd name="connsiteX3647" fmla="*/ 2139315 w 5171122"/>
              <a:gd name="connsiteY3647" fmla="*/ 1730552 h 2863886"/>
              <a:gd name="connsiteX3648" fmla="*/ 2137410 w 5171122"/>
              <a:gd name="connsiteY3648" fmla="*/ 1731505 h 2863886"/>
              <a:gd name="connsiteX3649" fmla="*/ 2135505 w 5171122"/>
              <a:gd name="connsiteY3649" fmla="*/ 1732457 h 2863886"/>
              <a:gd name="connsiteX3650" fmla="*/ 2133600 w 5171122"/>
              <a:gd name="connsiteY3650" fmla="*/ 1733410 h 2863886"/>
              <a:gd name="connsiteX3651" fmla="*/ 2132648 w 5171122"/>
              <a:gd name="connsiteY3651" fmla="*/ 1733410 h 2863886"/>
              <a:gd name="connsiteX3652" fmla="*/ 2131695 w 5171122"/>
              <a:gd name="connsiteY3652" fmla="*/ 1734362 h 2863886"/>
              <a:gd name="connsiteX3653" fmla="*/ 2130743 w 5171122"/>
              <a:gd name="connsiteY3653" fmla="*/ 1735315 h 2863886"/>
              <a:gd name="connsiteX3654" fmla="*/ 2129790 w 5171122"/>
              <a:gd name="connsiteY3654" fmla="*/ 1736267 h 2863886"/>
              <a:gd name="connsiteX3655" fmla="*/ 2128838 w 5171122"/>
              <a:gd name="connsiteY3655" fmla="*/ 1737220 h 2863886"/>
              <a:gd name="connsiteX3656" fmla="*/ 2127885 w 5171122"/>
              <a:gd name="connsiteY3656" fmla="*/ 1738172 h 2863886"/>
              <a:gd name="connsiteX3657" fmla="*/ 2126933 w 5171122"/>
              <a:gd name="connsiteY3657" fmla="*/ 1739125 h 2863886"/>
              <a:gd name="connsiteX3658" fmla="*/ 2125980 w 5171122"/>
              <a:gd name="connsiteY3658" fmla="*/ 1740077 h 2863886"/>
              <a:gd name="connsiteX3659" fmla="*/ 2125028 w 5171122"/>
              <a:gd name="connsiteY3659" fmla="*/ 1741030 h 2863886"/>
              <a:gd name="connsiteX3660" fmla="*/ 2124075 w 5171122"/>
              <a:gd name="connsiteY3660" fmla="*/ 1741982 h 2863886"/>
              <a:gd name="connsiteX3661" fmla="*/ 2124075 w 5171122"/>
              <a:gd name="connsiteY3661" fmla="*/ 1742935 h 2863886"/>
              <a:gd name="connsiteX3662" fmla="*/ 2123123 w 5171122"/>
              <a:gd name="connsiteY3662" fmla="*/ 1744840 h 2863886"/>
              <a:gd name="connsiteX3663" fmla="*/ 2122170 w 5171122"/>
              <a:gd name="connsiteY3663" fmla="*/ 1746745 h 2863886"/>
              <a:gd name="connsiteX3664" fmla="*/ 2121218 w 5171122"/>
              <a:gd name="connsiteY3664" fmla="*/ 1748650 h 2863886"/>
              <a:gd name="connsiteX3665" fmla="*/ 2121218 w 5171122"/>
              <a:gd name="connsiteY3665" fmla="*/ 1750555 h 2863886"/>
              <a:gd name="connsiteX3666" fmla="*/ 2121218 w 5171122"/>
              <a:gd name="connsiteY3666" fmla="*/ 1750555 h 2863886"/>
              <a:gd name="connsiteX3667" fmla="*/ 1924050 w 5171122"/>
              <a:gd name="connsiteY3667" fmla="*/ 1750555 h 2863886"/>
              <a:gd name="connsiteX3668" fmla="*/ 1924050 w 5171122"/>
              <a:gd name="connsiteY3668" fmla="*/ 1750555 h 2863886"/>
              <a:gd name="connsiteX3669" fmla="*/ 1924050 w 5171122"/>
              <a:gd name="connsiteY3669" fmla="*/ 1748650 h 2863886"/>
              <a:gd name="connsiteX3670" fmla="*/ 1923098 w 5171122"/>
              <a:gd name="connsiteY3670" fmla="*/ 1746745 h 2863886"/>
              <a:gd name="connsiteX3671" fmla="*/ 1922145 w 5171122"/>
              <a:gd name="connsiteY3671" fmla="*/ 1744840 h 2863886"/>
              <a:gd name="connsiteX3672" fmla="*/ 1921193 w 5171122"/>
              <a:gd name="connsiteY3672" fmla="*/ 1742935 h 2863886"/>
              <a:gd name="connsiteX3673" fmla="*/ 1921193 w 5171122"/>
              <a:gd name="connsiteY3673" fmla="*/ 1741982 h 2863886"/>
              <a:gd name="connsiteX3674" fmla="*/ 1920240 w 5171122"/>
              <a:gd name="connsiteY3674" fmla="*/ 1741030 h 2863886"/>
              <a:gd name="connsiteX3675" fmla="*/ 1919288 w 5171122"/>
              <a:gd name="connsiteY3675" fmla="*/ 1740077 h 2863886"/>
              <a:gd name="connsiteX3676" fmla="*/ 1918335 w 5171122"/>
              <a:gd name="connsiteY3676" fmla="*/ 1739125 h 2863886"/>
              <a:gd name="connsiteX3677" fmla="*/ 1917383 w 5171122"/>
              <a:gd name="connsiteY3677" fmla="*/ 1738172 h 2863886"/>
              <a:gd name="connsiteX3678" fmla="*/ 1916430 w 5171122"/>
              <a:gd name="connsiteY3678" fmla="*/ 1737220 h 2863886"/>
              <a:gd name="connsiteX3679" fmla="*/ 1915478 w 5171122"/>
              <a:gd name="connsiteY3679" fmla="*/ 1736267 h 2863886"/>
              <a:gd name="connsiteX3680" fmla="*/ 1914525 w 5171122"/>
              <a:gd name="connsiteY3680" fmla="*/ 1735315 h 2863886"/>
              <a:gd name="connsiteX3681" fmla="*/ 1913573 w 5171122"/>
              <a:gd name="connsiteY3681" fmla="*/ 1734362 h 2863886"/>
              <a:gd name="connsiteX3682" fmla="*/ 1912620 w 5171122"/>
              <a:gd name="connsiteY3682" fmla="*/ 1733410 h 2863886"/>
              <a:gd name="connsiteX3683" fmla="*/ 1911668 w 5171122"/>
              <a:gd name="connsiteY3683" fmla="*/ 1733410 h 2863886"/>
              <a:gd name="connsiteX3684" fmla="*/ 1909763 w 5171122"/>
              <a:gd name="connsiteY3684" fmla="*/ 1732457 h 2863886"/>
              <a:gd name="connsiteX3685" fmla="*/ 1907858 w 5171122"/>
              <a:gd name="connsiteY3685" fmla="*/ 1731505 h 2863886"/>
              <a:gd name="connsiteX3686" fmla="*/ 1905953 w 5171122"/>
              <a:gd name="connsiteY3686" fmla="*/ 1730552 h 2863886"/>
              <a:gd name="connsiteX3687" fmla="*/ 1905000 w 5171122"/>
              <a:gd name="connsiteY3687" fmla="*/ 1730552 h 2863886"/>
              <a:gd name="connsiteX3688" fmla="*/ 1903095 w 5171122"/>
              <a:gd name="connsiteY3688" fmla="*/ 1730552 h 2863886"/>
              <a:gd name="connsiteX3689" fmla="*/ 1901190 w 5171122"/>
              <a:gd name="connsiteY3689" fmla="*/ 1730552 h 2863886"/>
              <a:gd name="connsiteX3690" fmla="*/ 1899285 w 5171122"/>
              <a:gd name="connsiteY3690" fmla="*/ 1730552 h 2863886"/>
              <a:gd name="connsiteX3691" fmla="*/ 1898333 w 5171122"/>
              <a:gd name="connsiteY3691" fmla="*/ 1730552 h 2863886"/>
              <a:gd name="connsiteX3692" fmla="*/ 1897380 w 5171122"/>
              <a:gd name="connsiteY3692" fmla="*/ 1730552 h 2863886"/>
              <a:gd name="connsiteX3693" fmla="*/ 1895475 w 5171122"/>
              <a:gd name="connsiteY3693" fmla="*/ 1730552 h 2863886"/>
              <a:gd name="connsiteX3694" fmla="*/ 1893570 w 5171122"/>
              <a:gd name="connsiteY3694" fmla="*/ 1730552 h 2863886"/>
              <a:gd name="connsiteX3695" fmla="*/ 1891665 w 5171122"/>
              <a:gd name="connsiteY3695" fmla="*/ 1730552 h 2863886"/>
              <a:gd name="connsiteX3696" fmla="*/ 1889760 w 5171122"/>
              <a:gd name="connsiteY3696" fmla="*/ 1730552 h 2863886"/>
              <a:gd name="connsiteX3697" fmla="*/ 1889760 w 5171122"/>
              <a:gd name="connsiteY3697" fmla="*/ 1730552 h 2863886"/>
              <a:gd name="connsiteX3698" fmla="*/ 1790700 w 5171122"/>
              <a:gd name="connsiteY3698" fmla="*/ 1558150 h 2863886"/>
              <a:gd name="connsiteX3699" fmla="*/ 1790700 w 5171122"/>
              <a:gd name="connsiteY3699" fmla="*/ 1558150 h 2863886"/>
              <a:gd name="connsiteX3700" fmla="*/ 1791653 w 5171122"/>
              <a:gd name="connsiteY3700" fmla="*/ 1557197 h 2863886"/>
              <a:gd name="connsiteX3701" fmla="*/ 1792605 w 5171122"/>
              <a:gd name="connsiteY3701" fmla="*/ 1556245 h 2863886"/>
              <a:gd name="connsiteX3702" fmla="*/ 1793558 w 5171122"/>
              <a:gd name="connsiteY3702" fmla="*/ 1555292 h 2863886"/>
              <a:gd name="connsiteX3703" fmla="*/ 1794510 w 5171122"/>
              <a:gd name="connsiteY3703" fmla="*/ 1554340 h 2863886"/>
              <a:gd name="connsiteX3704" fmla="*/ 1795463 w 5171122"/>
              <a:gd name="connsiteY3704" fmla="*/ 1553387 h 2863886"/>
              <a:gd name="connsiteX3705" fmla="*/ 1795463 w 5171122"/>
              <a:gd name="connsiteY3705" fmla="*/ 1552435 h 2863886"/>
              <a:gd name="connsiteX3706" fmla="*/ 1796415 w 5171122"/>
              <a:gd name="connsiteY3706" fmla="*/ 1550530 h 2863886"/>
              <a:gd name="connsiteX3707" fmla="*/ 1797368 w 5171122"/>
              <a:gd name="connsiteY3707" fmla="*/ 1548625 h 2863886"/>
              <a:gd name="connsiteX3708" fmla="*/ 1798320 w 5171122"/>
              <a:gd name="connsiteY3708" fmla="*/ 1546720 h 2863886"/>
              <a:gd name="connsiteX3709" fmla="*/ 1798320 w 5171122"/>
              <a:gd name="connsiteY3709" fmla="*/ 1545767 h 2863886"/>
              <a:gd name="connsiteX3710" fmla="*/ 1798320 w 5171122"/>
              <a:gd name="connsiteY3710" fmla="*/ 1543862 h 2863886"/>
              <a:gd name="connsiteX3711" fmla="*/ 1798320 w 5171122"/>
              <a:gd name="connsiteY3711" fmla="*/ 1541957 h 2863886"/>
              <a:gd name="connsiteX3712" fmla="*/ 1798320 w 5171122"/>
              <a:gd name="connsiteY3712" fmla="*/ 1540052 h 2863886"/>
              <a:gd name="connsiteX3713" fmla="*/ 1798320 w 5171122"/>
              <a:gd name="connsiteY3713" fmla="*/ 1539100 h 2863886"/>
              <a:gd name="connsiteX3714" fmla="*/ 1798320 w 5171122"/>
              <a:gd name="connsiteY3714" fmla="*/ 1538147 h 2863886"/>
              <a:gd name="connsiteX3715" fmla="*/ 1798320 w 5171122"/>
              <a:gd name="connsiteY3715" fmla="*/ 1536242 h 2863886"/>
              <a:gd name="connsiteX3716" fmla="*/ 1798320 w 5171122"/>
              <a:gd name="connsiteY3716" fmla="*/ 1534337 h 2863886"/>
              <a:gd name="connsiteX3717" fmla="*/ 1798320 w 5171122"/>
              <a:gd name="connsiteY3717" fmla="*/ 1532432 h 2863886"/>
              <a:gd name="connsiteX3718" fmla="*/ 1798320 w 5171122"/>
              <a:gd name="connsiteY3718" fmla="*/ 1531480 h 2863886"/>
              <a:gd name="connsiteX3719" fmla="*/ 1797368 w 5171122"/>
              <a:gd name="connsiteY3719" fmla="*/ 1529575 h 2863886"/>
              <a:gd name="connsiteX3720" fmla="*/ 1796415 w 5171122"/>
              <a:gd name="connsiteY3720" fmla="*/ 1527670 h 2863886"/>
              <a:gd name="connsiteX3721" fmla="*/ 1795463 w 5171122"/>
              <a:gd name="connsiteY3721" fmla="*/ 1525765 h 2863886"/>
              <a:gd name="connsiteX3722" fmla="*/ 1795463 w 5171122"/>
              <a:gd name="connsiteY3722" fmla="*/ 1524812 h 2863886"/>
              <a:gd name="connsiteX3723" fmla="*/ 1794510 w 5171122"/>
              <a:gd name="connsiteY3723" fmla="*/ 1523860 h 2863886"/>
              <a:gd name="connsiteX3724" fmla="*/ 1793558 w 5171122"/>
              <a:gd name="connsiteY3724" fmla="*/ 1522907 h 2863886"/>
              <a:gd name="connsiteX3725" fmla="*/ 1792605 w 5171122"/>
              <a:gd name="connsiteY3725" fmla="*/ 1521955 h 2863886"/>
              <a:gd name="connsiteX3726" fmla="*/ 1791653 w 5171122"/>
              <a:gd name="connsiteY3726" fmla="*/ 1521002 h 2863886"/>
              <a:gd name="connsiteX3727" fmla="*/ 1790700 w 5171122"/>
              <a:gd name="connsiteY3727" fmla="*/ 1520050 h 2863886"/>
              <a:gd name="connsiteX3728" fmla="*/ 1790700 w 5171122"/>
              <a:gd name="connsiteY3728" fmla="*/ 1520050 h 2863886"/>
              <a:gd name="connsiteX3729" fmla="*/ 1889760 w 5171122"/>
              <a:gd name="connsiteY3729" fmla="*/ 1347647 h 2863886"/>
              <a:gd name="connsiteX3730" fmla="*/ 1889760 w 5171122"/>
              <a:gd name="connsiteY3730" fmla="*/ 1347647 h 2863886"/>
              <a:gd name="connsiteX3731" fmla="*/ 1891665 w 5171122"/>
              <a:gd name="connsiteY3731" fmla="*/ 1347647 h 2863886"/>
              <a:gd name="connsiteX3732" fmla="*/ 1893570 w 5171122"/>
              <a:gd name="connsiteY3732" fmla="*/ 1347647 h 2863886"/>
              <a:gd name="connsiteX3733" fmla="*/ 1895475 w 5171122"/>
              <a:gd name="connsiteY3733" fmla="*/ 1347647 h 2863886"/>
              <a:gd name="connsiteX3734" fmla="*/ 1897380 w 5171122"/>
              <a:gd name="connsiteY3734" fmla="*/ 1347647 h 2863886"/>
              <a:gd name="connsiteX3735" fmla="*/ 1898333 w 5171122"/>
              <a:gd name="connsiteY3735" fmla="*/ 1347647 h 2863886"/>
              <a:gd name="connsiteX3736" fmla="*/ 1899285 w 5171122"/>
              <a:gd name="connsiteY3736" fmla="*/ 1347647 h 2863886"/>
              <a:gd name="connsiteX3737" fmla="*/ 1901190 w 5171122"/>
              <a:gd name="connsiteY3737" fmla="*/ 1347647 h 2863886"/>
              <a:gd name="connsiteX3738" fmla="*/ 1903095 w 5171122"/>
              <a:gd name="connsiteY3738" fmla="*/ 1347647 h 2863886"/>
              <a:gd name="connsiteX3739" fmla="*/ 1905000 w 5171122"/>
              <a:gd name="connsiteY3739" fmla="*/ 1347647 h 2863886"/>
              <a:gd name="connsiteX3740" fmla="*/ 1905953 w 5171122"/>
              <a:gd name="connsiteY3740" fmla="*/ 1347647 h 2863886"/>
              <a:gd name="connsiteX3741" fmla="*/ 1907858 w 5171122"/>
              <a:gd name="connsiteY3741" fmla="*/ 1346695 h 2863886"/>
              <a:gd name="connsiteX3742" fmla="*/ 1909763 w 5171122"/>
              <a:gd name="connsiteY3742" fmla="*/ 1345742 h 2863886"/>
              <a:gd name="connsiteX3743" fmla="*/ 1911668 w 5171122"/>
              <a:gd name="connsiteY3743" fmla="*/ 1344790 h 2863886"/>
              <a:gd name="connsiteX3744" fmla="*/ 1912620 w 5171122"/>
              <a:gd name="connsiteY3744" fmla="*/ 1344790 h 2863886"/>
              <a:gd name="connsiteX3745" fmla="*/ 1913573 w 5171122"/>
              <a:gd name="connsiteY3745" fmla="*/ 1343837 h 2863886"/>
              <a:gd name="connsiteX3746" fmla="*/ 1914525 w 5171122"/>
              <a:gd name="connsiteY3746" fmla="*/ 1342885 h 2863886"/>
              <a:gd name="connsiteX3747" fmla="*/ 1915478 w 5171122"/>
              <a:gd name="connsiteY3747" fmla="*/ 1341932 h 2863886"/>
              <a:gd name="connsiteX3748" fmla="*/ 1916430 w 5171122"/>
              <a:gd name="connsiteY3748" fmla="*/ 1340980 h 2863886"/>
              <a:gd name="connsiteX3749" fmla="*/ 1917383 w 5171122"/>
              <a:gd name="connsiteY3749" fmla="*/ 1340027 h 2863886"/>
              <a:gd name="connsiteX3750" fmla="*/ 1918335 w 5171122"/>
              <a:gd name="connsiteY3750" fmla="*/ 1339075 h 2863886"/>
              <a:gd name="connsiteX3751" fmla="*/ 1919288 w 5171122"/>
              <a:gd name="connsiteY3751" fmla="*/ 1338122 h 2863886"/>
              <a:gd name="connsiteX3752" fmla="*/ 1920240 w 5171122"/>
              <a:gd name="connsiteY3752" fmla="*/ 1337170 h 2863886"/>
              <a:gd name="connsiteX3753" fmla="*/ 1921193 w 5171122"/>
              <a:gd name="connsiteY3753" fmla="*/ 1336217 h 2863886"/>
              <a:gd name="connsiteX3754" fmla="*/ 1921193 w 5171122"/>
              <a:gd name="connsiteY3754" fmla="*/ 1335265 h 2863886"/>
              <a:gd name="connsiteX3755" fmla="*/ 1922145 w 5171122"/>
              <a:gd name="connsiteY3755" fmla="*/ 1333360 h 2863886"/>
              <a:gd name="connsiteX3756" fmla="*/ 1923098 w 5171122"/>
              <a:gd name="connsiteY3756" fmla="*/ 1331455 h 2863886"/>
              <a:gd name="connsiteX3757" fmla="*/ 1924050 w 5171122"/>
              <a:gd name="connsiteY3757" fmla="*/ 1329550 h 2863886"/>
              <a:gd name="connsiteX3758" fmla="*/ 1924050 w 5171122"/>
              <a:gd name="connsiteY3758" fmla="*/ 1327645 h 2863886"/>
              <a:gd name="connsiteX3759" fmla="*/ 1924050 w 5171122"/>
              <a:gd name="connsiteY3759" fmla="*/ 1327645 h 2863886"/>
              <a:gd name="connsiteX3760" fmla="*/ 2123123 w 5171122"/>
              <a:gd name="connsiteY3760" fmla="*/ 1327645 h 2863886"/>
              <a:gd name="connsiteX3761" fmla="*/ 2123123 w 5171122"/>
              <a:gd name="connsiteY3761" fmla="*/ 1327645 h 2863886"/>
              <a:gd name="connsiteX3762" fmla="*/ 2123123 w 5171122"/>
              <a:gd name="connsiteY3762" fmla="*/ 1329550 h 2863886"/>
              <a:gd name="connsiteX3763" fmla="*/ 2124075 w 5171122"/>
              <a:gd name="connsiteY3763" fmla="*/ 1331455 h 2863886"/>
              <a:gd name="connsiteX3764" fmla="*/ 2125028 w 5171122"/>
              <a:gd name="connsiteY3764" fmla="*/ 1333360 h 2863886"/>
              <a:gd name="connsiteX3765" fmla="*/ 2125980 w 5171122"/>
              <a:gd name="connsiteY3765" fmla="*/ 1335265 h 2863886"/>
              <a:gd name="connsiteX3766" fmla="*/ 2125980 w 5171122"/>
              <a:gd name="connsiteY3766" fmla="*/ 1336217 h 2863886"/>
              <a:gd name="connsiteX3767" fmla="*/ 2126933 w 5171122"/>
              <a:gd name="connsiteY3767" fmla="*/ 1337170 h 2863886"/>
              <a:gd name="connsiteX3768" fmla="*/ 2127885 w 5171122"/>
              <a:gd name="connsiteY3768" fmla="*/ 1338122 h 2863886"/>
              <a:gd name="connsiteX3769" fmla="*/ 2128838 w 5171122"/>
              <a:gd name="connsiteY3769" fmla="*/ 1340027 h 2863886"/>
              <a:gd name="connsiteX3770" fmla="*/ 2129790 w 5171122"/>
              <a:gd name="connsiteY3770" fmla="*/ 1340980 h 2863886"/>
              <a:gd name="connsiteX3771" fmla="*/ 2130743 w 5171122"/>
              <a:gd name="connsiteY3771" fmla="*/ 1341932 h 2863886"/>
              <a:gd name="connsiteX3772" fmla="*/ 2131695 w 5171122"/>
              <a:gd name="connsiteY3772" fmla="*/ 1342885 h 2863886"/>
              <a:gd name="connsiteX3773" fmla="*/ 2132648 w 5171122"/>
              <a:gd name="connsiteY3773" fmla="*/ 1343837 h 2863886"/>
              <a:gd name="connsiteX3774" fmla="*/ 2133600 w 5171122"/>
              <a:gd name="connsiteY3774" fmla="*/ 1344790 h 2863886"/>
              <a:gd name="connsiteX3775" fmla="*/ 2134553 w 5171122"/>
              <a:gd name="connsiteY3775" fmla="*/ 1345742 h 2863886"/>
              <a:gd name="connsiteX3776" fmla="*/ 2135505 w 5171122"/>
              <a:gd name="connsiteY3776" fmla="*/ 1345742 h 2863886"/>
              <a:gd name="connsiteX3777" fmla="*/ 2137410 w 5171122"/>
              <a:gd name="connsiteY3777" fmla="*/ 1346695 h 2863886"/>
              <a:gd name="connsiteX3778" fmla="*/ 2139315 w 5171122"/>
              <a:gd name="connsiteY3778" fmla="*/ 1347647 h 2863886"/>
              <a:gd name="connsiteX3779" fmla="*/ 2141220 w 5171122"/>
              <a:gd name="connsiteY3779" fmla="*/ 1348600 h 2863886"/>
              <a:gd name="connsiteX3780" fmla="*/ 2142173 w 5171122"/>
              <a:gd name="connsiteY3780" fmla="*/ 1348600 h 2863886"/>
              <a:gd name="connsiteX3781" fmla="*/ 2144078 w 5171122"/>
              <a:gd name="connsiteY3781" fmla="*/ 1348600 h 2863886"/>
              <a:gd name="connsiteX3782" fmla="*/ 2145983 w 5171122"/>
              <a:gd name="connsiteY3782" fmla="*/ 1348600 h 2863886"/>
              <a:gd name="connsiteX3783" fmla="*/ 2147888 w 5171122"/>
              <a:gd name="connsiteY3783" fmla="*/ 1348600 h 2863886"/>
              <a:gd name="connsiteX3784" fmla="*/ 2148840 w 5171122"/>
              <a:gd name="connsiteY3784" fmla="*/ 1348600 h 2863886"/>
              <a:gd name="connsiteX3785" fmla="*/ 2149793 w 5171122"/>
              <a:gd name="connsiteY3785" fmla="*/ 1348600 h 2863886"/>
              <a:gd name="connsiteX3786" fmla="*/ 2151698 w 5171122"/>
              <a:gd name="connsiteY3786" fmla="*/ 1348600 h 2863886"/>
              <a:gd name="connsiteX3787" fmla="*/ 2153603 w 5171122"/>
              <a:gd name="connsiteY3787" fmla="*/ 1348600 h 2863886"/>
              <a:gd name="connsiteX3788" fmla="*/ 2155508 w 5171122"/>
              <a:gd name="connsiteY3788" fmla="*/ 1348600 h 2863886"/>
              <a:gd name="connsiteX3789" fmla="*/ 2157413 w 5171122"/>
              <a:gd name="connsiteY3789" fmla="*/ 1348600 h 2863886"/>
              <a:gd name="connsiteX3790" fmla="*/ 2157413 w 5171122"/>
              <a:gd name="connsiteY3790" fmla="*/ 1348600 h 2863886"/>
              <a:gd name="connsiteX3791" fmla="*/ 2256473 w 5171122"/>
              <a:gd name="connsiteY3791" fmla="*/ 1521002 h 2863886"/>
              <a:gd name="connsiteX3792" fmla="*/ 2256473 w 5171122"/>
              <a:gd name="connsiteY3792" fmla="*/ 1521002 h 2863886"/>
              <a:gd name="connsiteX3793" fmla="*/ 2255520 w 5171122"/>
              <a:gd name="connsiteY3793" fmla="*/ 1521955 h 2863886"/>
              <a:gd name="connsiteX3794" fmla="*/ 2254568 w 5171122"/>
              <a:gd name="connsiteY3794" fmla="*/ 1522907 h 2863886"/>
              <a:gd name="connsiteX3795" fmla="*/ 2253615 w 5171122"/>
              <a:gd name="connsiteY3795" fmla="*/ 1523860 h 2863886"/>
              <a:gd name="connsiteX3796" fmla="*/ 2252663 w 5171122"/>
              <a:gd name="connsiteY3796" fmla="*/ 1524812 h 2863886"/>
              <a:gd name="connsiteX3797" fmla="*/ 2251710 w 5171122"/>
              <a:gd name="connsiteY3797" fmla="*/ 1525765 h 2863886"/>
              <a:gd name="connsiteX3798" fmla="*/ 2251710 w 5171122"/>
              <a:gd name="connsiteY3798" fmla="*/ 1526717 h 2863886"/>
              <a:gd name="connsiteX3799" fmla="*/ 2250758 w 5171122"/>
              <a:gd name="connsiteY3799" fmla="*/ 1528622 h 2863886"/>
              <a:gd name="connsiteX3800" fmla="*/ 2249805 w 5171122"/>
              <a:gd name="connsiteY3800" fmla="*/ 1530527 h 2863886"/>
              <a:gd name="connsiteX3801" fmla="*/ 2248853 w 5171122"/>
              <a:gd name="connsiteY3801" fmla="*/ 1532432 h 2863886"/>
              <a:gd name="connsiteX3802" fmla="*/ 2248853 w 5171122"/>
              <a:gd name="connsiteY3802" fmla="*/ 1533385 h 2863886"/>
              <a:gd name="connsiteX3803" fmla="*/ 2248853 w 5171122"/>
              <a:gd name="connsiteY3803" fmla="*/ 1535290 h 2863886"/>
              <a:gd name="connsiteX3804" fmla="*/ 2248853 w 5171122"/>
              <a:gd name="connsiteY3804" fmla="*/ 1537195 h 2863886"/>
              <a:gd name="connsiteX3805" fmla="*/ 2248853 w 5171122"/>
              <a:gd name="connsiteY3805" fmla="*/ 1539100 h 2863886"/>
              <a:gd name="connsiteX3806" fmla="*/ 2248853 w 5171122"/>
              <a:gd name="connsiteY3806" fmla="*/ 1540052 h 2863886"/>
              <a:gd name="connsiteX3807" fmla="*/ 2248853 w 5171122"/>
              <a:gd name="connsiteY3807" fmla="*/ 1541005 h 2863886"/>
              <a:gd name="connsiteX3808" fmla="*/ 2248853 w 5171122"/>
              <a:gd name="connsiteY3808" fmla="*/ 1542910 h 2863886"/>
              <a:gd name="connsiteX3809" fmla="*/ 2248853 w 5171122"/>
              <a:gd name="connsiteY3809" fmla="*/ 1544815 h 2863886"/>
              <a:gd name="connsiteX3810" fmla="*/ 2248853 w 5171122"/>
              <a:gd name="connsiteY3810" fmla="*/ 1546720 h 2863886"/>
              <a:gd name="connsiteX3811" fmla="*/ 2248853 w 5171122"/>
              <a:gd name="connsiteY3811" fmla="*/ 1548625 h 2863886"/>
              <a:gd name="connsiteX3812" fmla="*/ 2249805 w 5171122"/>
              <a:gd name="connsiteY3812" fmla="*/ 1550530 h 2863886"/>
              <a:gd name="connsiteX3813" fmla="*/ 2250758 w 5171122"/>
              <a:gd name="connsiteY3813" fmla="*/ 1552435 h 2863886"/>
              <a:gd name="connsiteX3814" fmla="*/ 2251710 w 5171122"/>
              <a:gd name="connsiteY3814" fmla="*/ 1554340 h 2863886"/>
              <a:gd name="connsiteX3815" fmla="*/ 2251710 w 5171122"/>
              <a:gd name="connsiteY3815" fmla="*/ 1555292 h 2863886"/>
              <a:gd name="connsiteX3816" fmla="*/ 2252663 w 5171122"/>
              <a:gd name="connsiteY3816" fmla="*/ 1556245 h 2863886"/>
              <a:gd name="connsiteX3817" fmla="*/ 2253615 w 5171122"/>
              <a:gd name="connsiteY3817" fmla="*/ 1557197 h 2863886"/>
              <a:gd name="connsiteX3818" fmla="*/ 2254568 w 5171122"/>
              <a:gd name="connsiteY3818" fmla="*/ 1558150 h 2863886"/>
              <a:gd name="connsiteX3819" fmla="*/ 2255520 w 5171122"/>
              <a:gd name="connsiteY3819" fmla="*/ 1559102 h 2863886"/>
              <a:gd name="connsiteX3820" fmla="*/ 2256473 w 5171122"/>
              <a:gd name="connsiteY3820" fmla="*/ 1560055 h 2863886"/>
              <a:gd name="connsiteX3821" fmla="*/ 2256473 w 5171122"/>
              <a:gd name="connsiteY3821" fmla="*/ 1560055 h 2863886"/>
              <a:gd name="connsiteX3822" fmla="*/ 2155508 w 5171122"/>
              <a:gd name="connsiteY3822" fmla="*/ 1730552 h 2863886"/>
              <a:gd name="connsiteX3823" fmla="*/ 1781175 w 5171122"/>
              <a:gd name="connsiteY3823" fmla="*/ 1946770 h 2863886"/>
              <a:gd name="connsiteX3824" fmla="*/ 1780223 w 5171122"/>
              <a:gd name="connsiteY3824" fmla="*/ 1946770 h 2863886"/>
              <a:gd name="connsiteX3825" fmla="*/ 1777365 w 5171122"/>
              <a:gd name="connsiteY3825" fmla="*/ 1945817 h 2863886"/>
              <a:gd name="connsiteX3826" fmla="*/ 1774508 w 5171122"/>
              <a:gd name="connsiteY3826" fmla="*/ 1945817 h 2863886"/>
              <a:gd name="connsiteX3827" fmla="*/ 1772603 w 5171122"/>
              <a:gd name="connsiteY3827" fmla="*/ 1945817 h 2863886"/>
              <a:gd name="connsiteX3828" fmla="*/ 1771650 w 5171122"/>
              <a:gd name="connsiteY3828" fmla="*/ 1945817 h 2863886"/>
              <a:gd name="connsiteX3829" fmla="*/ 1768793 w 5171122"/>
              <a:gd name="connsiteY3829" fmla="*/ 1945817 h 2863886"/>
              <a:gd name="connsiteX3830" fmla="*/ 1765935 w 5171122"/>
              <a:gd name="connsiteY3830" fmla="*/ 1945817 h 2863886"/>
              <a:gd name="connsiteX3831" fmla="*/ 1763078 w 5171122"/>
              <a:gd name="connsiteY3831" fmla="*/ 1946770 h 2863886"/>
              <a:gd name="connsiteX3832" fmla="*/ 1760220 w 5171122"/>
              <a:gd name="connsiteY3832" fmla="*/ 1947722 h 2863886"/>
              <a:gd name="connsiteX3833" fmla="*/ 1758315 w 5171122"/>
              <a:gd name="connsiteY3833" fmla="*/ 1948675 h 2863886"/>
              <a:gd name="connsiteX3834" fmla="*/ 1756410 w 5171122"/>
              <a:gd name="connsiteY3834" fmla="*/ 1949627 h 2863886"/>
              <a:gd name="connsiteX3835" fmla="*/ 1754505 w 5171122"/>
              <a:gd name="connsiteY3835" fmla="*/ 1951532 h 2863886"/>
              <a:gd name="connsiteX3836" fmla="*/ 1752600 w 5171122"/>
              <a:gd name="connsiteY3836" fmla="*/ 1953437 h 2863886"/>
              <a:gd name="connsiteX3837" fmla="*/ 1750695 w 5171122"/>
              <a:gd name="connsiteY3837" fmla="*/ 1955342 h 2863886"/>
              <a:gd name="connsiteX3838" fmla="*/ 1748790 w 5171122"/>
              <a:gd name="connsiteY3838" fmla="*/ 1957247 h 2863886"/>
              <a:gd name="connsiteX3839" fmla="*/ 1747838 w 5171122"/>
              <a:gd name="connsiteY3839" fmla="*/ 1958200 h 2863886"/>
              <a:gd name="connsiteX3840" fmla="*/ 1746885 w 5171122"/>
              <a:gd name="connsiteY3840" fmla="*/ 1959152 h 2863886"/>
              <a:gd name="connsiteX3841" fmla="*/ 1745933 w 5171122"/>
              <a:gd name="connsiteY3841" fmla="*/ 1962010 h 2863886"/>
              <a:gd name="connsiteX3842" fmla="*/ 1744980 w 5171122"/>
              <a:gd name="connsiteY3842" fmla="*/ 1964867 h 2863886"/>
              <a:gd name="connsiteX3843" fmla="*/ 1744980 w 5171122"/>
              <a:gd name="connsiteY3843" fmla="*/ 1965820 h 2863886"/>
              <a:gd name="connsiteX3844" fmla="*/ 1545908 w 5171122"/>
              <a:gd name="connsiteY3844" fmla="*/ 1965820 h 2863886"/>
              <a:gd name="connsiteX3845" fmla="*/ 1545908 w 5171122"/>
              <a:gd name="connsiteY3845" fmla="*/ 1965820 h 2863886"/>
              <a:gd name="connsiteX3846" fmla="*/ 1545908 w 5171122"/>
              <a:gd name="connsiteY3846" fmla="*/ 1963915 h 2863886"/>
              <a:gd name="connsiteX3847" fmla="*/ 1544955 w 5171122"/>
              <a:gd name="connsiteY3847" fmla="*/ 1962010 h 2863886"/>
              <a:gd name="connsiteX3848" fmla="*/ 1544003 w 5171122"/>
              <a:gd name="connsiteY3848" fmla="*/ 1960105 h 2863886"/>
              <a:gd name="connsiteX3849" fmla="*/ 1543050 w 5171122"/>
              <a:gd name="connsiteY3849" fmla="*/ 1958200 h 2863886"/>
              <a:gd name="connsiteX3850" fmla="*/ 1543050 w 5171122"/>
              <a:gd name="connsiteY3850" fmla="*/ 1957247 h 2863886"/>
              <a:gd name="connsiteX3851" fmla="*/ 1542098 w 5171122"/>
              <a:gd name="connsiteY3851" fmla="*/ 1956295 h 2863886"/>
              <a:gd name="connsiteX3852" fmla="*/ 1541145 w 5171122"/>
              <a:gd name="connsiteY3852" fmla="*/ 1955342 h 2863886"/>
              <a:gd name="connsiteX3853" fmla="*/ 1540193 w 5171122"/>
              <a:gd name="connsiteY3853" fmla="*/ 1954390 h 2863886"/>
              <a:gd name="connsiteX3854" fmla="*/ 1539240 w 5171122"/>
              <a:gd name="connsiteY3854" fmla="*/ 1953437 h 2863886"/>
              <a:gd name="connsiteX3855" fmla="*/ 1538288 w 5171122"/>
              <a:gd name="connsiteY3855" fmla="*/ 1952485 h 2863886"/>
              <a:gd name="connsiteX3856" fmla="*/ 1537335 w 5171122"/>
              <a:gd name="connsiteY3856" fmla="*/ 1951532 h 2863886"/>
              <a:gd name="connsiteX3857" fmla="*/ 1536383 w 5171122"/>
              <a:gd name="connsiteY3857" fmla="*/ 1950580 h 2863886"/>
              <a:gd name="connsiteX3858" fmla="*/ 1535430 w 5171122"/>
              <a:gd name="connsiteY3858" fmla="*/ 1949627 h 2863886"/>
              <a:gd name="connsiteX3859" fmla="*/ 1534478 w 5171122"/>
              <a:gd name="connsiteY3859" fmla="*/ 1948675 h 2863886"/>
              <a:gd name="connsiteX3860" fmla="*/ 1533525 w 5171122"/>
              <a:gd name="connsiteY3860" fmla="*/ 1948675 h 2863886"/>
              <a:gd name="connsiteX3861" fmla="*/ 1531620 w 5171122"/>
              <a:gd name="connsiteY3861" fmla="*/ 1947722 h 2863886"/>
              <a:gd name="connsiteX3862" fmla="*/ 1529715 w 5171122"/>
              <a:gd name="connsiteY3862" fmla="*/ 1946770 h 2863886"/>
              <a:gd name="connsiteX3863" fmla="*/ 1527810 w 5171122"/>
              <a:gd name="connsiteY3863" fmla="*/ 1945817 h 2863886"/>
              <a:gd name="connsiteX3864" fmla="*/ 1525905 w 5171122"/>
              <a:gd name="connsiteY3864" fmla="*/ 1945817 h 2863886"/>
              <a:gd name="connsiteX3865" fmla="*/ 1524000 w 5171122"/>
              <a:gd name="connsiteY3865" fmla="*/ 1945817 h 2863886"/>
              <a:gd name="connsiteX3866" fmla="*/ 1522095 w 5171122"/>
              <a:gd name="connsiteY3866" fmla="*/ 1945817 h 2863886"/>
              <a:gd name="connsiteX3867" fmla="*/ 1520190 w 5171122"/>
              <a:gd name="connsiteY3867" fmla="*/ 1945817 h 2863886"/>
              <a:gd name="connsiteX3868" fmla="*/ 1519238 w 5171122"/>
              <a:gd name="connsiteY3868" fmla="*/ 1945817 h 2863886"/>
              <a:gd name="connsiteX3869" fmla="*/ 1518285 w 5171122"/>
              <a:gd name="connsiteY3869" fmla="*/ 1945817 h 2863886"/>
              <a:gd name="connsiteX3870" fmla="*/ 1516380 w 5171122"/>
              <a:gd name="connsiteY3870" fmla="*/ 1945817 h 2863886"/>
              <a:gd name="connsiteX3871" fmla="*/ 1514475 w 5171122"/>
              <a:gd name="connsiteY3871" fmla="*/ 1945817 h 2863886"/>
              <a:gd name="connsiteX3872" fmla="*/ 1512570 w 5171122"/>
              <a:gd name="connsiteY3872" fmla="*/ 1945817 h 2863886"/>
              <a:gd name="connsiteX3873" fmla="*/ 1510665 w 5171122"/>
              <a:gd name="connsiteY3873" fmla="*/ 1945817 h 2863886"/>
              <a:gd name="connsiteX3874" fmla="*/ 1510665 w 5171122"/>
              <a:gd name="connsiteY3874" fmla="*/ 1945817 h 2863886"/>
              <a:gd name="connsiteX3875" fmla="*/ 1411605 w 5171122"/>
              <a:gd name="connsiteY3875" fmla="*/ 1773415 h 2863886"/>
              <a:gd name="connsiteX3876" fmla="*/ 1411605 w 5171122"/>
              <a:gd name="connsiteY3876" fmla="*/ 1773415 h 2863886"/>
              <a:gd name="connsiteX3877" fmla="*/ 1412558 w 5171122"/>
              <a:gd name="connsiteY3877" fmla="*/ 1772462 h 2863886"/>
              <a:gd name="connsiteX3878" fmla="*/ 1413510 w 5171122"/>
              <a:gd name="connsiteY3878" fmla="*/ 1771510 h 2863886"/>
              <a:gd name="connsiteX3879" fmla="*/ 1414463 w 5171122"/>
              <a:gd name="connsiteY3879" fmla="*/ 1770557 h 2863886"/>
              <a:gd name="connsiteX3880" fmla="*/ 1415415 w 5171122"/>
              <a:gd name="connsiteY3880" fmla="*/ 1769605 h 2863886"/>
              <a:gd name="connsiteX3881" fmla="*/ 1416368 w 5171122"/>
              <a:gd name="connsiteY3881" fmla="*/ 1768652 h 2863886"/>
              <a:gd name="connsiteX3882" fmla="*/ 1416368 w 5171122"/>
              <a:gd name="connsiteY3882" fmla="*/ 1767700 h 2863886"/>
              <a:gd name="connsiteX3883" fmla="*/ 1417320 w 5171122"/>
              <a:gd name="connsiteY3883" fmla="*/ 1765795 h 2863886"/>
              <a:gd name="connsiteX3884" fmla="*/ 1418273 w 5171122"/>
              <a:gd name="connsiteY3884" fmla="*/ 1763890 h 2863886"/>
              <a:gd name="connsiteX3885" fmla="*/ 1419225 w 5171122"/>
              <a:gd name="connsiteY3885" fmla="*/ 1761985 h 2863886"/>
              <a:gd name="connsiteX3886" fmla="*/ 1419225 w 5171122"/>
              <a:gd name="connsiteY3886" fmla="*/ 1760080 h 2863886"/>
              <a:gd name="connsiteX3887" fmla="*/ 1419225 w 5171122"/>
              <a:gd name="connsiteY3887" fmla="*/ 1758175 h 2863886"/>
              <a:gd name="connsiteX3888" fmla="*/ 1419225 w 5171122"/>
              <a:gd name="connsiteY3888" fmla="*/ 1756270 h 2863886"/>
              <a:gd name="connsiteX3889" fmla="*/ 1419225 w 5171122"/>
              <a:gd name="connsiteY3889" fmla="*/ 1754365 h 2863886"/>
              <a:gd name="connsiteX3890" fmla="*/ 1419225 w 5171122"/>
              <a:gd name="connsiteY3890" fmla="*/ 1753412 h 2863886"/>
              <a:gd name="connsiteX3891" fmla="*/ 1419225 w 5171122"/>
              <a:gd name="connsiteY3891" fmla="*/ 1752460 h 2863886"/>
              <a:gd name="connsiteX3892" fmla="*/ 1419225 w 5171122"/>
              <a:gd name="connsiteY3892" fmla="*/ 1750555 h 2863886"/>
              <a:gd name="connsiteX3893" fmla="*/ 1419225 w 5171122"/>
              <a:gd name="connsiteY3893" fmla="*/ 1748650 h 2863886"/>
              <a:gd name="connsiteX3894" fmla="*/ 1419225 w 5171122"/>
              <a:gd name="connsiteY3894" fmla="*/ 1746745 h 2863886"/>
              <a:gd name="connsiteX3895" fmla="*/ 1419225 w 5171122"/>
              <a:gd name="connsiteY3895" fmla="*/ 1744840 h 2863886"/>
              <a:gd name="connsiteX3896" fmla="*/ 1418273 w 5171122"/>
              <a:gd name="connsiteY3896" fmla="*/ 1742935 h 2863886"/>
              <a:gd name="connsiteX3897" fmla="*/ 1417320 w 5171122"/>
              <a:gd name="connsiteY3897" fmla="*/ 1741030 h 2863886"/>
              <a:gd name="connsiteX3898" fmla="*/ 1416368 w 5171122"/>
              <a:gd name="connsiteY3898" fmla="*/ 1739125 h 2863886"/>
              <a:gd name="connsiteX3899" fmla="*/ 1416368 w 5171122"/>
              <a:gd name="connsiteY3899" fmla="*/ 1738172 h 2863886"/>
              <a:gd name="connsiteX3900" fmla="*/ 1415415 w 5171122"/>
              <a:gd name="connsiteY3900" fmla="*/ 1737220 h 2863886"/>
              <a:gd name="connsiteX3901" fmla="*/ 1414463 w 5171122"/>
              <a:gd name="connsiteY3901" fmla="*/ 1736267 h 2863886"/>
              <a:gd name="connsiteX3902" fmla="*/ 1413510 w 5171122"/>
              <a:gd name="connsiteY3902" fmla="*/ 1735315 h 2863886"/>
              <a:gd name="connsiteX3903" fmla="*/ 1412558 w 5171122"/>
              <a:gd name="connsiteY3903" fmla="*/ 1734362 h 2863886"/>
              <a:gd name="connsiteX3904" fmla="*/ 1411605 w 5171122"/>
              <a:gd name="connsiteY3904" fmla="*/ 1733410 h 2863886"/>
              <a:gd name="connsiteX3905" fmla="*/ 1411605 w 5171122"/>
              <a:gd name="connsiteY3905" fmla="*/ 1733410 h 2863886"/>
              <a:gd name="connsiteX3906" fmla="*/ 1510665 w 5171122"/>
              <a:gd name="connsiteY3906" fmla="*/ 1561007 h 2863886"/>
              <a:gd name="connsiteX3907" fmla="*/ 1510665 w 5171122"/>
              <a:gd name="connsiteY3907" fmla="*/ 1561007 h 2863886"/>
              <a:gd name="connsiteX3908" fmla="*/ 1512570 w 5171122"/>
              <a:gd name="connsiteY3908" fmla="*/ 1561007 h 2863886"/>
              <a:gd name="connsiteX3909" fmla="*/ 1514475 w 5171122"/>
              <a:gd name="connsiteY3909" fmla="*/ 1561007 h 2863886"/>
              <a:gd name="connsiteX3910" fmla="*/ 1516380 w 5171122"/>
              <a:gd name="connsiteY3910" fmla="*/ 1561007 h 2863886"/>
              <a:gd name="connsiteX3911" fmla="*/ 1518285 w 5171122"/>
              <a:gd name="connsiteY3911" fmla="*/ 1561007 h 2863886"/>
              <a:gd name="connsiteX3912" fmla="*/ 1519238 w 5171122"/>
              <a:gd name="connsiteY3912" fmla="*/ 1561007 h 2863886"/>
              <a:gd name="connsiteX3913" fmla="*/ 1520190 w 5171122"/>
              <a:gd name="connsiteY3913" fmla="*/ 1561007 h 2863886"/>
              <a:gd name="connsiteX3914" fmla="*/ 1522095 w 5171122"/>
              <a:gd name="connsiteY3914" fmla="*/ 1561007 h 2863886"/>
              <a:gd name="connsiteX3915" fmla="*/ 1524000 w 5171122"/>
              <a:gd name="connsiteY3915" fmla="*/ 1561007 h 2863886"/>
              <a:gd name="connsiteX3916" fmla="*/ 1525905 w 5171122"/>
              <a:gd name="connsiteY3916" fmla="*/ 1561007 h 2863886"/>
              <a:gd name="connsiteX3917" fmla="*/ 1526858 w 5171122"/>
              <a:gd name="connsiteY3917" fmla="*/ 1561007 h 2863886"/>
              <a:gd name="connsiteX3918" fmla="*/ 1528763 w 5171122"/>
              <a:gd name="connsiteY3918" fmla="*/ 1560055 h 2863886"/>
              <a:gd name="connsiteX3919" fmla="*/ 1530668 w 5171122"/>
              <a:gd name="connsiteY3919" fmla="*/ 1559102 h 2863886"/>
              <a:gd name="connsiteX3920" fmla="*/ 1532573 w 5171122"/>
              <a:gd name="connsiteY3920" fmla="*/ 1558150 h 2863886"/>
              <a:gd name="connsiteX3921" fmla="*/ 1533525 w 5171122"/>
              <a:gd name="connsiteY3921" fmla="*/ 1558150 h 2863886"/>
              <a:gd name="connsiteX3922" fmla="*/ 1534478 w 5171122"/>
              <a:gd name="connsiteY3922" fmla="*/ 1557197 h 2863886"/>
              <a:gd name="connsiteX3923" fmla="*/ 1535430 w 5171122"/>
              <a:gd name="connsiteY3923" fmla="*/ 1556245 h 2863886"/>
              <a:gd name="connsiteX3924" fmla="*/ 1536383 w 5171122"/>
              <a:gd name="connsiteY3924" fmla="*/ 1555292 h 2863886"/>
              <a:gd name="connsiteX3925" fmla="*/ 1537335 w 5171122"/>
              <a:gd name="connsiteY3925" fmla="*/ 1554340 h 2863886"/>
              <a:gd name="connsiteX3926" fmla="*/ 1538288 w 5171122"/>
              <a:gd name="connsiteY3926" fmla="*/ 1553387 h 2863886"/>
              <a:gd name="connsiteX3927" fmla="*/ 1539240 w 5171122"/>
              <a:gd name="connsiteY3927" fmla="*/ 1552435 h 2863886"/>
              <a:gd name="connsiteX3928" fmla="*/ 1540193 w 5171122"/>
              <a:gd name="connsiteY3928" fmla="*/ 1551482 h 2863886"/>
              <a:gd name="connsiteX3929" fmla="*/ 1541145 w 5171122"/>
              <a:gd name="connsiteY3929" fmla="*/ 1550530 h 2863886"/>
              <a:gd name="connsiteX3930" fmla="*/ 1542098 w 5171122"/>
              <a:gd name="connsiteY3930" fmla="*/ 1549577 h 2863886"/>
              <a:gd name="connsiteX3931" fmla="*/ 1542098 w 5171122"/>
              <a:gd name="connsiteY3931" fmla="*/ 1548625 h 2863886"/>
              <a:gd name="connsiteX3932" fmla="*/ 1543050 w 5171122"/>
              <a:gd name="connsiteY3932" fmla="*/ 1546720 h 2863886"/>
              <a:gd name="connsiteX3933" fmla="*/ 1544003 w 5171122"/>
              <a:gd name="connsiteY3933" fmla="*/ 1544815 h 2863886"/>
              <a:gd name="connsiteX3934" fmla="*/ 1544955 w 5171122"/>
              <a:gd name="connsiteY3934" fmla="*/ 1542910 h 2863886"/>
              <a:gd name="connsiteX3935" fmla="*/ 1544955 w 5171122"/>
              <a:gd name="connsiteY3935" fmla="*/ 1541005 h 2863886"/>
              <a:gd name="connsiteX3936" fmla="*/ 1544955 w 5171122"/>
              <a:gd name="connsiteY3936" fmla="*/ 1541005 h 2863886"/>
              <a:gd name="connsiteX3937" fmla="*/ 1744028 w 5171122"/>
              <a:gd name="connsiteY3937" fmla="*/ 1541005 h 2863886"/>
              <a:gd name="connsiteX3938" fmla="*/ 1744028 w 5171122"/>
              <a:gd name="connsiteY3938" fmla="*/ 1541005 h 2863886"/>
              <a:gd name="connsiteX3939" fmla="*/ 1744028 w 5171122"/>
              <a:gd name="connsiteY3939" fmla="*/ 1542910 h 2863886"/>
              <a:gd name="connsiteX3940" fmla="*/ 1744980 w 5171122"/>
              <a:gd name="connsiteY3940" fmla="*/ 1544815 h 2863886"/>
              <a:gd name="connsiteX3941" fmla="*/ 1745933 w 5171122"/>
              <a:gd name="connsiteY3941" fmla="*/ 1546720 h 2863886"/>
              <a:gd name="connsiteX3942" fmla="*/ 1746885 w 5171122"/>
              <a:gd name="connsiteY3942" fmla="*/ 1548625 h 2863886"/>
              <a:gd name="connsiteX3943" fmla="*/ 1746885 w 5171122"/>
              <a:gd name="connsiteY3943" fmla="*/ 1549577 h 2863886"/>
              <a:gd name="connsiteX3944" fmla="*/ 1747838 w 5171122"/>
              <a:gd name="connsiteY3944" fmla="*/ 1550530 h 2863886"/>
              <a:gd name="connsiteX3945" fmla="*/ 1748790 w 5171122"/>
              <a:gd name="connsiteY3945" fmla="*/ 1551482 h 2863886"/>
              <a:gd name="connsiteX3946" fmla="*/ 1749743 w 5171122"/>
              <a:gd name="connsiteY3946" fmla="*/ 1553387 h 2863886"/>
              <a:gd name="connsiteX3947" fmla="*/ 1750695 w 5171122"/>
              <a:gd name="connsiteY3947" fmla="*/ 1554340 h 2863886"/>
              <a:gd name="connsiteX3948" fmla="*/ 1751648 w 5171122"/>
              <a:gd name="connsiteY3948" fmla="*/ 1555292 h 2863886"/>
              <a:gd name="connsiteX3949" fmla="*/ 1752600 w 5171122"/>
              <a:gd name="connsiteY3949" fmla="*/ 1556245 h 2863886"/>
              <a:gd name="connsiteX3950" fmla="*/ 1753553 w 5171122"/>
              <a:gd name="connsiteY3950" fmla="*/ 1557197 h 2863886"/>
              <a:gd name="connsiteX3951" fmla="*/ 1754505 w 5171122"/>
              <a:gd name="connsiteY3951" fmla="*/ 1558150 h 2863886"/>
              <a:gd name="connsiteX3952" fmla="*/ 1755458 w 5171122"/>
              <a:gd name="connsiteY3952" fmla="*/ 1559102 h 2863886"/>
              <a:gd name="connsiteX3953" fmla="*/ 1756410 w 5171122"/>
              <a:gd name="connsiteY3953" fmla="*/ 1559102 h 2863886"/>
              <a:gd name="connsiteX3954" fmla="*/ 1758315 w 5171122"/>
              <a:gd name="connsiteY3954" fmla="*/ 1560055 h 2863886"/>
              <a:gd name="connsiteX3955" fmla="*/ 1760220 w 5171122"/>
              <a:gd name="connsiteY3955" fmla="*/ 1561007 h 2863886"/>
              <a:gd name="connsiteX3956" fmla="*/ 1762125 w 5171122"/>
              <a:gd name="connsiteY3956" fmla="*/ 1561960 h 2863886"/>
              <a:gd name="connsiteX3957" fmla="*/ 1763078 w 5171122"/>
              <a:gd name="connsiteY3957" fmla="*/ 1561960 h 2863886"/>
              <a:gd name="connsiteX3958" fmla="*/ 1764983 w 5171122"/>
              <a:gd name="connsiteY3958" fmla="*/ 1561960 h 2863886"/>
              <a:gd name="connsiteX3959" fmla="*/ 1766888 w 5171122"/>
              <a:gd name="connsiteY3959" fmla="*/ 1561960 h 2863886"/>
              <a:gd name="connsiteX3960" fmla="*/ 1768793 w 5171122"/>
              <a:gd name="connsiteY3960" fmla="*/ 1561960 h 2863886"/>
              <a:gd name="connsiteX3961" fmla="*/ 1769745 w 5171122"/>
              <a:gd name="connsiteY3961" fmla="*/ 1561960 h 2863886"/>
              <a:gd name="connsiteX3962" fmla="*/ 1770698 w 5171122"/>
              <a:gd name="connsiteY3962" fmla="*/ 1561960 h 2863886"/>
              <a:gd name="connsiteX3963" fmla="*/ 1772603 w 5171122"/>
              <a:gd name="connsiteY3963" fmla="*/ 1561960 h 2863886"/>
              <a:gd name="connsiteX3964" fmla="*/ 1774508 w 5171122"/>
              <a:gd name="connsiteY3964" fmla="*/ 1561960 h 2863886"/>
              <a:gd name="connsiteX3965" fmla="*/ 1776413 w 5171122"/>
              <a:gd name="connsiteY3965" fmla="*/ 1561960 h 2863886"/>
              <a:gd name="connsiteX3966" fmla="*/ 1778318 w 5171122"/>
              <a:gd name="connsiteY3966" fmla="*/ 1561960 h 2863886"/>
              <a:gd name="connsiteX3967" fmla="*/ 1778318 w 5171122"/>
              <a:gd name="connsiteY3967" fmla="*/ 1561960 h 2863886"/>
              <a:gd name="connsiteX3968" fmla="*/ 1877378 w 5171122"/>
              <a:gd name="connsiteY3968" fmla="*/ 1734362 h 2863886"/>
              <a:gd name="connsiteX3969" fmla="*/ 1877378 w 5171122"/>
              <a:gd name="connsiteY3969" fmla="*/ 1734362 h 2863886"/>
              <a:gd name="connsiteX3970" fmla="*/ 1876425 w 5171122"/>
              <a:gd name="connsiteY3970" fmla="*/ 1735315 h 2863886"/>
              <a:gd name="connsiteX3971" fmla="*/ 1875473 w 5171122"/>
              <a:gd name="connsiteY3971" fmla="*/ 1736267 h 2863886"/>
              <a:gd name="connsiteX3972" fmla="*/ 1874520 w 5171122"/>
              <a:gd name="connsiteY3972" fmla="*/ 1737220 h 2863886"/>
              <a:gd name="connsiteX3973" fmla="*/ 1873568 w 5171122"/>
              <a:gd name="connsiteY3973" fmla="*/ 1738172 h 2863886"/>
              <a:gd name="connsiteX3974" fmla="*/ 1872615 w 5171122"/>
              <a:gd name="connsiteY3974" fmla="*/ 1739125 h 2863886"/>
              <a:gd name="connsiteX3975" fmla="*/ 1872615 w 5171122"/>
              <a:gd name="connsiteY3975" fmla="*/ 1740077 h 2863886"/>
              <a:gd name="connsiteX3976" fmla="*/ 1871663 w 5171122"/>
              <a:gd name="connsiteY3976" fmla="*/ 1741982 h 2863886"/>
              <a:gd name="connsiteX3977" fmla="*/ 1870710 w 5171122"/>
              <a:gd name="connsiteY3977" fmla="*/ 1743887 h 2863886"/>
              <a:gd name="connsiteX3978" fmla="*/ 1869758 w 5171122"/>
              <a:gd name="connsiteY3978" fmla="*/ 1745792 h 2863886"/>
              <a:gd name="connsiteX3979" fmla="*/ 1869758 w 5171122"/>
              <a:gd name="connsiteY3979" fmla="*/ 1746745 h 2863886"/>
              <a:gd name="connsiteX3980" fmla="*/ 1869758 w 5171122"/>
              <a:gd name="connsiteY3980" fmla="*/ 1748650 h 2863886"/>
              <a:gd name="connsiteX3981" fmla="*/ 1869758 w 5171122"/>
              <a:gd name="connsiteY3981" fmla="*/ 1750555 h 2863886"/>
              <a:gd name="connsiteX3982" fmla="*/ 1869758 w 5171122"/>
              <a:gd name="connsiteY3982" fmla="*/ 1752460 h 2863886"/>
              <a:gd name="connsiteX3983" fmla="*/ 1869758 w 5171122"/>
              <a:gd name="connsiteY3983" fmla="*/ 1753412 h 2863886"/>
              <a:gd name="connsiteX3984" fmla="*/ 1869758 w 5171122"/>
              <a:gd name="connsiteY3984" fmla="*/ 1754365 h 2863886"/>
              <a:gd name="connsiteX3985" fmla="*/ 1869758 w 5171122"/>
              <a:gd name="connsiteY3985" fmla="*/ 1756270 h 2863886"/>
              <a:gd name="connsiteX3986" fmla="*/ 1869758 w 5171122"/>
              <a:gd name="connsiteY3986" fmla="*/ 1758175 h 2863886"/>
              <a:gd name="connsiteX3987" fmla="*/ 1869758 w 5171122"/>
              <a:gd name="connsiteY3987" fmla="*/ 1760080 h 2863886"/>
              <a:gd name="connsiteX3988" fmla="*/ 1869758 w 5171122"/>
              <a:gd name="connsiteY3988" fmla="*/ 1761032 h 2863886"/>
              <a:gd name="connsiteX3989" fmla="*/ 1870710 w 5171122"/>
              <a:gd name="connsiteY3989" fmla="*/ 1762937 h 2863886"/>
              <a:gd name="connsiteX3990" fmla="*/ 1871663 w 5171122"/>
              <a:gd name="connsiteY3990" fmla="*/ 1764842 h 2863886"/>
              <a:gd name="connsiteX3991" fmla="*/ 1872615 w 5171122"/>
              <a:gd name="connsiteY3991" fmla="*/ 1766747 h 2863886"/>
              <a:gd name="connsiteX3992" fmla="*/ 1872615 w 5171122"/>
              <a:gd name="connsiteY3992" fmla="*/ 1767700 h 2863886"/>
              <a:gd name="connsiteX3993" fmla="*/ 1873568 w 5171122"/>
              <a:gd name="connsiteY3993" fmla="*/ 1768652 h 2863886"/>
              <a:gd name="connsiteX3994" fmla="*/ 1874520 w 5171122"/>
              <a:gd name="connsiteY3994" fmla="*/ 1769605 h 2863886"/>
              <a:gd name="connsiteX3995" fmla="*/ 1875473 w 5171122"/>
              <a:gd name="connsiteY3995" fmla="*/ 1770557 h 2863886"/>
              <a:gd name="connsiteX3996" fmla="*/ 1876425 w 5171122"/>
              <a:gd name="connsiteY3996" fmla="*/ 1771510 h 2863886"/>
              <a:gd name="connsiteX3997" fmla="*/ 1877378 w 5171122"/>
              <a:gd name="connsiteY3997" fmla="*/ 1772462 h 2863886"/>
              <a:gd name="connsiteX3998" fmla="*/ 1877378 w 5171122"/>
              <a:gd name="connsiteY3998" fmla="*/ 1772462 h 2863886"/>
              <a:gd name="connsiteX3999" fmla="*/ 1781175 w 5171122"/>
              <a:gd name="connsiteY3999" fmla="*/ 1946770 h 2863886"/>
              <a:gd name="connsiteX4000" fmla="*/ 1505903 w 5171122"/>
              <a:gd name="connsiteY4000" fmla="*/ 2384920 h 2863886"/>
              <a:gd name="connsiteX4001" fmla="*/ 1504950 w 5171122"/>
              <a:gd name="connsiteY4001" fmla="*/ 2385872 h 2863886"/>
              <a:gd name="connsiteX4002" fmla="*/ 1503998 w 5171122"/>
              <a:gd name="connsiteY4002" fmla="*/ 2386825 h 2863886"/>
              <a:gd name="connsiteX4003" fmla="*/ 1503045 w 5171122"/>
              <a:gd name="connsiteY4003" fmla="*/ 2387777 h 2863886"/>
              <a:gd name="connsiteX4004" fmla="*/ 1502093 w 5171122"/>
              <a:gd name="connsiteY4004" fmla="*/ 2388730 h 2863886"/>
              <a:gd name="connsiteX4005" fmla="*/ 1501140 w 5171122"/>
              <a:gd name="connsiteY4005" fmla="*/ 2389682 h 2863886"/>
              <a:gd name="connsiteX4006" fmla="*/ 1501140 w 5171122"/>
              <a:gd name="connsiteY4006" fmla="*/ 2390635 h 2863886"/>
              <a:gd name="connsiteX4007" fmla="*/ 1500188 w 5171122"/>
              <a:gd name="connsiteY4007" fmla="*/ 2392540 h 2863886"/>
              <a:gd name="connsiteX4008" fmla="*/ 1499235 w 5171122"/>
              <a:gd name="connsiteY4008" fmla="*/ 2394445 h 2863886"/>
              <a:gd name="connsiteX4009" fmla="*/ 1498283 w 5171122"/>
              <a:gd name="connsiteY4009" fmla="*/ 2396350 h 2863886"/>
              <a:gd name="connsiteX4010" fmla="*/ 1498283 w 5171122"/>
              <a:gd name="connsiteY4010" fmla="*/ 2398255 h 2863886"/>
              <a:gd name="connsiteX4011" fmla="*/ 1498283 w 5171122"/>
              <a:gd name="connsiteY4011" fmla="*/ 2400160 h 2863886"/>
              <a:gd name="connsiteX4012" fmla="*/ 1498283 w 5171122"/>
              <a:gd name="connsiteY4012" fmla="*/ 2402065 h 2863886"/>
              <a:gd name="connsiteX4013" fmla="*/ 1498283 w 5171122"/>
              <a:gd name="connsiteY4013" fmla="*/ 2403970 h 2863886"/>
              <a:gd name="connsiteX4014" fmla="*/ 1498283 w 5171122"/>
              <a:gd name="connsiteY4014" fmla="*/ 2404922 h 2863886"/>
              <a:gd name="connsiteX4015" fmla="*/ 1498283 w 5171122"/>
              <a:gd name="connsiteY4015" fmla="*/ 2405875 h 2863886"/>
              <a:gd name="connsiteX4016" fmla="*/ 1498283 w 5171122"/>
              <a:gd name="connsiteY4016" fmla="*/ 2407780 h 2863886"/>
              <a:gd name="connsiteX4017" fmla="*/ 1498283 w 5171122"/>
              <a:gd name="connsiteY4017" fmla="*/ 2409685 h 2863886"/>
              <a:gd name="connsiteX4018" fmla="*/ 1498283 w 5171122"/>
              <a:gd name="connsiteY4018" fmla="*/ 2411590 h 2863886"/>
              <a:gd name="connsiteX4019" fmla="*/ 1498283 w 5171122"/>
              <a:gd name="connsiteY4019" fmla="*/ 2413495 h 2863886"/>
              <a:gd name="connsiteX4020" fmla="*/ 1499235 w 5171122"/>
              <a:gd name="connsiteY4020" fmla="*/ 2415400 h 2863886"/>
              <a:gd name="connsiteX4021" fmla="*/ 1500188 w 5171122"/>
              <a:gd name="connsiteY4021" fmla="*/ 2417305 h 2863886"/>
              <a:gd name="connsiteX4022" fmla="*/ 1501140 w 5171122"/>
              <a:gd name="connsiteY4022" fmla="*/ 2419210 h 2863886"/>
              <a:gd name="connsiteX4023" fmla="*/ 1501140 w 5171122"/>
              <a:gd name="connsiteY4023" fmla="*/ 2420162 h 2863886"/>
              <a:gd name="connsiteX4024" fmla="*/ 1502093 w 5171122"/>
              <a:gd name="connsiteY4024" fmla="*/ 2421115 h 2863886"/>
              <a:gd name="connsiteX4025" fmla="*/ 1503045 w 5171122"/>
              <a:gd name="connsiteY4025" fmla="*/ 2422067 h 2863886"/>
              <a:gd name="connsiteX4026" fmla="*/ 1503998 w 5171122"/>
              <a:gd name="connsiteY4026" fmla="*/ 2423020 h 2863886"/>
              <a:gd name="connsiteX4027" fmla="*/ 1504950 w 5171122"/>
              <a:gd name="connsiteY4027" fmla="*/ 2423972 h 2863886"/>
              <a:gd name="connsiteX4028" fmla="*/ 1505903 w 5171122"/>
              <a:gd name="connsiteY4028" fmla="*/ 2424925 h 2863886"/>
              <a:gd name="connsiteX4029" fmla="*/ 1505903 w 5171122"/>
              <a:gd name="connsiteY4029" fmla="*/ 2424925 h 2863886"/>
              <a:gd name="connsiteX4030" fmla="*/ 1406843 w 5171122"/>
              <a:gd name="connsiteY4030" fmla="*/ 2597327 h 2863886"/>
              <a:gd name="connsiteX4031" fmla="*/ 1406843 w 5171122"/>
              <a:gd name="connsiteY4031" fmla="*/ 2597327 h 2863886"/>
              <a:gd name="connsiteX4032" fmla="*/ 1404938 w 5171122"/>
              <a:gd name="connsiteY4032" fmla="*/ 2597327 h 2863886"/>
              <a:gd name="connsiteX4033" fmla="*/ 1403033 w 5171122"/>
              <a:gd name="connsiteY4033" fmla="*/ 2597327 h 2863886"/>
              <a:gd name="connsiteX4034" fmla="*/ 1401128 w 5171122"/>
              <a:gd name="connsiteY4034" fmla="*/ 2597327 h 2863886"/>
              <a:gd name="connsiteX4035" fmla="*/ 1399223 w 5171122"/>
              <a:gd name="connsiteY4035" fmla="*/ 2597327 h 2863886"/>
              <a:gd name="connsiteX4036" fmla="*/ 1398270 w 5171122"/>
              <a:gd name="connsiteY4036" fmla="*/ 2597327 h 2863886"/>
              <a:gd name="connsiteX4037" fmla="*/ 1397318 w 5171122"/>
              <a:gd name="connsiteY4037" fmla="*/ 2597327 h 2863886"/>
              <a:gd name="connsiteX4038" fmla="*/ 1395413 w 5171122"/>
              <a:gd name="connsiteY4038" fmla="*/ 2597327 h 2863886"/>
              <a:gd name="connsiteX4039" fmla="*/ 1393508 w 5171122"/>
              <a:gd name="connsiteY4039" fmla="*/ 2597327 h 2863886"/>
              <a:gd name="connsiteX4040" fmla="*/ 1391603 w 5171122"/>
              <a:gd name="connsiteY4040" fmla="*/ 2597327 h 2863886"/>
              <a:gd name="connsiteX4041" fmla="*/ 1390650 w 5171122"/>
              <a:gd name="connsiteY4041" fmla="*/ 2597327 h 2863886"/>
              <a:gd name="connsiteX4042" fmla="*/ 1388745 w 5171122"/>
              <a:gd name="connsiteY4042" fmla="*/ 2598280 h 2863886"/>
              <a:gd name="connsiteX4043" fmla="*/ 1386840 w 5171122"/>
              <a:gd name="connsiteY4043" fmla="*/ 2599232 h 2863886"/>
              <a:gd name="connsiteX4044" fmla="*/ 1384935 w 5171122"/>
              <a:gd name="connsiteY4044" fmla="*/ 2600185 h 2863886"/>
              <a:gd name="connsiteX4045" fmla="*/ 1383983 w 5171122"/>
              <a:gd name="connsiteY4045" fmla="*/ 2600185 h 2863886"/>
              <a:gd name="connsiteX4046" fmla="*/ 1383030 w 5171122"/>
              <a:gd name="connsiteY4046" fmla="*/ 2601137 h 2863886"/>
              <a:gd name="connsiteX4047" fmla="*/ 1382078 w 5171122"/>
              <a:gd name="connsiteY4047" fmla="*/ 2602090 h 2863886"/>
              <a:gd name="connsiteX4048" fmla="*/ 1381125 w 5171122"/>
              <a:gd name="connsiteY4048" fmla="*/ 2603042 h 2863886"/>
              <a:gd name="connsiteX4049" fmla="*/ 1380173 w 5171122"/>
              <a:gd name="connsiteY4049" fmla="*/ 2603995 h 2863886"/>
              <a:gd name="connsiteX4050" fmla="*/ 1379220 w 5171122"/>
              <a:gd name="connsiteY4050" fmla="*/ 2604947 h 2863886"/>
              <a:gd name="connsiteX4051" fmla="*/ 1378268 w 5171122"/>
              <a:gd name="connsiteY4051" fmla="*/ 2605900 h 2863886"/>
              <a:gd name="connsiteX4052" fmla="*/ 1377315 w 5171122"/>
              <a:gd name="connsiteY4052" fmla="*/ 2606852 h 2863886"/>
              <a:gd name="connsiteX4053" fmla="*/ 1376363 w 5171122"/>
              <a:gd name="connsiteY4053" fmla="*/ 2607805 h 2863886"/>
              <a:gd name="connsiteX4054" fmla="*/ 1375410 w 5171122"/>
              <a:gd name="connsiteY4054" fmla="*/ 2608757 h 2863886"/>
              <a:gd name="connsiteX4055" fmla="*/ 1375410 w 5171122"/>
              <a:gd name="connsiteY4055" fmla="*/ 2609710 h 2863886"/>
              <a:gd name="connsiteX4056" fmla="*/ 1374458 w 5171122"/>
              <a:gd name="connsiteY4056" fmla="*/ 2611615 h 2863886"/>
              <a:gd name="connsiteX4057" fmla="*/ 1373505 w 5171122"/>
              <a:gd name="connsiteY4057" fmla="*/ 2613520 h 2863886"/>
              <a:gd name="connsiteX4058" fmla="*/ 1372553 w 5171122"/>
              <a:gd name="connsiteY4058" fmla="*/ 2615425 h 2863886"/>
              <a:gd name="connsiteX4059" fmla="*/ 1372553 w 5171122"/>
              <a:gd name="connsiteY4059" fmla="*/ 2617330 h 2863886"/>
              <a:gd name="connsiteX4060" fmla="*/ 1372553 w 5171122"/>
              <a:gd name="connsiteY4060" fmla="*/ 2617330 h 2863886"/>
              <a:gd name="connsiteX4061" fmla="*/ 1173480 w 5171122"/>
              <a:gd name="connsiteY4061" fmla="*/ 2617330 h 2863886"/>
              <a:gd name="connsiteX4062" fmla="*/ 1173480 w 5171122"/>
              <a:gd name="connsiteY4062" fmla="*/ 2617330 h 2863886"/>
              <a:gd name="connsiteX4063" fmla="*/ 1173480 w 5171122"/>
              <a:gd name="connsiteY4063" fmla="*/ 2615425 h 2863886"/>
              <a:gd name="connsiteX4064" fmla="*/ 1172528 w 5171122"/>
              <a:gd name="connsiteY4064" fmla="*/ 2613520 h 2863886"/>
              <a:gd name="connsiteX4065" fmla="*/ 1171575 w 5171122"/>
              <a:gd name="connsiteY4065" fmla="*/ 2611615 h 2863886"/>
              <a:gd name="connsiteX4066" fmla="*/ 1170623 w 5171122"/>
              <a:gd name="connsiteY4066" fmla="*/ 2609710 h 2863886"/>
              <a:gd name="connsiteX4067" fmla="*/ 1170623 w 5171122"/>
              <a:gd name="connsiteY4067" fmla="*/ 2608757 h 2863886"/>
              <a:gd name="connsiteX4068" fmla="*/ 1169670 w 5171122"/>
              <a:gd name="connsiteY4068" fmla="*/ 2607805 h 2863886"/>
              <a:gd name="connsiteX4069" fmla="*/ 1168718 w 5171122"/>
              <a:gd name="connsiteY4069" fmla="*/ 2606852 h 2863886"/>
              <a:gd name="connsiteX4070" fmla="*/ 1167765 w 5171122"/>
              <a:gd name="connsiteY4070" fmla="*/ 2605900 h 2863886"/>
              <a:gd name="connsiteX4071" fmla="*/ 1166813 w 5171122"/>
              <a:gd name="connsiteY4071" fmla="*/ 2604947 h 2863886"/>
              <a:gd name="connsiteX4072" fmla="*/ 1165860 w 5171122"/>
              <a:gd name="connsiteY4072" fmla="*/ 2603995 h 2863886"/>
              <a:gd name="connsiteX4073" fmla="*/ 1164908 w 5171122"/>
              <a:gd name="connsiteY4073" fmla="*/ 2603042 h 2863886"/>
              <a:gd name="connsiteX4074" fmla="*/ 1163955 w 5171122"/>
              <a:gd name="connsiteY4074" fmla="*/ 2602090 h 2863886"/>
              <a:gd name="connsiteX4075" fmla="*/ 1163003 w 5171122"/>
              <a:gd name="connsiteY4075" fmla="*/ 2601137 h 2863886"/>
              <a:gd name="connsiteX4076" fmla="*/ 1162050 w 5171122"/>
              <a:gd name="connsiteY4076" fmla="*/ 2600185 h 2863886"/>
              <a:gd name="connsiteX4077" fmla="*/ 1161098 w 5171122"/>
              <a:gd name="connsiteY4077" fmla="*/ 2600185 h 2863886"/>
              <a:gd name="connsiteX4078" fmla="*/ 1159193 w 5171122"/>
              <a:gd name="connsiteY4078" fmla="*/ 2599232 h 2863886"/>
              <a:gd name="connsiteX4079" fmla="*/ 1157288 w 5171122"/>
              <a:gd name="connsiteY4079" fmla="*/ 2598280 h 2863886"/>
              <a:gd name="connsiteX4080" fmla="*/ 1155383 w 5171122"/>
              <a:gd name="connsiteY4080" fmla="*/ 2597327 h 2863886"/>
              <a:gd name="connsiteX4081" fmla="*/ 1154430 w 5171122"/>
              <a:gd name="connsiteY4081" fmla="*/ 2597327 h 2863886"/>
              <a:gd name="connsiteX4082" fmla="*/ 1152525 w 5171122"/>
              <a:gd name="connsiteY4082" fmla="*/ 2597327 h 2863886"/>
              <a:gd name="connsiteX4083" fmla="*/ 1150620 w 5171122"/>
              <a:gd name="connsiteY4083" fmla="*/ 2597327 h 2863886"/>
              <a:gd name="connsiteX4084" fmla="*/ 1148715 w 5171122"/>
              <a:gd name="connsiteY4084" fmla="*/ 2597327 h 2863886"/>
              <a:gd name="connsiteX4085" fmla="*/ 1147763 w 5171122"/>
              <a:gd name="connsiteY4085" fmla="*/ 2597327 h 2863886"/>
              <a:gd name="connsiteX4086" fmla="*/ 1146810 w 5171122"/>
              <a:gd name="connsiteY4086" fmla="*/ 2597327 h 2863886"/>
              <a:gd name="connsiteX4087" fmla="*/ 1144905 w 5171122"/>
              <a:gd name="connsiteY4087" fmla="*/ 2597327 h 2863886"/>
              <a:gd name="connsiteX4088" fmla="*/ 1143000 w 5171122"/>
              <a:gd name="connsiteY4088" fmla="*/ 2597327 h 2863886"/>
              <a:gd name="connsiteX4089" fmla="*/ 1141095 w 5171122"/>
              <a:gd name="connsiteY4089" fmla="*/ 2597327 h 2863886"/>
              <a:gd name="connsiteX4090" fmla="*/ 1139190 w 5171122"/>
              <a:gd name="connsiteY4090" fmla="*/ 2597327 h 2863886"/>
              <a:gd name="connsiteX4091" fmla="*/ 1139190 w 5171122"/>
              <a:gd name="connsiteY4091" fmla="*/ 2597327 h 2863886"/>
              <a:gd name="connsiteX4092" fmla="*/ 1040130 w 5171122"/>
              <a:gd name="connsiteY4092" fmla="*/ 2424925 h 2863886"/>
              <a:gd name="connsiteX4093" fmla="*/ 1040130 w 5171122"/>
              <a:gd name="connsiteY4093" fmla="*/ 2424925 h 2863886"/>
              <a:gd name="connsiteX4094" fmla="*/ 1041083 w 5171122"/>
              <a:gd name="connsiteY4094" fmla="*/ 2423972 h 2863886"/>
              <a:gd name="connsiteX4095" fmla="*/ 1042035 w 5171122"/>
              <a:gd name="connsiteY4095" fmla="*/ 2423020 h 2863886"/>
              <a:gd name="connsiteX4096" fmla="*/ 1042988 w 5171122"/>
              <a:gd name="connsiteY4096" fmla="*/ 2422067 h 2863886"/>
              <a:gd name="connsiteX4097" fmla="*/ 1043940 w 5171122"/>
              <a:gd name="connsiteY4097" fmla="*/ 2421115 h 2863886"/>
              <a:gd name="connsiteX4098" fmla="*/ 1044893 w 5171122"/>
              <a:gd name="connsiteY4098" fmla="*/ 2420162 h 2863886"/>
              <a:gd name="connsiteX4099" fmla="*/ 1044893 w 5171122"/>
              <a:gd name="connsiteY4099" fmla="*/ 2419210 h 2863886"/>
              <a:gd name="connsiteX4100" fmla="*/ 1045845 w 5171122"/>
              <a:gd name="connsiteY4100" fmla="*/ 2417305 h 2863886"/>
              <a:gd name="connsiteX4101" fmla="*/ 1046798 w 5171122"/>
              <a:gd name="connsiteY4101" fmla="*/ 2415400 h 2863886"/>
              <a:gd name="connsiteX4102" fmla="*/ 1047750 w 5171122"/>
              <a:gd name="connsiteY4102" fmla="*/ 2413495 h 2863886"/>
              <a:gd name="connsiteX4103" fmla="*/ 1047750 w 5171122"/>
              <a:gd name="connsiteY4103" fmla="*/ 2412542 h 2863886"/>
              <a:gd name="connsiteX4104" fmla="*/ 1047750 w 5171122"/>
              <a:gd name="connsiteY4104" fmla="*/ 2410637 h 2863886"/>
              <a:gd name="connsiteX4105" fmla="*/ 1047750 w 5171122"/>
              <a:gd name="connsiteY4105" fmla="*/ 2408732 h 2863886"/>
              <a:gd name="connsiteX4106" fmla="*/ 1047750 w 5171122"/>
              <a:gd name="connsiteY4106" fmla="*/ 2406827 h 2863886"/>
              <a:gd name="connsiteX4107" fmla="*/ 1047750 w 5171122"/>
              <a:gd name="connsiteY4107" fmla="*/ 2405875 h 2863886"/>
              <a:gd name="connsiteX4108" fmla="*/ 1047750 w 5171122"/>
              <a:gd name="connsiteY4108" fmla="*/ 2404922 h 2863886"/>
              <a:gd name="connsiteX4109" fmla="*/ 1047750 w 5171122"/>
              <a:gd name="connsiteY4109" fmla="*/ 2403017 h 2863886"/>
              <a:gd name="connsiteX4110" fmla="*/ 1047750 w 5171122"/>
              <a:gd name="connsiteY4110" fmla="*/ 2401112 h 2863886"/>
              <a:gd name="connsiteX4111" fmla="*/ 1047750 w 5171122"/>
              <a:gd name="connsiteY4111" fmla="*/ 2399207 h 2863886"/>
              <a:gd name="connsiteX4112" fmla="*/ 1047750 w 5171122"/>
              <a:gd name="connsiteY4112" fmla="*/ 2398255 h 2863886"/>
              <a:gd name="connsiteX4113" fmla="*/ 1046798 w 5171122"/>
              <a:gd name="connsiteY4113" fmla="*/ 2396350 h 2863886"/>
              <a:gd name="connsiteX4114" fmla="*/ 1045845 w 5171122"/>
              <a:gd name="connsiteY4114" fmla="*/ 2394445 h 2863886"/>
              <a:gd name="connsiteX4115" fmla="*/ 1044893 w 5171122"/>
              <a:gd name="connsiteY4115" fmla="*/ 2392540 h 2863886"/>
              <a:gd name="connsiteX4116" fmla="*/ 1044893 w 5171122"/>
              <a:gd name="connsiteY4116" fmla="*/ 2391587 h 2863886"/>
              <a:gd name="connsiteX4117" fmla="*/ 1043940 w 5171122"/>
              <a:gd name="connsiteY4117" fmla="*/ 2390635 h 2863886"/>
              <a:gd name="connsiteX4118" fmla="*/ 1042988 w 5171122"/>
              <a:gd name="connsiteY4118" fmla="*/ 2389682 h 2863886"/>
              <a:gd name="connsiteX4119" fmla="*/ 1042035 w 5171122"/>
              <a:gd name="connsiteY4119" fmla="*/ 2388730 h 2863886"/>
              <a:gd name="connsiteX4120" fmla="*/ 1041083 w 5171122"/>
              <a:gd name="connsiteY4120" fmla="*/ 2387777 h 2863886"/>
              <a:gd name="connsiteX4121" fmla="*/ 1040130 w 5171122"/>
              <a:gd name="connsiteY4121" fmla="*/ 2386825 h 2863886"/>
              <a:gd name="connsiteX4122" fmla="*/ 1040130 w 5171122"/>
              <a:gd name="connsiteY4122" fmla="*/ 2386825 h 2863886"/>
              <a:gd name="connsiteX4123" fmla="*/ 1139190 w 5171122"/>
              <a:gd name="connsiteY4123" fmla="*/ 2214422 h 2863886"/>
              <a:gd name="connsiteX4124" fmla="*/ 1139190 w 5171122"/>
              <a:gd name="connsiteY4124" fmla="*/ 2214422 h 2863886"/>
              <a:gd name="connsiteX4125" fmla="*/ 1140143 w 5171122"/>
              <a:gd name="connsiteY4125" fmla="*/ 2214422 h 2863886"/>
              <a:gd name="connsiteX4126" fmla="*/ 1142048 w 5171122"/>
              <a:gd name="connsiteY4126" fmla="*/ 2214422 h 2863886"/>
              <a:gd name="connsiteX4127" fmla="*/ 1143953 w 5171122"/>
              <a:gd name="connsiteY4127" fmla="*/ 2214422 h 2863886"/>
              <a:gd name="connsiteX4128" fmla="*/ 1145858 w 5171122"/>
              <a:gd name="connsiteY4128" fmla="*/ 2214422 h 2863886"/>
              <a:gd name="connsiteX4129" fmla="*/ 1146810 w 5171122"/>
              <a:gd name="connsiteY4129" fmla="*/ 2214422 h 2863886"/>
              <a:gd name="connsiteX4130" fmla="*/ 1147763 w 5171122"/>
              <a:gd name="connsiteY4130" fmla="*/ 2214422 h 2863886"/>
              <a:gd name="connsiteX4131" fmla="*/ 1149668 w 5171122"/>
              <a:gd name="connsiteY4131" fmla="*/ 2214422 h 2863886"/>
              <a:gd name="connsiteX4132" fmla="*/ 1151573 w 5171122"/>
              <a:gd name="connsiteY4132" fmla="*/ 2214422 h 2863886"/>
              <a:gd name="connsiteX4133" fmla="*/ 1153478 w 5171122"/>
              <a:gd name="connsiteY4133" fmla="*/ 2214422 h 2863886"/>
              <a:gd name="connsiteX4134" fmla="*/ 1154430 w 5171122"/>
              <a:gd name="connsiteY4134" fmla="*/ 2214422 h 2863886"/>
              <a:gd name="connsiteX4135" fmla="*/ 1156335 w 5171122"/>
              <a:gd name="connsiteY4135" fmla="*/ 2213470 h 2863886"/>
              <a:gd name="connsiteX4136" fmla="*/ 1158240 w 5171122"/>
              <a:gd name="connsiteY4136" fmla="*/ 2212517 h 2863886"/>
              <a:gd name="connsiteX4137" fmla="*/ 1160145 w 5171122"/>
              <a:gd name="connsiteY4137" fmla="*/ 2211565 h 2863886"/>
              <a:gd name="connsiteX4138" fmla="*/ 1161098 w 5171122"/>
              <a:gd name="connsiteY4138" fmla="*/ 2211565 h 2863886"/>
              <a:gd name="connsiteX4139" fmla="*/ 1162050 w 5171122"/>
              <a:gd name="connsiteY4139" fmla="*/ 2210612 h 2863886"/>
              <a:gd name="connsiteX4140" fmla="*/ 1163003 w 5171122"/>
              <a:gd name="connsiteY4140" fmla="*/ 2209660 h 2863886"/>
              <a:gd name="connsiteX4141" fmla="*/ 1163955 w 5171122"/>
              <a:gd name="connsiteY4141" fmla="*/ 2208707 h 2863886"/>
              <a:gd name="connsiteX4142" fmla="*/ 1164908 w 5171122"/>
              <a:gd name="connsiteY4142" fmla="*/ 2207755 h 2863886"/>
              <a:gd name="connsiteX4143" fmla="*/ 1165860 w 5171122"/>
              <a:gd name="connsiteY4143" fmla="*/ 2206802 h 2863886"/>
              <a:gd name="connsiteX4144" fmla="*/ 1166813 w 5171122"/>
              <a:gd name="connsiteY4144" fmla="*/ 2205850 h 2863886"/>
              <a:gd name="connsiteX4145" fmla="*/ 1167765 w 5171122"/>
              <a:gd name="connsiteY4145" fmla="*/ 2204897 h 2863886"/>
              <a:gd name="connsiteX4146" fmla="*/ 1168718 w 5171122"/>
              <a:gd name="connsiteY4146" fmla="*/ 2203945 h 2863886"/>
              <a:gd name="connsiteX4147" fmla="*/ 1169670 w 5171122"/>
              <a:gd name="connsiteY4147" fmla="*/ 2202992 h 2863886"/>
              <a:gd name="connsiteX4148" fmla="*/ 1169670 w 5171122"/>
              <a:gd name="connsiteY4148" fmla="*/ 2202040 h 2863886"/>
              <a:gd name="connsiteX4149" fmla="*/ 1170623 w 5171122"/>
              <a:gd name="connsiteY4149" fmla="*/ 2200135 h 2863886"/>
              <a:gd name="connsiteX4150" fmla="*/ 1171575 w 5171122"/>
              <a:gd name="connsiteY4150" fmla="*/ 2198230 h 2863886"/>
              <a:gd name="connsiteX4151" fmla="*/ 1172528 w 5171122"/>
              <a:gd name="connsiteY4151" fmla="*/ 2196325 h 2863886"/>
              <a:gd name="connsiteX4152" fmla="*/ 1172528 w 5171122"/>
              <a:gd name="connsiteY4152" fmla="*/ 2194420 h 2863886"/>
              <a:gd name="connsiteX4153" fmla="*/ 1172528 w 5171122"/>
              <a:gd name="connsiteY4153" fmla="*/ 2194420 h 2863886"/>
              <a:gd name="connsiteX4154" fmla="*/ 1371600 w 5171122"/>
              <a:gd name="connsiteY4154" fmla="*/ 2194420 h 2863886"/>
              <a:gd name="connsiteX4155" fmla="*/ 1371600 w 5171122"/>
              <a:gd name="connsiteY4155" fmla="*/ 2194420 h 2863886"/>
              <a:gd name="connsiteX4156" fmla="*/ 1371600 w 5171122"/>
              <a:gd name="connsiteY4156" fmla="*/ 2196325 h 2863886"/>
              <a:gd name="connsiteX4157" fmla="*/ 1372553 w 5171122"/>
              <a:gd name="connsiteY4157" fmla="*/ 2198230 h 2863886"/>
              <a:gd name="connsiteX4158" fmla="*/ 1373505 w 5171122"/>
              <a:gd name="connsiteY4158" fmla="*/ 2200135 h 2863886"/>
              <a:gd name="connsiteX4159" fmla="*/ 1374458 w 5171122"/>
              <a:gd name="connsiteY4159" fmla="*/ 2202040 h 2863886"/>
              <a:gd name="connsiteX4160" fmla="*/ 1374458 w 5171122"/>
              <a:gd name="connsiteY4160" fmla="*/ 2202992 h 2863886"/>
              <a:gd name="connsiteX4161" fmla="*/ 1375410 w 5171122"/>
              <a:gd name="connsiteY4161" fmla="*/ 2203945 h 2863886"/>
              <a:gd name="connsiteX4162" fmla="*/ 1376363 w 5171122"/>
              <a:gd name="connsiteY4162" fmla="*/ 2204897 h 2863886"/>
              <a:gd name="connsiteX4163" fmla="*/ 1377315 w 5171122"/>
              <a:gd name="connsiteY4163" fmla="*/ 2205850 h 2863886"/>
              <a:gd name="connsiteX4164" fmla="*/ 1378268 w 5171122"/>
              <a:gd name="connsiteY4164" fmla="*/ 2206802 h 2863886"/>
              <a:gd name="connsiteX4165" fmla="*/ 1379220 w 5171122"/>
              <a:gd name="connsiteY4165" fmla="*/ 2207755 h 2863886"/>
              <a:gd name="connsiteX4166" fmla="*/ 1380173 w 5171122"/>
              <a:gd name="connsiteY4166" fmla="*/ 2208707 h 2863886"/>
              <a:gd name="connsiteX4167" fmla="*/ 1381125 w 5171122"/>
              <a:gd name="connsiteY4167" fmla="*/ 2209660 h 2863886"/>
              <a:gd name="connsiteX4168" fmla="*/ 1382078 w 5171122"/>
              <a:gd name="connsiteY4168" fmla="*/ 2210612 h 2863886"/>
              <a:gd name="connsiteX4169" fmla="*/ 1383030 w 5171122"/>
              <a:gd name="connsiteY4169" fmla="*/ 2211565 h 2863886"/>
              <a:gd name="connsiteX4170" fmla="*/ 1383983 w 5171122"/>
              <a:gd name="connsiteY4170" fmla="*/ 2211565 h 2863886"/>
              <a:gd name="connsiteX4171" fmla="*/ 1385888 w 5171122"/>
              <a:gd name="connsiteY4171" fmla="*/ 2212517 h 2863886"/>
              <a:gd name="connsiteX4172" fmla="*/ 1387793 w 5171122"/>
              <a:gd name="connsiteY4172" fmla="*/ 2213470 h 2863886"/>
              <a:gd name="connsiteX4173" fmla="*/ 1389698 w 5171122"/>
              <a:gd name="connsiteY4173" fmla="*/ 2214422 h 2863886"/>
              <a:gd name="connsiteX4174" fmla="*/ 1390650 w 5171122"/>
              <a:gd name="connsiteY4174" fmla="*/ 2214422 h 2863886"/>
              <a:gd name="connsiteX4175" fmla="*/ 1392555 w 5171122"/>
              <a:gd name="connsiteY4175" fmla="*/ 2214422 h 2863886"/>
              <a:gd name="connsiteX4176" fmla="*/ 1394460 w 5171122"/>
              <a:gd name="connsiteY4176" fmla="*/ 2214422 h 2863886"/>
              <a:gd name="connsiteX4177" fmla="*/ 1396365 w 5171122"/>
              <a:gd name="connsiteY4177" fmla="*/ 2214422 h 2863886"/>
              <a:gd name="connsiteX4178" fmla="*/ 1397318 w 5171122"/>
              <a:gd name="connsiteY4178" fmla="*/ 2214422 h 2863886"/>
              <a:gd name="connsiteX4179" fmla="*/ 1398270 w 5171122"/>
              <a:gd name="connsiteY4179" fmla="*/ 2214422 h 2863886"/>
              <a:gd name="connsiteX4180" fmla="*/ 1400175 w 5171122"/>
              <a:gd name="connsiteY4180" fmla="*/ 2214422 h 2863886"/>
              <a:gd name="connsiteX4181" fmla="*/ 1402080 w 5171122"/>
              <a:gd name="connsiteY4181" fmla="*/ 2214422 h 2863886"/>
              <a:gd name="connsiteX4182" fmla="*/ 1403985 w 5171122"/>
              <a:gd name="connsiteY4182" fmla="*/ 2214422 h 2863886"/>
              <a:gd name="connsiteX4183" fmla="*/ 1404938 w 5171122"/>
              <a:gd name="connsiteY4183" fmla="*/ 2214422 h 2863886"/>
              <a:gd name="connsiteX4184" fmla="*/ 1404938 w 5171122"/>
              <a:gd name="connsiteY4184" fmla="*/ 2214422 h 2863886"/>
              <a:gd name="connsiteX4185" fmla="*/ 1505903 w 5171122"/>
              <a:gd name="connsiteY4185" fmla="*/ 2384920 h 2863886"/>
              <a:gd name="connsiteX4186" fmla="*/ 1505903 w 5171122"/>
              <a:gd name="connsiteY4186" fmla="*/ 2384920 h 2863886"/>
              <a:gd name="connsiteX4187" fmla="*/ 800100 w 5171122"/>
              <a:gd name="connsiteY4187" fmla="*/ 2398255 h 2863886"/>
              <a:gd name="connsiteX4188" fmla="*/ 800100 w 5171122"/>
              <a:gd name="connsiteY4188" fmla="*/ 2398255 h 2863886"/>
              <a:gd name="connsiteX4189" fmla="*/ 800100 w 5171122"/>
              <a:gd name="connsiteY4189" fmla="*/ 2396350 h 2863886"/>
              <a:gd name="connsiteX4190" fmla="*/ 799148 w 5171122"/>
              <a:gd name="connsiteY4190" fmla="*/ 2394445 h 2863886"/>
              <a:gd name="connsiteX4191" fmla="*/ 798195 w 5171122"/>
              <a:gd name="connsiteY4191" fmla="*/ 2392540 h 2863886"/>
              <a:gd name="connsiteX4192" fmla="*/ 797243 w 5171122"/>
              <a:gd name="connsiteY4192" fmla="*/ 2390635 h 2863886"/>
              <a:gd name="connsiteX4193" fmla="*/ 797243 w 5171122"/>
              <a:gd name="connsiteY4193" fmla="*/ 2389682 h 2863886"/>
              <a:gd name="connsiteX4194" fmla="*/ 796290 w 5171122"/>
              <a:gd name="connsiteY4194" fmla="*/ 2388730 h 2863886"/>
              <a:gd name="connsiteX4195" fmla="*/ 795338 w 5171122"/>
              <a:gd name="connsiteY4195" fmla="*/ 2387777 h 2863886"/>
              <a:gd name="connsiteX4196" fmla="*/ 794385 w 5171122"/>
              <a:gd name="connsiteY4196" fmla="*/ 2385872 h 2863886"/>
              <a:gd name="connsiteX4197" fmla="*/ 793433 w 5171122"/>
              <a:gd name="connsiteY4197" fmla="*/ 2384920 h 2863886"/>
              <a:gd name="connsiteX4198" fmla="*/ 792480 w 5171122"/>
              <a:gd name="connsiteY4198" fmla="*/ 2383967 h 2863886"/>
              <a:gd name="connsiteX4199" fmla="*/ 791528 w 5171122"/>
              <a:gd name="connsiteY4199" fmla="*/ 2383015 h 2863886"/>
              <a:gd name="connsiteX4200" fmla="*/ 790575 w 5171122"/>
              <a:gd name="connsiteY4200" fmla="*/ 2382062 h 2863886"/>
              <a:gd name="connsiteX4201" fmla="*/ 789623 w 5171122"/>
              <a:gd name="connsiteY4201" fmla="*/ 2381110 h 2863886"/>
              <a:gd name="connsiteX4202" fmla="*/ 788670 w 5171122"/>
              <a:gd name="connsiteY4202" fmla="*/ 2380157 h 2863886"/>
              <a:gd name="connsiteX4203" fmla="*/ 787718 w 5171122"/>
              <a:gd name="connsiteY4203" fmla="*/ 2380157 h 2863886"/>
              <a:gd name="connsiteX4204" fmla="*/ 785813 w 5171122"/>
              <a:gd name="connsiteY4204" fmla="*/ 2379205 h 2863886"/>
              <a:gd name="connsiteX4205" fmla="*/ 783908 w 5171122"/>
              <a:gd name="connsiteY4205" fmla="*/ 2378252 h 2863886"/>
              <a:gd name="connsiteX4206" fmla="*/ 782003 w 5171122"/>
              <a:gd name="connsiteY4206" fmla="*/ 2377300 h 2863886"/>
              <a:gd name="connsiteX4207" fmla="*/ 781050 w 5171122"/>
              <a:gd name="connsiteY4207" fmla="*/ 2377300 h 2863886"/>
              <a:gd name="connsiteX4208" fmla="*/ 779145 w 5171122"/>
              <a:gd name="connsiteY4208" fmla="*/ 2377300 h 2863886"/>
              <a:gd name="connsiteX4209" fmla="*/ 777240 w 5171122"/>
              <a:gd name="connsiteY4209" fmla="*/ 2377300 h 2863886"/>
              <a:gd name="connsiteX4210" fmla="*/ 775335 w 5171122"/>
              <a:gd name="connsiteY4210" fmla="*/ 2377300 h 2863886"/>
              <a:gd name="connsiteX4211" fmla="*/ 774383 w 5171122"/>
              <a:gd name="connsiteY4211" fmla="*/ 2377300 h 2863886"/>
              <a:gd name="connsiteX4212" fmla="*/ 773430 w 5171122"/>
              <a:gd name="connsiteY4212" fmla="*/ 2377300 h 2863886"/>
              <a:gd name="connsiteX4213" fmla="*/ 771525 w 5171122"/>
              <a:gd name="connsiteY4213" fmla="*/ 2377300 h 2863886"/>
              <a:gd name="connsiteX4214" fmla="*/ 769620 w 5171122"/>
              <a:gd name="connsiteY4214" fmla="*/ 2377300 h 2863886"/>
              <a:gd name="connsiteX4215" fmla="*/ 767715 w 5171122"/>
              <a:gd name="connsiteY4215" fmla="*/ 2377300 h 2863886"/>
              <a:gd name="connsiteX4216" fmla="*/ 765810 w 5171122"/>
              <a:gd name="connsiteY4216" fmla="*/ 2377300 h 2863886"/>
              <a:gd name="connsiteX4217" fmla="*/ 765810 w 5171122"/>
              <a:gd name="connsiteY4217" fmla="*/ 2377300 h 2863886"/>
              <a:gd name="connsiteX4218" fmla="*/ 666750 w 5171122"/>
              <a:gd name="connsiteY4218" fmla="*/ 2204897 h 2863886"/>
              <a:gd name="connsiteX4219" fmla="*/ 666750 w 5171122"/>
              <a:gd name="connsiteY4219" fmla="*/ 2204897 h 2863886"/>
              <a:gd name="connsiteX4220" fmla="*/ 667703 w 5171122"/>
              <a:gd name="connsiteY4220" fmla="*/ 2203945 h 2863886"/>
              <a:gd name="connsiteX4221" fmla="*/ 668655 w 5171122"/>
              <a:gd name="connsiteY4221" fmla="*/ 2202992 h 2863886"/>
              <a:gd name="connsiteX4222" fmla="*/ 669608 w 5171122"/>
              <a:gd name="connsiteY4222" fmla="*/ 2202040 h 2863886"/>
              <a:gd name="connsiteX4223" fmla="*/ 670560 w 5171122"/>
              <a:gd name="connsiteY4223" fmla="*/ 2201087 h 2863886"/>
              <a:gd name="connsiteX4224" fmla="*/ 671513 w 5171122"/>
              <a:gd name="connsiteY4224" fmla="*/ 2200135 h 2863886"/>
              <a:gd name="connsiteX4225" fmla="*/ 671513 w 5171122"/>
              <a:gd name="connsiteY4225" fmla="*/ 2199182 h 2863886"/>
              <a:gd name="connsiteX4226" fmla="*/ 672465 w 5171122"/>
              <a:gd name="connsiteY4226" fmla="*/ 2197277 h 2863886"/>
              <a:gd name="connsiteX4227" fmla="*/ 673418 w 5171122"/>
              <a:gd name="connsiteY4227" fmla="*/ 2195372 h 2863886"/>
              <a:gd name="connsiteX4228" fmla="*/ 674370 w 5171122"/>
              <a:gd name="connsiteY4228" fmla="*/ 2193467 h 2863886"/>
              <a:gd name="connsiteX4229" fmla="*/ 674370 w 5171122"/>
              <a:gd name="connsiteY4229" fmla="*/ 2191562 h 2863886"/>
              <a:gd name="connsiteX4230" fmla="*/ 674370 w 5171122"/>
              <a:gd name="connsiteY4230" fmla="*/ 2189657 h 2863886"/>
              <a:gd name="connsiteX4231" fmla="*/ 674370 w 5171122"/>
              <a:gd name="connsiteY4231" fmla="*/ 2187752 h 2863886"/>
              <a:gd name="connsiteX4232" fmla="*/ 674370 w 5171122"/>
              <a:gd name="connsiteY4232" fmla="*/ 2185847 h 2863886"/>
              <a:gd name="connsiteX4233" fmla="*/ 674370 w 5171122"/>
              <a:gd name="connsiteY4233" fmla="*/ 2184895 h 2863886"/>
              <a:gd name="connsiteX4234" fmla="*/ 674370 w 5171122"/>
              <a:gd name="connsiteY4234" fmla="*/ 2183942 h 2863886"/>
              <a:gd name="connsiteX4235" fmla="*/ 674370 w 5171122"/>
              <a:gd name="connsiteY4235" fmla="*/ 2182037 h 2863886"/>
              <a:gd name="connsiteX4236" fmla="*/ 674370 w 5171122"/>
              <a:gd name="connsiteY4236" fmla="*/ 2180132 h 2863886"/>
              <a:gd name="connsiteX4237" fmla="*/ 674370 w 5171122"/>
              <a:gd name="connsiteY4237" fmla="*/ 2178227 h 2863886"/>
              <a:gd name="connsiteX4238" fmla="*/ 674370 w 5171122"/>
              <a:gd name="connsiteY4238" fmla="*/ 2176322 h 2863886"/>
              <a:gd name="connsiteX4239" fmla="*/ 673418 w 5171122"/>
              <a:gd name="connsiteY4239" fmla="*/ 2174417 h 2863886"/>
              <a:gd name="connsiteX4240" fmla="*/ 672465 w 5171122"/>
              <a:gd name="connsiteY4240" fmla="*/ 2172512 h 2863886"/>
              <a:gd name="connsiteX4241" fmla="*/ 671513 w 5171122"/>
              <a:gd name="connsiteY4241" fmla="*/ 2170607 h 2863886"/>
              <a:gd name="connsiteX4242" fmla="*/ 671513 w 5171122"/>
              <a:gd name="connsiteY4242" fmla="*/ 2169655 h 2863886"/>
              <a:gd name="connsiteX4243" fmla="*/ 670560 w 5171122"/>
              <a:gd name="connsiteY4243" fmla="*/ 2168702 h 2863886"/>
              <a:gd name="connsiteX4244" fmla="*/ 669608 w 5171122"/>
              <a:gd name="connsiteY4244" fmla="*/ 2167750 h 2863886"/>
              <a:gd name="connsiteX4245" fmla="*/ 668655 w 5171122"/>
              <a:gd name="connsiteY4245" fmla="*/ 2166797 h 2863886"/>
              <a:gd name="connsiteX4246" fmla="*/ 667703 w 5171122"/>
              <a:gd name="connsiteY4246" fmla="*/ 2165845 h 2863886"/>
              <a:gd name="connsiteX4247" fmla="*/ 666750 w 5171122"/>
              <a:gd name="connsiteY4247" fmla="*/ 2164892 h 2863886"/>
              <a:gd name="connsiteX4248" fmla="*/ 666750 w 5171122"/>
              <a:gd name="connsiteY4248" fmla="*/ 2164892 h 2863886"/>
              <a:gd name="connsiteX4249" fmla="*/ 765810 w 5171122"/>
              <a:gd name="connsiteY4249" fmla="*/ 1992490 h 2863886"/>
              <a:gd name="connsiteX4250" fmla="*/ 765810 w 5171122"/>
              <a:gd name="connsiteY4250" fmla="*/ 1992490 h 2863886"/>
              <a:gd name="connsiteX4251" fmla="*/ 767715 w 5171122"/>
              <a:gd name="connsiteY4251" fmla="*/ 1992490 h 2863886"/>
              <a:gd name="connsiteX4252" fmla="*/ 769620 w 5171122"/>
              <a:gd name="connsiteY4252" fmla="*/ 1992490 h 2863886"/>
              <a:gd name="connsiteX4253" fmla="*/ 771525 w 5171122"/>
              <a:gd name="connsiteY4253" fmla="*/ 1992490 h 2863886"/>
              <a:gd name="connsiteX4254" fmla="*/ 773430 w 5171122"/>
              <a:gd name="connsiteY4254" fmla="*/ 1992490 h 2863886"/>
              <a:gd name="connsiteX4255" fmla="*/ 774383 w 5171122"/>
              <a:gd name="connsiteY4255" fmla="*/ 1992490 h 2863886"/>
              <a:gd name="connsiteX4256" fmla="*/ 775335 w 5171122"/>
              <a:gd name="connsiteY4256" fmla="*/ 1992490 h 2863886"/>
              <a:gd name="connsiteX4257" fmla="*/ 777240 w 5171122"/>
              <a:gd name="connsiteY4257" fmla="*/ 1992490 h 2863886"/>
              <a:gd name="connsiteX4258" fmla="*/ 779145 w 5171122"/>
              <a:gd name="connsiteY4258" fmla="*/ 1992490 h 2863886"/>
              <a:gd name="connsiteX4259" fmla="*/ 781050 w 5171122"/>
              <a:gd name="connsiteY4259" fmla="*/ 1992490 h 2863886"/>
              <a:gd name="connsiteX4260" fmla="*/ 782003 w 5171122"/>
              <a:gd name="connsiteY4260" fmla="*/ 1992490 h 2863886"/>
              <a:gd name="connsiteX4261" fmla="*/ 783908 w 5171122"/>
              <a:gd name="connsiteY4261" fmla="*/ 1991537 h 2863886"/>
              <a:gd name="connsiteX4262" fmla="*/ 785813 w 5171122"/>
              <a:gd name="connsiteY4262" fmla="*/ 1990585 h 2863886"/>
              <a:gd name="connsiteX4263" fmla="*/ 787718 w 5171122"/>
              <a:gd name="connsiteY4263" fmla="*/ 1989632 h 2863886"/>
              <a:gd name="connsiteX4264" fmla="*/ 788670 w 5171122"/>
              <a:gd name="connsiteY4264" fmla="*/ 1989632 h 2863886"/>
              <a:gd name="connsiteX4265" fmla="*/ 789623 w 5171122"/>
              <a:gd name="connsiteY4265" fmla="*/ 1988680 h 2863886"/>
              <a:gd name="connsiteX4266" fmla="*/ 790575 w 5171122"/>
              <a:gd name="connsiteY4266" fmla="*/ 1987727 h 2863886"/>
              <a:gd name="connsiteX4267" fmla="*/ 791528 w 5171122"/>
              <a:gd name="connsiteY4267" fmla="*/ 1986775 h 2863886"/>
              <a:gd name="connsiteX4268" fmla="*/ 792480 w 5171122"/>
              <a:gd name="connsiteY4268" fmla="*/ 1985822 h 2863886"/>
              <a:gd name="connsiteX4269" fmla="*/ 793433 w 5171122"/>
              <a:gd name="connsiteY4269" fmla="*/ 1984870 h 2863886"/>
              <a:gd name="connsiteX4270" fmla="*/ 794385 w 5171122"/>
              <a:gd name="connsiteY4270" fmla="*/ 1983917 h 2863886"/>
              <a:gd name="connsiteX4271" fmla="*/ 795338 w 5171122"/>
              <a:gd name="connsiteY4271" fmla="*/ 1982965 h 2863886"/>
              <a:gd name="connsiteX4272" fmla="*/ 796290 w 5171122"/>
              <a:gd name="connsiteY4272" fmla="*/ 1982012 h 2863886"/>
              <a:gd name="connsiteX4273" fmla="*/ 797243 w 5171122"/>
              <a:gd name="connsiteY4273" fmla="*/ 1981060 h 2863886"/>
              <a:gd name="connsiteX4274" fmla="*/ 797243 w 5171122"/>
              <a:gd name="connsiteY4274" fmla="*/ 1980107 h 2863886"/>
              <a:gd name="connsiteX4275" fmla="*/ 798195 w 5171122"/>
              <a:gd name="connsiteY4275" fmla="*/ 1978202 h 2863886"/>
              <a:gd name="connsiteX4276" fmla="*/ 799148 w 5171122"/>
              <a:gd name="connsiteY4276" fmla="*/ 1976297 h 2863886"/>
              <a:gd name="connsiteX4277" fmla="*/ 800100 w 5171122"/>
              <a:gd name="connsiteY4277" fmla="*/ 1974392 h 2863886"/>
              <a:gd name="connsiteX4278" fmla="*/ 800100 w 5171122"/>
              <a:gd name="connsiteY4278" fmla="*/ 1972487 h 2863886"/>
              <a:gd name="connsiteX4279" fmla="*/ 800100 w 5171122"/>
              <a:gd name="connsiteY4279" fmla="*/ 1972487 h 2863886"/>
              <a:gd name="connsiteX4280" fmla="*/ 999173 w 5171122"/>
              <a:gd name="connsiteY4280" fmla="*/ 1972487 h 2863886"/>
              <a:gd name="connsiteX4281" fmla="*/ 999173 w 5171122"/>
              <a:gd name="connsiteY4281" fmla="*/ 1972487 h 2863886"/>
              <a:gd name="connsiteX4282" fmla="*/ 999173 w 5171122"/>
              <a:gd name="connsiteY4282" fmla="*/ 1974392 h 2863886"/>
              <a:gd name="connsiteX4283" fmla="*/ 1000125 w 5171122"/>
              <a:gd name="connsiteY4283" fmla="*/ 1976297 h 2863886"/>
              <a:gd name="connsiteX4284" fmla="*/ 1001078 w 5171122"/>
              <a:gd name="connsiteY4284" fmla="*/ 1978202 h 2863886"/>
              <a:gd name="connsiteX4285" fmla="*/ 1002030 w 5171122"/>
              <a:gd name="connsiteY4285" fmla="*/ 1980107 h 2863886"/>
              <a:gd name="connsiteX4286" fmla="*/ 1002030 w 5171122"/>
              <a:gd name="connsiteY4286" fmla="*/ 1981060 h 2863886"/>
              <a:gd name="connsiteX4287" fmla="*/ 1002983 w 5171122"/>
              <a:gd name="connsiteY4287" fmla="*/ 1982012 h 2863886"/>
              <a:gd name="connsiteX4288" fmla="*/ 1003935 w 5171122"/>
              <a:gd name="connsiteY4288" fmla="*/ 1982965 h 2863886"/>
              <a:gd name="connsiteX4289" fmla="*/ 1004888 w 5171122"/>
              <a:gd name="connsiteY4289" fmla="*/ 1983917 h 2863886"/>
              <a:gd name="connsiteX4290" fmla="*/ 1005840 w 5171122"/>
              <a:gd name="connsiteY4290" fmla="*/ 1984870 h 2863886"/>
              <a:gd name="connsiteX4291" fmla="*/ 1006793 w 5171122"/>
              <a:gd name="connsiteY4291" fmla="*/ 1985822 h 2863886"/>
              <a:gd name="connsiteX4292" fmla="*/ 1007745 w 5171122"/>
              <a:gd name="connsiteY4292" fmla="*/ 1986775 h 2863886"/>
              <a:gd name="connsiteX4293" fmla="*/ 1008698 w 5171122"/>
              <a:gd name="connsiteY4293" fmla="*/ 1987727 h 2863886"/>
              <a:gd name="connsiteX4294" fmla="*/ 1009650 w 5171122"/>
              <a:gd name="connsiteY4294" fmla="*/ 1988680 h 2863886"/>
              <a:gd name="connsiteX4295" fmla="*/ 1010603 w 5171122"/>
              <a:gd name="connsiteY4295" fmla="*/ 1989632 h 2863886"/>
              <a:gd name="connsiteX4296" fmla="*/ 1011555 w 5171122"/>
              <a:gd name="connsiteY4296" fmla="*/ 1989632 h 2863886"/>
              <a:gd name="connsiteX4297" fmla="*/ 1013460 w 5171122"/>
              <a:gd name="connsiteY4297" fmla="*/ 1990585 h 2863886"/>
              <a:gd name="connsiteX4298" fmla="*/ 1015365 w 5171122"/>
              <a:gd name="connsiteY4298" fmla="*/ 1991537 h 2863886"/>
              <a:gd name="connsiteX4299" fmla="*/ 1017270 w 5171122"/>
              <a:gd name="connsiteY4299" fmla="*/ 1992490 h 2863886"/>
              <a:gd name="connsiteX4300" fmla="*/ 1018223 w 5171122"/>
              <a:gd name="connsiteY4300" fmla="*/ 1992490 h 2863886"/>
              <a:gd name="connsiteX4301" fmla="*/ 1020128 w 5171122"/>
              <a:gd name="connsiteY4301" fmla="*/ 1992490 h 2863886"/>
              <a:gd name="connsiteX4302" fmla="*/ 1022033 w 5171122"/>
              <a:gd name="connsiteY4302" fmla="*/ 1992490 h 2863886"/>
              <a:gd name="connsiteX4303" fmla="*/ 1023938 w 5171122"/>
              <a:gd name="connsiteY4303" fmla="*/ 1992490 h 2863886"/>
              <a:gd name="connsiteX4304" fmla="*/ 1024890 w 5171122"/>
              <a:gd name="connsiteY4304" fmla="*/ 1992490 h 2863886"/>
              <a:gd name="connsiteX4305" fmla="*/ 1025843 w 5171122"/>
              <a:gd name="connsiteY4305" fmla="*/ 1992490 h 2863886"/>
              <a:gd name="connsiteX4306" fmla="*/ 1027748 w 5171122"/>
              <a:gd name="connsiteY4306" fmla="*/ 1992490 h 2863886"/>
              <a:gd name="connsiteX4307" fmla="*/ 1029653 w 5171122"/>
              <a:gd name="connsiteY4307" fmla="*/ 1992490 h 2863886"/>
              <a:gd name="connsiteX4308" fmla="*/ 1031558 w 5171122"/>
              <a:gd name="connsiteY4308" fmla="*/ 1992490 h 2863886"/>
              <a:gd name="connsiteX4309" fmla="*/ 1033463 w 5171122"/>
              <a:gd name="connsiteY4309" fmla="*/ 1992490 h 2863886"/>
              <a:gd name="connsiteX4310" fmla="*/ 1033463 w 5171122"/>
              <a:gd name="connsiteY4310" fmla="*/ 1992490 h 2863886"/>
              <a:gd name="connsiteX4311" fmla="*/ 1132523 w 5171122"/>
              <a:gd name="connsiteY4311" fmla="*/ 2164892 h 2863886"/>
              <a:gd name="connsiteX4312" fmla="*/ 1132523 w 5171122"/>
              <a:gd name="connsiteY4312" fmla="*/ 2164892 h 2863886"/>
              <a:gd name="connsiteX4313" fmla="*/ 1131570 w 5171122"/>
              <a:gd name="connsiteY4313" fmla="*/ 2165845 h 2863886"/>
              <a:gd name="connsiteX4314" fmla="*/ 1130618 w 5171122"/>
              <a:gd name="connsiteY4314" fmla="*/ 2166797 h 2863886"/>
              <a:gd name="connsiteX4315" fmla="*/ 1129665 w 5171122"/>
              <a:gd name="connsiteY4315" fmla="*/ 2167750 h 2863886"/>
              <a:gd name="connsiteX4316" fmla="*/ 1128713 w 5171122"/>
              <a:gd name="connsiteY4316" fmla="*/ 2168702 h 2863886"/>
              <a:gd name="connsiteX4317" fmla="*/ 1127760 w 5171122"/>
              <a:gd name="connsiteY4317" fmla="*/ 2169655 h 2863886"/>
              <a:gd name="connsiteX4318" fmla="*/ 1127760 w 5171122"/>
              <a:gd name="connsiteY4318" fmla="*/ 2170607 h 2863886"/>
              <a:gd name="connsiteX4319" fmla="*/ 1126808 w 5171122"/>
              <a:gd name="connsiteY4319" fmla="*/ 2172512 h 2863886"/>
              <a:gd name="connsiteX4320" fmla="*/ 1125855 w 5171122"/>
              <a:gd name="connsiteY4320" fmla="*/ 2174417 h 2863886"/>
              <a:gd name="connsiteX4321" fmla="*/ 1124903 w 5171122"/>
              <a:gd name="connsiteY4321" fmla="*/ 2176322 h 2863886"/>
              <a:gd name="connsiteX4322" fmla="*/ 1124903 w 5171122"/>
              <a:gd name="connsiteY4322" fmla="*/ 2177275 h 2863886"/>
              <a:gd name="connsiteX4323" fmla="*/ 1124903 w 5171122"/>
              <a:gd name="connsiteY4323" fmla="*/ 2179180 h 2863886"/>
              <a:gd name="connsiteX4324" fmla="*/ 1124903 w 5171122"/>
              <a:gd name="connsiteY4324" fmla="*/ 2181085 h 2863886"/>
              <a:gd name="connsiteX4325" fmla="*/ 1124903 w 5171122"/>
              <a:gd name="connsiteY4325" fmla="*/ 2182990 h 2863886"/>
              <a:gd name="connsiteX4326" fmla="*/ 1124903 w 5171122"/>
              <a:gd name="connsiteY4326" fmla="*/ 2183942 h 2863886"/>
              <a:gd name="connsiteX4327" fmla="*/ 1124903 w 5171122"/>
              <a:gd name="connsiteY4327" fmla="*/ 2184895 h 2863886"/>
              <a:gd name="connsiteX4328" fmla="*/ 1124903 w 5171122"/>
              <a:gd name="connsiteY4328" fmla="*/ 2186800 h 2863886"/>
              <a:gd name="connsiteX4329" fmla="*/ 1124903 w 5171122"/>
              <a:gd name="connsiteY4329" fmla="*/ 2188705 h 2863886"/>
              <a:gd name="connsiteX4330" fmla="*/ 1124903 w 5171122"/>
              <a:gd name="connsiteY4330" fmla="*/ 2190610 h 2863886"/>
              <a:gd name="connsiteX4331" fmla="*/ 1124903 w 5171122"/>
              <a:gd name="connsiteY4331" fmla="*/ 2191562 h 2863886"/>
              <a:gd name="connsiteX4332" fmla="*/ 1125855 w 5171122"/>
              <a:gd name="connsiteY4332" fmla="*/ 2193467 h 2863886"/>
              <a:gd name="connsiteX4333" fmla="*/ 1126808 w 5171122"/>
              <a:gd name="connsiteY4333" fmla="*/ 2195372 h 2863886"/>
              <a:gd name="connsiteX4334" fmla="*/ 1127760 w 5171122"/>
              <a:gd name="connsiteY4334" fmla="*/ 2197277 h 2863886"/>
              <a:gd name="connsiteX4335" fmla="*/ 1127760 w 5171122"/>
              <a:gd name="connsiteY4335" fmla="*/ 2198230 h 2863886"/>
              <a:gd name="connsiteX4336" fmla="*/ 1128713 w 5171122"/>
              <a:gd name="connsiteY4336" fmla="*/ 2199182 h 2863886"/>
              <a:gd name="connsiteX4337" fmla="*/ 1129665 w 5171122"/>
              <a:gd name="connsiteY4337" fmla="*/ 2200135 h 2863886"/>
              <a:gd name="connsiteX4338" fmla="*/ 1130618 w 5171122"/>
              <a:gd name="connsiteY4338" fmla="*/ 2201087 h 2863886"/>
              <a:gd name="connsiteX4339" fmla="*/ 1131570 w 5171122"/>
              <a:gd name="connsiteY4339" fmla="*/ 2202040 h 2863886"/>
              <a:gd name="connsiteX4340" fmla="*/ 1132523 w 5171122"/>
              <a:gd name="connsiteY4340" fmla="*/ 2202992 h 2863886"/>
              <a:gd name="connsiteX4341" fmla="*/ 1132523 w 5171122"/>
              <a:gd name="connsiteY4341" fmla="*/ 2202992 h 2863886"/>
              <a:gd name="connsiteX4342" fmla="*/ 1033463 w 5171122"/>
              <a:gd name="connsiteY4342" fmla="*/ 2375395 h 2863886"/>
              <a:gd name="connsiteX4343" fmla="*/ 1033463 w 5171122"/>
              <a:gd name="connsiteY4343" fmla="*/ 2375395 h 2863886"/>
              <a:gd name="connsiteX4344" fmla="*/ 1031558 w 5171122"/>
              <a:gd name="connsiteY4344" fmla="*/ 2375395 h 2863886"/>
              <a:gd name="connsiteX4345" fmla="*/ 1029653 w 5171122"/>
              <a:gd name="connsiteY4345" fmla="*/ 2375395 h 2863886"/>
              <a:gd name="connsiteX4346" fmla="*/ 1027748 w 5171122"/>
              <a:gd name="connsiteY4346" fmla="*/ 2375395 h 2863886"/>
              <a:gd name="connsiteX4347" fmla="*/ 1025843 w 5171122"/>
              <a:gd name="connsiteY4347" fmla="*/ 2375395 h 2863886"/>
              <a:gd name="connsiteX4348" fmla="*/ 1024890 w 5171122"/>
              <a:gd name="connsiteY4348" fmla="*/ 2375395 h 2863886"/>
              <a:gd name="connsiteX4349" fmla="*/ 1023938 w 5171122"/>
              <a:gd name="connsiteY4349" fmla="*/ 2375395 h 2863886"/>
              <a:gd name="connsiteX4350" fmla="*/ 1022033 w 5171122"/>
              <a:gd name="connsiteY4350" fmla="*/ 2375395 h 2863886"/>
              <a:gd name="connsiteX4351" fmla="*/ 1020128 w 5171122"/>
              <a:gd name="connsiteY4351" fmla="*/ 2375395 h 2863886"/>
              <a:gd name="connsiteX4352" fmla="*/ 1018223 w 5171122"/>
              <a:gd name="connsiteY4352" fmla="*/ 2375395 h 2863886"/>
              <a:gd name="connsiteX4353" fmla="*/ 1017270 w 5171122"/>
              <a:gd name="connsiteY4353" fmla="*/ 2375395 h 2863886"/>
              <a:gd name="connsiteX4354" fmla="*/ 1015365 w 5171122"/>
              <a:gd name="connsiteY4354" fmla="*/ 2376347 h 2863886"/>
              <a:gd name="connsiteX4355" fmla="*/ 1013460 w 5171122"/>
              <a:gd name="connsiteY4355" fmla="*/ 2377300 h 2863886"/>
              <a:gd name="connsiteX4356" fmla="*/ 1011555 w 5171122"/>
              <a:gd name="connsiteY4356" fmla="*/ 2378252 h 2863886"/>
              <a:gd name="connsiteX4357" fmla="*/ 1010603 w 5171122"/>
              <a:gd name="connsiteY4357" fmla="*/ 2378252 h 2863886"/>
              <a:gd name="connsiteX4358" fmla="*/ 1009650 w 5171122"/>
              <a:gd name="connsiteY4358" fmla="*/ 2379205 h 2863886"/>
              <a:gd name="connsiteX4359" fmla="*/ 1008698 w 5171122"/>
              <a:gd name="connsiteY4359" fmla="*/ 2380157 h 2863886"/>
              <a:gd name="connsiteX4360" fmla="*/ 1007745 w 5171122"/>
              <a:gd name="connsiteY4360" fmla="*/ 2381110 h 2863886"/>
              <a:gd name="connsiteX4361" fmla="*/ 1006793 w 5171122"/>
              <a:gd name="connsiteY4361" fmla="*/ 2382062 h 2863886"/>
              <a:gd name="connsiteX4362" fmla="*/ 1005840 w 5171122"/>
              <a:gd name="connsiteY4362" fmla="*/ 2383015 h 2863886"/>
              <a:gd name="connsiteX4363" fmla="*/ 1004888 w 5171122"/>
              <a:gd name="connsiteY4363" fmla="*/ 2383967 h 2863886"/>
              <a:gd name="connsiteX4364" fmla="*/ 1003935 w 5171122"/>
              <a:gd name="connsiteY4364" fmla="*/ 2384920 h 2863886"/>
              <a:gd name="connsiteX4365" fmla="*/ 1002983 w 5171122"/>
              <a:gd name="connsiteY4365" fmla="*/ 2385872 h 2863886"/>
              <a:gd name="connsiteX4366" fmla="*/ 1002030 w 5171122"/>
              <a:gd name="connsiteY4366" fmla="*/ 2386825 h 2863886"/>
              <a:gd name="connsiteX4367" fmla="*/ 1002030 w 5171122"/>
              <a:gd name="connsiteY4367" fmla="*/ 2387777 h 2863886"/>
              <a:gd name="connsiteX4368" fmla="*/ 1001078 w 5171122"/>
              <a:gd name="connsiteY4368" fmla="*/ 2389682 h 2863886"/>
              <a:gd name="connsiteX4369" fmla="*/ 1000125 w 5171122"/>
              <a:gd name="connsiteY4369" fmla="*/ 2391587 h 2863886"/>
              <a:gd name="connsiteX4370" fmla="*/ 999173 w 5171122"/>
              <a:gd name="connsiteY4370" fmla="*/ 2393492 h 2863886"/>
              <a:gd name="connsiteX4371" fmla="*/ 999173 w 5171122"/>
              <a:gd name="connsiteY4371" fmla="*/ 2395397 h 2863886"/>
              <a:gd name="connsiteX4372" fmla="*/ 999173 w 5171122"/>
              <a:gd name="connsiteY4372" fmla="*/ 2395397 h 2863886"/>
              <a:gd name="connsiteX4373" fmla="*/ 800100 w 5171122"/>
              <a:gd name="connsiteY4373" fmla="*/ 2395397 h 2863886"/>
              <a:gd name="connsiteX4374" fmla="*/ 425768 w 5171122"/>
              <a:gd name="connsiteY4374" fmla="*/ 2182037 h 2863886"/>
              <a:gd name="connsiteX4375" fmla="*/ 425768 w 5171122"/>
              <a:gd name="connsiteY4375" fmla="*/ 2182037 h 2863886"/>
              <a:gd name="connsiteX4376" fmla="*/ 425768 w 5171122"/>
              <a:gd name="connsiteY4376" fmla="*/ 2180132 h 2863886"/>
              <a:gd name="connsiteX4377" fmla="*/ 424815 w 5171122"/>
              <a:gd name="connsiteY4377" fmla="*/ 2178227 h 2863886"/>
              <a:gd name="connsiteX4378" fmla="*/ 423863 w 5171122"/>
              <a:gd name="connsiteY4378" fmla="*/ 2176322 h 2863886"/>
              <a:gd name="connsiteX4379" fmla="*/ 422910 w 5171122"/>
              <a:gd name="connsiteY4379" fmla="*/ 2174417 h 2863886"/>
              <a:gd name="connsiteX4380" fmla="*/ 422910 w 5171122"/>
              <a:gd name="connsiteY4380" fmla="*/ 2173465 h 2863886"/>
              <a:gd name="connsiteX4381" fmla="*/ 421958 w 5171122"/>
              <a:gd name="connsiteY4381" fmla="*/ 2172512 h 2863886"/>
              <a:gd name="connsiteX4382" fmla="*/ 421005 w 5171122"/>
              <a:gd name="connsiteY4382" fmla="*/ 2171560 h 2863886"/>
              <a:gd name="connsiteX4383" fmla="*/ 420053 w 5171122"/>
              <a:gd name="connsiteY4383" fmla="*/ 2169655 h 2863886"/>
              <a:gd name="connsiteX4384" fmla="*/ 419100 w 5171122"/>
              <a:gd name="connsiteY4384" fmla="*/ 2168702 h 2863886"/>
              <a:gd name="connsiteX4385" fmla="*/ 418148 w 5171122"/>
              <a:gd name="connsiteY4385" fmla="*/ 2167750 h 2863886"/>
              <a:gd name="connsiteX4386" fmla="*/ 417195 w 5171122"/>
              <a:gd name="connsiteY4386" fmla="*/ 2166797 h 2863886"/>
              <a:gd name="connsiteX4387" fmla="*/ 416243 w 5171122"/>
              <a:gd name="connsiteY4387" fmla="*/ 2165845 h 2863886"/>
              <a:gd name="connsiteX4388" fmla="*/ 415290 w 5171122"/>
              <a:gd name="connsiteY4388" fmla="*/ 2164892 h 2863886"/>
              <a:gd name="connsiteX4389" fmla="*/ 414338 w 5171122"/>
              <a:gd name="connsiteY4389" fmla="*/ 2163940 h 2863886"/>
              <a:gd name="connsiteX4390" fmla="*/ 413385 w 5171122"/>
              <a:gd name="connsiteY4390" fmla="*/ 2163940 h 2863886"/>
              <a:gd name="connsiteX4391" fmla="*/ 411480 w 5171122"/>
              <a:gd name="connsiteY4391" fmla="*/ 2162987 h 2863886"/>
              <a:gd name="connsiteX4392" fmla="*/ 409575 w 5171122"/>
              <a:gd name="connsiteY4392" fmla="*/ 2162035 h 2863886"/>
              <a:gd name="connsiteX4393" fmla="*/ 407670 w 5171122"/>
              <a:gd name="connsiteY4393" fmla="*/ 2161082 h 2863886"/>
              <a:gd name="connsiteX4394" fmla="*/ 405765 w 5171122"/>
              <a:gd name="connsiteY4394" fmla="*/ 2161082 h 2863886"/>
              <a:gd name="connsiteX4395" fmla="*/ 403860 w 5171122"/>
              <a:gd name="connsiteY4395" fmla="*/ 2161082 h 2863886"/>
              <a:gd name="connsiteX4396" fmla="*/ 401955 w 5171122"/>
              <a:gd name="connsiteY4396" fmla="*/ 2161082 h 2863886"/>
              <a:gd name="connsiteX4397" fmla="*/ 400050 w 5171122"/>
              <a:gd name="connsiteY4397" fmla="*/ 2161082 h 2863886"/>
              <a:gd name="connsiteX4398" fmla="*/ 399098 w 5171122"/>
              <a:gd name="connsiteY4398" fmla="*/ 2161082 h 2863886"/>
              <a:gd name="connsiteX4399" fmla="*/ 398145 w 5171122"/>
              <a:gd name="connsiteY4399" fmla="*/ 2161082 h 2863886"/>
              <a:gd name="connsiteX4400" fmla="*/ 396240 w 5171122"/>
              <a:gd name="connsiteY4400" fmla="*/ 2161082 h 2863886"/>
              <a:gd name="connsiteX4401" fmla="*/ 394335 w 5171122"/>
              <a:gd name="connsiteY4401" fmla="*/ 2161082 h 2863886"/>
              <a:gd name="connsiteX4402" fmla="*/ 392430 w 5171122"/>
              <a:gd name="connsiteY4402" fmla="*/ 2161082 h 2863886"/>
              <a:gd name="connsiteX4403" fmla="*/ 390525 w 5171122"/>
              <a:gd name="connsiteY4403" fmla="*/ 2161082 h 2863886"/>
              <a:gd name="connsiteX4404" fmla="*/ 390525 w 5171122"/>
              <a:gd name="connsiteY4404" fmla="*/ 2161082 h 2863886"/>
              <a:gd name="connsiteX4405" fmla="*/ 293370 w 5171122"/>
              <a:gd name="connsiteY4405" fmla="*/ 1990585 h 2863886"/>
              <a:gd name="connsiteX4406" fmla="*/ 293370 w 5171122"/>
              <a:gd name="connsiteY4406" fmla="*/ 1990585 h 2863886"/>
              <a:gd name="connsiteX4407" fmla="*/ 294323 w 5171122"/>
              <a:gd name="connsiteY4407" fmla="*/ 1989632 h 2863886"/>
              <a:gd name="connsiteX4408" fmla="*/ 295275 w 5171122"/>
              <a:gd name="connsiteY4408" fmla="*/ 1988680 h 2863886"/>
              <a:gd name="connsiteX4409" fmla="*/ 296228 w 5171122"/>
              <a:gd name="connsiteY4409" fmla="*/ 1987727 h 2863886"/>
              <a:gd name="connsiteX4410" fmla="*/ 297180 w 5171122"/>
              <a:gd name="connsiteY4410" fmla="*/ 1986775 h 2863886"/>
              <a:gd name="connsiteX4411" fmla="*/ 298133 w 5171122"/>
              <a:gd name="connsiteY4411" fmla="*/ 1985822 h 2863886"/>
              <a:gd name="connsiteX4412" fmla="*/ 298133 w 5171122"/>
              <a:gd name="connsiteY4412" fmla="*/ 1984870 h 2863886"/>
              <a:gd name="connsiteX4413" fmla="*/ 299085 w 5171122"/>
              <a:gd name="connsiteY4413" fmla="*/ 1982965 h 2863886"/>
              <a:gd name="connsiteX4414" fmla="*/ 300038 w 5171122"/>
              <a:gd name="connsiteY4414" fmla="*/ 1981060 h 2863886"/>
              <a:gd name="connsiteX4415" fmla="*/ 300990 w 5171122"/>
              <a:gd name="connsiteY4415" fmla="*/ 1979155 h 2863886"/>
              <a:gd name="connsiteX4416" fmla="*/ 300990 w 5171122"/>
              <a:gd name="connsiteY4416" fmla="*/ 1978202 h 2863886"/>
              <a:gd name="connsiteX4417" fmla="*/ 300990 w 5171122"/>
              <a:gd name="connsiteY4417" fmla="*/ 1976297 h 2863886"/>
              <a:gd name="connsiteX4418" fmla="*/ 300990 w 5171122"/>
              <a:gd name="connsiteY4418" fmla="*/ 1974392 h 2863886"/>
              <a:gd name="connsiteX4419" fmla="*/ 300990 w 5171122"/>
              <a:gd name="connsiteY4419" fmla="*/ 1972487 h 2863886"/>
              <a:gd name="connsiteX4420" fmla="*/ 300990 w 5171122"/>
              <a:gd name="connsiteY4420" fmla="*/ 1971535 h 2863886"/>
              <a:gd name="connsiteX4421" fmla="*/ 300990 w 5171122"/>
              <a:gd name="connsiteY4421" fmla="*/ 1970582 h 2863886"/>
              <a:gd name="connsiteX4422" fmla="*/ 300990 w 5171122"/>
              <a:gd name="connsiteY4422" fmla="*/ 1968677 h 2863886"/>
              <a:gd name="connsiteX4423" fmla="*/ 300990 w 5171122"/>
              <a:gd name="connsiteY4423" fmla="*/ 1966772 h 2863886"/>
              <a:gd name="connsiteX4424" fmla="*/ 300990 w 5171122"/>
              <a:gd name="connsiteY4424" fmla="*/ 1964867 h 2863886"/>
              <a:gd name="connsiteX4425" fmla="*/ 300990 w 5171122"/>
              <a:gd name="connsiteY4425" fmla="*/ 1963915 h 2863886"/>
              <a:gd name="connsiteX4426" fmla="*/ 300038 w 5171122"/>
              <a:gd name="connsiteY4426" fmla="*/ 1962010 h 2863886"/>
              <a:gd name="connsiteX4427" fmla="*/ 299085 w 5171122"/>
              <a:gd name="connsiteY4427" fmla="*/ 1960105 h 2863886"/>
              <a:gd name="connsiteX4428" fmla="*/ 298133 w 5171122"/>
              <a:gd name="connsiteY4428" fmla="*/ 1958200 h 2863886"/>
              <a:gd name="connsiteX4429" fmla="*/ 298133 w 5171122"/>
              <a:gd name="connsiteY4429" fmla="*/ 1957247 h 2863886"/>
              <a:gd name="connsiteX4430" fmla="*/ 297180 w 5171122"/>
              <a:gd name="connsiteY4430" fmla="*/ 1956295 h 2863886"/>
              <a:gd name="connsiteX4431" fmla="*/ 296228 w 5171122"/>
              <a:gd name="connsiteY4431" fmla="*/ 1955342 h 2863886"/>
              <a:gd name="connsiteX4432" fmla="*/ 295275 w 5171122"/>
              <a:gd name="connsiteY4432" fmla="*/ 1954390 h 2863886"/>
              <a:gd name="connsiteX4433" fmla="*/ 294323 w 5171122"/>
              <a:gd name="connsiteY4433" fmla="*/ 1953437 h 2863886"/>
              <a:gd name="connsiteX4434" fmla="*/ 293370 w 5171122"/>
              <a:gd name="connsiteY4434" fmla="*/ 1952485 h 2863886"/>
              <a:gd name="connsiteX4435" fmla="*/ 293370 w 5171122"/>
              <a:gd name="connsiteY4435" fmla="*/ 1952485 h 2863886"/>
              <a:gd name="connsiteX4436" fmla="*/ 392430 w 5171122"/>
              <a:gd name="connsiteY4436" fmla="*/ 1780082 h 2863886"/>
              <a:gd name="connsiteX4437" fmla="*/ 392430 w 5171122"/>
              <a:gd name="connsiteY4437" fmla="*/ 1780082 h 2863886"/>
              <a:gd name="connsiteX4438" fmla="*/ 394335 w 5171122"/>
              <a:gd name="connsiteY4438" fmla="*/ 1780082 h 2863886"/>
              <a:gd name="connsiteX4439" fmla="*/ 396240 w 5171122"/>
              <a:gd name="connsiteY4439" fmla="*/ 1780082 h 2863886"/>
              <a:gd name="connsiteX4440" fmla="*/ 398145 w 5171122"/>
              <a:gd name="connsiteY4440" fmla="*/ 1780082 h 2863886"/>
              <a:gd name="connsiteX4441" fmla="*/ 400050 w 5171122"/>
              <a:gd name="connsiteY4441" fmla="*/ 1780082 h 2863886"/>
              <a:gd name="connsiteX4442" fmla="*/ 401003 w 5171122"/>
              <a:gd name="connsiteY4442" fmla="*/ 1780082 h 2863886"/>
              <a:gd name="connsiteX4443" fmla="*/ 401955 w 5171122"/>
              <a:gd name="connsiteY4443" fmla="*/ 1780082 h 2863886"/>
              <a:gd name="connsiteX4444" fmla="*/ 403860 w 5171122"/>
              <a:gd name="connsiteY4444" fmla="*/ 1780082 h 2863886"/>
              <a:gd name="connsiteX4445" fmla="*/ 405765 w 5171122"/>
              <a:gd name="connsiteY4445" fmla="*/ 1780082 h 2863886"/>
              <a:gd name="connsiteX4446" fmla="*/ 407670 w 5171122"/>
              <a:gd name="connsiteY4446" fmla="*/ 1780082 h 2863886"/>
              <a:gd name="connsiteX4447" fmla="*/ 409575 w 5171122"/>
              <a:gd name="connsiteY4447" fmla="*/ 1780082 h 2863886"/>
              <a:gd name="connsiteX4448" fmla="*/ 411480 w 5171122"/>
              <a:gd name="connsiteY4448" fmla="*/ 1779130 h 2863886"/>
              <a:gd name="connsiteX4449" fmla="*/ 413385 w 5171122"/>
              <a:gd name="connsiteY4449" fmla="*/ 1778177 h 2863886"/>
              <a:gd name="connsiteX4450" fmla="*/ 415290 w 5171122"/>
              <a:gd name="connsiteY4450" fmla="*/ 1777225 h 2863886"/>
              <a:gd name="connsiteX4451" fmla="*/ 416243 w 5171122"/>
              <a:gd name="connsiteY4451" fmla="*/ 1777225 h 2863886"/>
              <a:gd name="connsiteX4452" fmla="*/ 417195 w 5171122"/>
              <a:gd name="connsiteY4452" fmla="*/ 1776272 h 2863886"/>
              <a:gd name="connsiteX4453" fmla="*/ 418148 w 5171122"/>
              <a:gd name="connsiteY4453" fmla="*/ 1775320 h 2863886"/>
              <a:gd name="connsiteX4454" fmla="*/ 419100 w 5171122"/>
              <a:gd name="connsiteY4454" fmla="*/ 1774367 h 2863886"/>
              <a:gd name="connsiteX4455" fmla="*/ 420053 w 5171122"/>
              <a:gd name="connsiteY4455" fmla="*/ 1773415 h 2863886"/>
              <a:gd name="connsiteX4456" fmla="*/ 421005 w 5171122"/>
              <a:gd name="connsiteY4456" fmla="*/ 1772462 h 2863886"/>
              <a:gd name="connsiteX4457" fmla="*/ 421958 w 5171122"/>
              <a:gd name="connsiteY4457" fmla="*/ 1771510 h 2863886"/>
              <a:gd name="connsiteX4458" fmla="*/ 422910 w 5171122"/>
              <a:gd name="connsiteY4458" fmla="*/ 1769605 h 2863886"/>
              <a:gd name="connsiteX4459" fmla="*/ 423863 w 5171122"/>
              <a:gd name="connsiteY4459" fmla="*/ 1768652 h 2863886"/>
              <a:gd name="connsiteX4460" fmla="*/ 424815 w 5171122"/>
              <a:gd name="connsiteY4460" fmla="*/ 1767700 h 2863886"/>
              <a:gd name="connsiteX4461" fmla="*/ 424815 w 5171122"/>
              <a:gd name="connsiteY4461" fmla="*/ 1766747 h 2863886"/>
              <a:gd name="connsiteX4462" fmla="*/ 425768 w 5171122"/>
              <a:gd name="connsiteY4462" fmla="*/ 1764842 h 2863886"/>
              <a:gd name="connsiteX4463" fmla="*/ 426720 w 5171122"/>
              <a:gd name="connsiteY4463" fmla="*/ 1762937 h 2863886"/>
              <a:gd name="connsiteX4464" fmla="*/ 427673 w 5171122"/>
              <a:gd name="connsiteY4464" fmla="*/ 1761032 h 2863886"/>
              <a:gd name="connsiteX4465" fmla="*/ 427673 w 5171122"/>
              <a:gd name="connsiteY4465" fmla="*/ 1759127 h 2863886"/>
              <a:gd name="connsiteX4466" fmla="*/ 427673 w 5171122"/>
              <a:gd name="connsiteY4466" fmla="*/ 1759127 h 2863886"/>
              <a:gd name="connsiteX4467" fmla="*/ 626745 w 5171122"/>
              <a:gd name="connsiteY4467" fmla="*/ 1759127 h 2863886"/>
              <a:gd name="connsiteX4468" fmla="*/ 626745 w 5171122"/>
              <a:gd name="connsiteY4468" fmla="*/ 1759127 h 2863886"/>
              <a:gd name="connsiteX4469" fmla="*/ 626745 w 5171122"/>
              <a:gd name="connsiteY4469" fmla="*/ 1761032 h 2863886"/>
              <a:gd name="connsiteX4470" fmla="*/ 627698 w 5171122"/>
              <a:gd name="connsiteY4470" fmla="*/ 1762937 h 2863886"/>
              <a:gd name="connsiteX4471" fmla="*/ 628650 w 5171122"/>
              <a:gd name="connsiteY4471" fmla="*/ 1764842 h 2863886"/>
              <a:gd name="connsiteX4472" fmla="*/ 629603 w 5171122"/>
              <a:gd name="connsiteY4472" fmla="*/ 1766747 h 2863886"/>
              <a:gd name="connsiteX4473" fmla="*/ 629603 w 5171122"/>
              <a:gd name="connsiteY4473" fmla="*/ 1767700 h 2863886"/>
              <a:gd name="connsiteX4474" fmla="*/ 630555 w 5171122"/>
              <a:gd name="connsiteY4474" fmla="*/ 1768652 h 2863886"/>
              <a:gd name="connsiteX4475" fmla="*/ 631508 w 5171122"/>
              <a:gd name="connsiteY4475" fmla="*/ 1769605 h 2863886"/>
              <a:gd name="connsiteX4476" fmla="*/ 632460 w 5171122"/>
              <a:gd name="connsiteY4476" fmla="*/ 1770557 h 2863886"/>
              <a:gd name="connsiteX4477" fmla="*/ 633413 w 5171122"/>
              <a:gd name="connsiteY4477" fmla="*/ 1771510 h 2863886"/>
              <a:gd name="connsiteX4478" fmla="*/ 634365 w 5171122"/>
              <a:gd name="connsiteY4478" fmla="*/ 1772462 h 2863886"/>
              <a:gd name="connsiteX4479" fmla="*/ 635318 w 5171122"/>
              <a:gd name="connsiteY4479" fmla="*/ 1773415 h 2863886"/>
              <a:gd name="connsiteX4480" fmla="*/ 636270 w 5171122"/>
              <a:gd name="connsiteY4480" fmla="*/ 1774367 h 2863886"/>
              <a:gd name="connsiteX4481" fmla="*/ 637223 w 5171122"/>
              <a:gd name="connsiteY4481" fmla="*/ 1775320 h 2863886"/>
              <a:gd name="connsiteX4482" fmla="*/ 638175 w 5171122"/>
              <a:gd name="connsiteY4482" fmla="*/ 1776272 h 2863886"/>
              <a:gd name="connsiteX4483" fmla="*/ 639128 w 5171122"/>
              <a:gd name="connsiteY4483" fmla="*/ 1776272 h 2863886"/>
              <a:gd name="connsiteX4484" fmla="*/ 641033 w 5171122"/>
              <a:gd name="connsiteY4484" fmla="*/ 1777225 h 2863886"/>
              <a:gd name="connsiteX4485" fmla="*/ 642938 w 5171122"/>
              <a:gd name="connsiteY4485" fmla="*/ 1778177 h 2863886"/>
              <a:gd name="connsiteX4486" fmla="*/ 644843 w 5171122"/>
              <a:gd name="connsiteY4486" fmla="*/ 1779130 h 2863886"/>
              <a:gd name="connsiteX4487" fmla="*/ 646748 w 5171122"/>
              <a:gd name="connsiteY4487" fmla="*/ 1779130 h 2863886"/>
              <a:gd name="connsiteX4488" fmla="*/ 648653 w 5171122"/>
              <a:gd name="connsiteY4488" fmla="*/ 1779130 h 2863886"/>
              <a:gd name="connsiteX4489" fmla="*/ 650558 w 5171122"/>
              <a:gd name="connsiteY4489" fmla="*/ 1779130 h 2863886"/>
              <a:gd name="connsiteX4490" fmla="*/ 652463 w 5171122"/>
              <a:gd name="connsiteY4490" fmla="*/ 1779130 h 2863886"/>
              <a:gd name="connsiteX4491" fmla="*/ 653415 w 5171122"/>
              <a:gd name="connsiteY4491" fmla="*/ 1779130 h 2863886"/>
              <a:gd name="connsiteX4492" fmla="*/ 654368 w 5171122"/>
              <a:gd name="connsiteY4492" fmla="*/ 1779130 h 2863886"/>
              <a:gd name="connsiteX4493" fmla="*/ 656273 w 5171122"/>
              <a:gd name="connsiteY4493" fmla="*/ 1779130 h 2863886"/>
              <a:gd name="connsiteX4494" fmla="*/ 658178 w 5171122"/>
              <a:gd name="connsiteY4494" fmla="*/ 1779130 h 2863886"/>
              <a:gd name="connsiteX4495" fmla="*/ 660083 w 5171122"/>
              <a:gd name="connsiteY4495" fmla="*/ 1779130 h 2863886"/>
              <a:gd name="connsiteX4496" fmla="*/ 661988 w 5171122"/>
              <a:gd name="connsiteY4496" fmla="*/ 1779130 h 2863886"/>
              <a:gd name="connsiteX4497" fmla="*/ 661988 w 5171122"/>
              <a:gd name="connsiteY4497" fmla="*/ 1779130 h 2863886"/>
              <a:gd name="connsiteX4498" fmla="*/ 757238 w 5171122"/>
              <a:gd name="connsiteY4498" fmla="*/ 1952485 h 2863886"/>
              <a:gd name="connsiteX4499" fmla="*/ 757238 w 5171122"/>
              <a:gd name="connsiteY4499" fmla="*/ 1952485 h 2863886"/>
              <a:gd name="connsiteX4500" fmla="*/ 756285 w 5171122"/>
              <a:gd name="connsiteY4500" fmla="*/ 1953437 h 2863886"/>
              <a:gd name="connsiteX4501" fmla="*/ 755333 w 5171122"/>
              <a:gd name="connsiteY4501" fmla="*/ 1954390 h 2863886"/>
              <a:gd name="connsiteX4502" fmla="*/ 754380 w 5171122"/>
              <a:gd name="connsiteY4502" fmla="*/ 1955342 h 2863886"/>
              <a:gd name="connsiteX4503" fmla="*/ 753428 w 5171122"/>
              <a:gd name="connsiteY4503" fmla="*/ 1956295 h 2863886"/>
              <a:gd name="connsiteX4504" fmla="*/ 752475 w 5171122"/>
              <a:gd name="connsiteY4504" fmla="*/ 1957247 h 2863886"/>
              <a:gd name="connsiteX4505" fmla="*/ 752475 w 5171122"/>
              <a:gd name="connsiteY4505" fmla="*/ 1958200 h 2863886"/>
              <a:gd name="connsiteX4506" fmla="*/ 751523 w 5171122"/>
              <a:gd name="connsiteY4506" fmla="*/ 1960105 h 2863886"/>
              <a:gd name="connsiteX4507" fmla="*/ 750570 w 5171122"/>
              <a:gd name="connsiteY4507" fmla="*/ 1962010 h 2863886"/>
              <a:gd name="connsiteX4508" fmla="*/ 749618 w 5171122"/>
              <a:gd name="connsiteY4508" fmla="*/ 1963915 h 2863886"/>
              <a:gd name="connsiteX4509" fmla="*/ 749618 w 5171122"/>
              <a:gd name="connsiteY4509" fmla="*/ 1964867 h 2863886"/>
              <a:gd name="connsiteX4510" fmla="*/ 749618 w 5171122"/>
              <a:gd name="connsiteY4510" fmla="*/ 1966772 h 2863886"/>
              <a:gd name="connsiteX4511" fmla="*/ 749618 w 5171122"/>
              <a:gd name="connsiteY4511" fmla="*/ 1968677 h 2863886"/>
              <a:gd name="connsiteX4512" fmla="*/ 749618 w 5171122"/>
              <a:gd name="connsiteY4512" fmla="*/ 1970582 h 2863886"/>
              <a:gd name="connsiteX4513" fmla="*/ 749618 w 5171122"/>
              <a:gd name="connsiteY4513" fmla="*/ 1971535 h 2863886"/>
              <a:gd name="connsiteX4514" fmla="*/ 749618 w 5171122"/>
              <a:gd name="connsiteY4514" fmla="*/ 1972487 h 2863886"/>
              <a:gd name="connsiteX4515" fmla="*/ 749618 w 5171122"/>
              <a:gd name="connsiteY4515" fmla="*/ 1974392 h 2863886"/>
              <a:gd name="connsiteX4516" fmla="*/ 749618 w 5171122"/>
              <a:gd name="connsiteY4516" fmla="*/ 1976297 h 2863886"/>
              <a:gd name="connsiteX4517" fmla="*/ 749618 w 5171122"/>
              <a:gd name="connsiteY4517" fmla="*/ 1978202 h 2863886"/>
              <a:gd name="connsiteX4518" fmla="*/ 749618 w 5171122"/>
              <a:gd name="connsiteY4518" fmla="*/ 1979155 h 2863886"/>
              <a:gd name="connsiteX4519" fmla="*/ 750570 w 5171122"/>
              <a:gd name="connsiteY4519" fmla="*/ 1981060 h 2863886"/>
              <a:gd name="connsiteX4520" fmla="*/ 751523 w 5171122"/>
              <a:gd name="connsiteY4520" fmla="*/ 1982965 h 2863886"/>
              <a:gd name="connsiteX4521" fmla="*/ 752475 w 5171122"/>
              <a:gd name="connsiteY4521" fmla="*/ 1984870 h 2863886"/>
              <a:gd name="connsiteX4522" fmla="*/ 752475 w 5171122"/>
              <a:gd name="connsiteY4522" fmla="*/ 1985822 h 2863886"/>
              <a:gd name="connsiteX4523" fmla="*/ 753428 w 5171122"/>
              <a:gd name="connsiteY4523" fmla="*/ 1986775 h 2863886"/>
              <a:gd name="connsiteX4524" fmla="*/ 754380 w 5171122"/>
              <a:gd name="connsiteY4524" fmla="*/ 1987727 h 2863886"/>
              <a:gd name="connsiteX4525" fmla="*/ 755333 w 5171122"/>
              <a:gd name="connsiteY4525" fmla="*/ 1988680 h 2863886"/>
              <a:gd name="connsiteX4526" fmla="*/ 756285 w 5171122"/>
              <a:gd name="connsiteY4526" fmla="*/ 1989632 h 2863886"/>
              <a:gd name="connsiteX4527" fmla="*/ 757238 w 5171122"/>
              <a:gd name="connsiteY4527" fmla="*/ 1990585 h 2863886"/>
              <a:gd name="connsiteX4528" fmla="*/ 757238 w 5171122"/>
              <a:gd name="connsiteY4528" fmla="*/ 1990585 h 2863886"/>
              <a:gd name="connsiteX4529" fmla="*/ 658178 w 5171122"/>
              <a:gd name="connsiteY4529" fmla="*/ 2162987 h 2863886"/>
              <a:gd name="connsiteX4530" fmla="*/ 658178 w 5171122"/>
              <a:gd name="connsiteY4530" fmla="*/ 2162987 h 2863886"/>
              <a:gd name="connsiteX4531" fmla="*/ 656273 w 5171122"/>
              <a:gd name="connsiteY4531" fmla="*/ 2162987 h 2863886"/>
              <a:gd name="connsiteX4532" fmla="*/ 654368 w 5171122"/>
              <a:gd name="connsiteY4532" fmla="*/ 2162987 h 2863886"/>
              <a:gd name="connsiteX4533" fmla="*/ 652463 w 5171122"/>
              <a:gd name="connsiteY4533" fmla="*/ 2162987 h 2863886"/>
              <a:gd name="connsiteX4534" fmla="*/ 650558 w 5171122"/>
              <a:gd name="connsiteY4534" fmla="*/ 2162987 h 2863886"/>
              <a:gd name="connsiteX4535" fmla="*/ 649605 w 5171122"/>
              <a:gd name="connsiteY4535" fmla="*/ 2162987 h 2863886"/>
              <a:gd name="connsiteX4536" fmla="*/ 648653 w 5171122"/>
              <a:gd name="connsiteY4536" fmla="*/ 2162987 h 2863886"/>
              <a:gd name="connsiteX4537" fmla="*/ 646748 w 5171122"/>
              <a:gd name="connsiteY4537" fmla="*/ 2162987 h 2863886"/>
              <a:gd name="connsiteX4538" fmla="*/ 644843 w 5171122"/>
              <a:gd name="connsiteY4538" fmla="*/ 2162987 h 2863886"/>
              <a:gd name="connsiteX4539" fmla="*/ 642938 w 5171122"/>
              <a:gd name="connsiteY4539" fmla="*/ 2162987 h 2863886"/>
              <a:gd name="connsiteX4540" fmla="*/ 641033 w 5171122"/>
              <a:gd name="connsiteY4540" fmla="*/ 2162987 h 2863886"/>
              <a:gd name="connsiteX4541" fmla="*/ 639128 w 5171122"/>
              <a:gd name="connsiteY4541" fmla="*/ 2163940 h 2863886"/>
              <a:gd name="connsiteX4542" fmla="*/ 637223 w 5171122"/>
              <a:gd name="connsiteY4542" fmla="*/ 2164892 h 2863886"/>
              <a:gd name="connsiteX4543" fmla="*/ 635318 w 5171122"/>
              <a:gd name="connsiteY4543" fmla="*/ 2165845 h 2863886"/>
              <a:gd name="connsiteX4544" fmla="*/ 634365 w 5171122"/>
              <a:gd name="connsiteY4544" fmla="*/ 2165845 h 2863886"/>
              <a:gd name="connsiteX4545" fmla="*/ 633413 w 5171122"/>
              <a:gd name="connsiteY4545" fmla="*/ 2166797 h 2863886"/>
              <a:gd name="connsiteX4546" fmla="*/ 632460 w 5171122"/>
              <a:gd name="connsiteY4546" fmla="*/ 2167750 h 2863886"/>
              <a:gd name="connsiteX4547" fmla="*/ 631508 w 5171122"/>
              <a:gd name="connsiteY4547" fmla="*/ 2168702 h 2863886"/>
              <a:gd name="connsiteX4548" fmla="*/ 630555 w 5171122"/>
              <a:gd name="connsiteY4548" fmla="*/ 2169655 h 2863886"/>
              <a:gd name="connsiteX4549" fmla="*/ 629603 w 5171122"/>
              <a:gd name="connsiteY4549" fmla="*/ 2170607 h 2863886"/>
              <a:gd name="connsiteX4550" fmla="*/ 628650 w 5171122"/>
              <a:gd name="connsiteY4550" fmla="*/ 2171560 h 2863886"/>
              <a:gd name="connsiteX4551" fmla="*/ 627698 w 5171122"/>
              <a:gd name="connsiteY4551" fmla="*/ 2172512 h 2863886"/>
              <a:gd name="connsiteX4552" fmla="*/ 626745 w 5171122"/>
              <a:gd name="connsiteY4552" fmla="*/ 2173465 h 2863886"/>
              <a:gd name="connsiteX4553" fmla="*/ 625793 w 5171122"/>
              <a:gd name="connsiteY4553" fmla="*/ 2174417 h 2863886"/>
              <a:gd name="connsiteX4554" fmla="*/ 625793 w 5171122"/>
              <a:gd name="connsiteY4554" fmla="*/ 2175370 h 2863886"/>
              <a:gd name="connsiteX4555" fmla="*/ 624840 w 5171122"/>
              <a:gd name="connsiteY4555" fmla="*/ 2177275 h 2863886"/>
              <a:gd name="connsiteX4556" fmla="*/ 623888 w 5171122"/>
              <a:gd name="connsiteY4556" fmla="*/ 2179180 h 2863886"/>
              <a:gd name="connsiteX4557" fmla="*/ 622935 w 5171122"/>
              <a:gd name="connsiteY4557" fmla="*/ 2181085 h 2863886"/>
              <a:gd name="connsiteX4558" fmla="*/ 622935 w 5171122"/>
              <a:gd name="connsiteY4558" fmla="*/ 2182990 h 2863886"/>
              <a:gd name="connsiteX4559" fmla="*/ 622935 w 5171122"/>
              <a:gd name="connsiteY4559" fmla="*/ 2182990 h 2863886"/>
              <a:gd name="connsiteX4560" fmla="*/ 425768 w 5171122"/>
              <a:gd name="connsiteY4560" fmla="*/ 2182990 h 2863886"/>
              <a:gd name="connsiteX4561" fmla="*/ 293370 w 5171122"/>
              <a:gd name="connsiteY4561" fmla="*/ 1558150 h 2863886"/>
              <a:gd name="connsiteX4562" fmla="*/ 294323 w 5171122"/>
              <a:gd name="connsiteY4562" fmla="*/ 1557197 h 2863886"/>
              <a:gd name="connsiteX4563" fmla="*/ 295275 w 5171122"/>
              <a:gd name="connsiteY4563" fmla="*/ 1556245 h 2863886"/>
              <a:gd name="connsiteX4564" fmla="*/ 296228 w 5171122"/>
              <a:gd name="connsiteY4564" fmla="*/ 1555292 h 2863886"/>
              <a:gd name="connsiteX4565" fmla="*/ 297180 w 5171122"/>
              <a:gd name="connsiteY4565" fmla="*/ 1554340 h 2863886"/>
              <a:gd name="connsiteX4566" fmla="*/ 298133 w 5171122"/>
              <a:gd name="connsiteY4566" fmla="*/ 1553387 h 2863886"/>
              <a:gd name="connsiteX4567" fmla="*/ 298133 w 5171122"/>
              <a:gd name="connsiteY4567" fmla="*/ 1552435 h 2863886"/>
              <a:gd name="connsiteX4568" fmla="*/ 299085 w 5171122"/>
              <a:gd name="connsiteY4568" fmla="*/ 1550530 h 2863886"/>
              <a:gd name="connsiteX4569" fmla="*/ 300038 w 5171122"/>
              <a:gd name="connsiteY4569" fmla="*/ 1548625 h 2863886"/>
              <a:gd name="connsiteX4570" fmla="*/ 300990 w 5171122"/>
              <a:gd name="connsiteY4570" fmla="*/ 1546720 h 2863886"/>
              <a:gd name="connsiteX4571" fmla="*/ 300990 w 5171122"/>
              <a:gd name="connsiteY4571" fmla="*/ 1545767 h 2863886"/>
              <a:gd name="connsiteX4572" fmla="*/ 300990 w 5171122"/>
              <a:gd name="connsiteY4572" fmla="*/ 1543862 h 2863886"/>
              <a:gd name="connsiteX4573" fmla="*/ 300990 w 5171122"/>
              <a:gd name="connsiteY4573" fmla="*/ 1541957 h 2863886"/>
              <a:gd name="connsiteX4574" fmla="*/ 300990 w 5171122"/>
              <a:gd name="connsiteY4574" fmla="*/ 1540052 h 2863886"/>
              <a:gd name="connsiteX4575" fmla="*/ 300990 w 5171122"/>
              <a:gd name="connsiteY4575" fmla="*/ 1539100 h 2863886"/>
              <a:gd name="connsiteX4576" fmla="*/ 300990 w 5171122"/>
              <a:gd name="connsiteY4576" fmla="*/ 1538147 h 2863886"/>
              <a:gd name="connsiteX4577" fmla="*/ 300990 w 5171122"/>
              <a:gd name="connsiteY4577" fmla="*/ 1536242 h 2863886"/>
              <a:gd name="connsiteX4578" fmla="*/ 300990 w 5171122"/>
              <a:gd name="connsiteY4578" fmla="*/ 1534337 h 2863886"/>
              <a:gd name="connsiteX4579" fmla="*/ 300990 w 5171122"/>
              <a:gd name="connsiteY4579" fmla="*/ 1532432 h 2863886"/>
              <a:gd name="connsiteX4580" fmla="*/ 300990 w 5171122"/>
              <a:gd name="connsiteY4580" fmla="*/ 1531480 h 2863886"/>
              <a:gd name="connsiteX4581" fmla="*/ 300038 w 5171122"/>
              <a:gd name="connsiteY4581" fmla="*/ 1529575 h 2863886"/>
              <a:gd name="connsiteX4582" fmla="*/ 299085 w 5171122"/>
              <a:gd name="connsiteY4582" fmla="*/ 1527670 h 2863886"/>
              <a:gd name="connsiteX4583" fmla="*/ 298133 w 5171122"/>
              <a:gd name="connsiteY4583" fmla="*/ 1525765 h 2863886"/>
              <a:gd name="connsiteX4584" fmla="*/ 298133 w 5171122"/>
              <a:gd name="connsiteY4584" fmla="*/ 1524812 h 2863886"/>
              <a:gd name="connsiteX4585" fmla="*/ 297180 w 5171122"/>
              <a:gd name="connsiteY4585" fmla="*/ 1523860 h 2863886"/>
              <a:gd name="connsiteX4586" fmla="*/ 296228 w 5171122"/>
              <a:gd name="connsiteY4586" fmla="*/ 1522907 h 2863886"/>
              <a:gd name="connsiteX4587" fmla="*/ 295275 w 5171122"/>
              <a:gd name="connsiteY4587" fmla="*/ 1521955 h 2863886"/>
              <a:gd name="connsiteX4588" fmla="*/ 294323 w 5171122"/>
              <a:gd name="connsiteY4588" fmla="*/ 1521002 h 2863886"/>
              <a:gd name="connsiteX4589" fmla="*/ 293370 w 5171122"/>
              <a:gd name="connsiteY4589" fmla="*/ 1520050 h 2863886"/>
              <a:gd name="connsiteX4590" fmla="*/ 293370 w 5171122"/>
              <a:gd name="connsiteY4590" fmla="*/ 1520050 h 2863886"/>
              <a:gd name="connsiteX4591" fmla="*/ 392430 w 5171122"/>
              <a:gd name="connsiteY4591" fmla="*/ 1347647 h 2863886"/>
              <a:gd name="connsiteX4592" fmla="*/ 393383 w 5171122"/>
              <a:gd name="connsiteY4592" fmla="*/ 1347647 h 2863886"/>
              <a:gd name="connsiteX4593" fmla="*/ 396240 w 5171122"/>
              <a:gd name="connsiteY4593" fmla="*/ 1348600 h 2863886"/>
              <a:gd name="connsiteX4594" fmla="*/ 399098 w 5171122"/>
              <a:gd name="connsiteY4594" fmla="*/ 1348600 h 2863886"/>
              <a:gd name="connsiteX4595" fmla="*/ 401003 w 5171122"/>
              <a:gd name="connsiteY4595" fmla="*/ 1348600 h 2863886"/>
              <a:gd name="connsiteX4596" fmla="*/ 401955 w 5171122"/>
              <a:gd name="connsiteY4596" fmla="*/ 1348600 h 2863886"/>
              <a:gd name="connsiteX4597" fmla="*/ 404813 w 5171122"/>
              <a:gd name="connsiteY4597" fmla="*/ 1348600 h 2863886"/>
              <a:gd name="connsiteX4598" fmla="*/ 407670 w 5171122"/>
              <a:gd name="connsiteY4598" fmla="*/ 1348600 h 2863886"/>
              <a:gd name="connsiteX4599" fmla="*/ 410528 w 5171122"/>
              <a:gd name="connsiteY4599" fmla="*/ 1347647 h 2863886"/>
              <a:gd name="connsiteX4600" fmla="*/ 413385 w 5171122"/>
              <a:gd name="connsiteY4600" fmla="*/ 1346695 h 2863886"/>
              <a:gd name="connsiteX4601" fmla="*/ 415290 w 5171122"/>
              <a:gd name="connsiteY4601" fmla="*/ 1345742 h 2863886"/>
              <a:gd name="connsiteX4602" fmla="*/ 417195 w 5171122"/>
              <a:gd name="connsiteY4602" fmla="*/ 1344790 h 2863886"/>
              <a:gd name="connsiteX4603" fmla="*/ 419100 w 5171122"/>
              <a:gd name="connsiteY4603" fmla="*/ 1342885 h 2863886"/>
              <a:gd name="connsiteX4604" fmla="*/ 421005 w 5171122"/>
              <a:gd name="connsiteY4604" fmla="*/ 1340980 h 2863886"/>
              <a:gd name="connsiteX4605" fmla="*/ 422910 w 5171122"/>
              <a:gd name="connsiteY4605" fmla="*/ 1339075 h 2863886"/>
              <a:gd name="connsiteX4606" fmla="*/ 424815 w 5171122"/>
              <a:gd name="connsiteY4606" fmla="*/ 1337170 h 2863886"/>
              <a:gd name="connsiteX4607" fmla="*/ 425768 w 5171122"/>
              <a:gd name="connsiteY4607" fmla="*/ 1336217 h 2863886"/>
              <a:gd name="connsiteX4608" fmla="*/ 426720 w 5171122"/>
              <a:gd name="connsiteY4608" fmla="*/ 1335265 h 2863886"/>
              <a:gd name="connsiteX4609" fmla="*/ 427673 w 5171122"/>
              <a:gd name="connsiteY4609" fmla="*/ 1332407 h 2863886"/>
              <a:gd name="connsiteX4610" fmla="*/ 428625 w 5171122"/>
              <a:gd name="connsiteY4610" fmla="*/ 1329550 h 2863886"/>
              <a:gd name="connsiteX4611" fmla="*/ 428625 w 5171122"/>
              <a:gd name="connsiteY4611" fmla="*/ 1328597 h 2863886"/>
              <a:gd name="connsiteX4612" fmla="*/ 627698 w 5171122"/>
              <a:gd name="connsiteY4612" fmla="*/ 1328597 h 2863886"/>
              <a:gd name="connsiteX4613" fmla="*/ 627698 w 5171122"/>
              <a:gd name="connsiteY4613" fmla="*/ 1328597 h 2863886"/>
              <a:gd name="connsiteX4614" fmla="*/ 627698 w 5171122"/>
              <a:gd name="connsiteY4614" fmla="*/ 1330502 h 2863886"/>
              <a:gd name="connsiteX4615" fmla="*/ 628650 w 5171122"/>
              <a:gd name="connsiteY4615" fmla="*/ 1332407 h 2863886"/>
              <a:gd name="connsiteX4616" fmla="*/ 629603 w 5171122"/>
              <a:gd name="connsiteY4616" fmla="*/ 1334312 h 2863886"/>
              <a:gd name="connsiteX4617" fmla="*/ 630555 w 5171122"/>
              <a:gd name="connsiteY4617" fmla="*/ 1336217 h 2863886"/>
              <a:gd name="connsiteX4618" fmla="*/ 630555 w 5171122"/>
              <a:gd name="connsiteY4618" fmla="*/ 1337170 h 2863886"/>
              <a:gd name="connsiteX4619" fmla="*/ 631508 w 5171122"/>
              <a:gd name="connsiteY4619" fmla="*/ 1338122 h 2863886"/>
              <a:gd name="connsiteX4620" fmla="*/ 632460 w 5171122"/>
              <a:gd name="connsiteY4620" fmla="*/ 1339075 h 2863886"/>
              <a:gd name="connsiteX4621" fmla="*/ 633413 w 5171122"/>
              <a:gd name="connsiteY4621" fmla="*/ 1340980 h 2863886"/>
              <a:gd name="connsiteX4622" fmla="*/ 634365 w 5171122"/>
              <a:gd name="connsiteY4622" fmla="*/ 1341932 h 2863886"/>
              <a:gd name="connsiteX4623" fmla="*/ 635318 w 5171122"/>
              <a:gd name="connsiteY4623" fmla="*/ 1342885 h 2863886"/>
              <a:gd name="connsiteX4624" fmla="*/ 636270 w 5171122"/>
              <a:gd name="connsiteY4624" fmla="*/ 1343837 h 2863886"/>
              <a:gd name="connsiteX4625" fmla="*/ 637223 w 5171122"/>
              <a:gd name="connsiteY4625" fmla="*/ 1344790 h 2863886"/>
              <a:gd name="connsiteX4626" fmla="*/ 638175 w 5171122"/>
              <a:gd name="connsiteY4626" fmla="*/ 1345742 h 2863886"/>
              <a:gd name="connsiteX4627" fmla="*/ 639128 w 5171122"/>
              <a:gd name="connsiteY4627" fmla="*/ 1346695 h 2863886"/>
              <a:gd name="connsiteX4628" fmla="*/ 640080 w 5171122"/>
              <a:gd name="connsiteY4628" fmla="*/ 1346695 h 2863886"/>
              <a:gd name="connsiteX4629" fmla="*/ 641985 w 5171122"/>
              <a:gd name="connsiteY4629" fmla="*/ 1347647 h 2863886"/>
              <a:gd name="connsiteX4630" fmla="*/ 643890 w 5171122"/>
              <a:gd name="connsiteY4630" fmla="*/ 1348600 h 2863886"/>
              <a:gd name="connsiteX4631" fmla="*/ 645795 w 5171122"/>
              <a:gd name="connsiteY4631" fmla="*/ 1349552 h 2863886"/>
              <a:gd name="connsiteX4632" fmla="*/ 646748 w 5171122"/>
              <a:gd name="connsiteY4632" fmla="*/ 1349552 h 2863886"/>
              <a:gd name="connsiteX4633" fmla="*/ 648653 w 5171122"/>
              <a:gd name="connsiteY4633" fmla="*/ 1349552 h 2863886"/>
              <a:gd name="connsiteX4634" fmla="*/ 650558 w 5171122"/>
              <a:gd name="connsiteY4634" fmla="*/ 1349552 h 2863886"/>
              <a:gd name="connsiteX4635" fmla="*/ 652463 w 5171122"/>
              <a:gd name="connsiteY4635" fmla="*/ 1349552 h 2863886"/>
              <a:gd name="connsiteX4636" fmla="*/ 653415 w 5171122"/>
              <a:gd name="connsiteY4636" fmla="*/ 1349552 h 2863886"/>
              <a:gd name="connsiteX4637" fmla="*/ 654368 w 5171122"/>
              <a:gd name="connsiteY4637" fmla="*/ 1349552 h 2863886"/>
              <a:gd name="connsiteX4638" fmla="*/ 656273 w 5171122"/>
              <a:gd name="connsiteY4638" fmla="*/ 1349552 h 2863886"/>
              <a:gd name="connsiteX4639" fmla="*/ 658178 w 5171122"/>
              <a:gd name="connsiteY4639" fmla="*/ 1349552 h 2863886"/>
              <a:gd name="connsiteX4640" fmla="*/ 660083 w 5171122"/>
              <a:gd name="connsiteY4640" fmla="*/ 1349552 h 2863886"/>
              <a:gd name="connsiteX4641" fmla="*/ 661988 w 5171122"/>
              <a:gd name="connsiteY4641" fmla="*/ 1349552 h 2863886"/>
              <a:gd name="connsiteX4642" fmla="*/ 661988 w 5171122"/>
              <a:gd name="connsiteY4642" fmla="*/ 1349552 h 2863886"/>
              <a:gd name="connsiteX4643" fmla="*/ 761048 w 5171122"/>
              <a:gd name="connsiteY4643" fmla="*/ 1521955 h 2863886"/>
              <a:gd name="connsiteX4644" fmla="*/ 761048 w 5171122"/>
              <a:gd name="connsiteY4644" fmla="*/ 1521955 h 2863886"/>
              <a:gd name="connsiteX4645" fmla="*/ 760095 w 5171122"/>
              <a:gd name="connsiteY4645" fmla="*/ 1522907 h 2863886"/>
              <a:gd name="connsiteX4646" fmla="*/ 759143 w 5171122"/>
              <a:gd name="connsiteY4646" fmla="*/ 1523860 h 2863886"/>
              <a:gd name="connsiteX4647" fmla="*/ 758190 w 5171122"/>
              <a:gd name="connsiteY4647" fmla="*/ 1524812 h 2863886"/>
              <a:gd name="connsiteX4648" fmla="*/ 757238 w 5171122"/>
              <a:gd name="connsiteY4648" fmla="*/ 1525765 h 2863886"/>
              <a:gd name="connsiteX4649" fmla="*/ 756285 w 5171122"/>
              <a:gd name="connsiteY4649" fmla="*/ 1526717 h 2863886"/>
              <a:gd name="connsiteX4650" fmla="*/ 756285 w 5171122"/>
              <a:gd name="connsiteY4650" fmla="*/ 1527670 h 2863886"/>
              <a:gd name="connsiteX4651" fmla="*/ 755333 w 5171122"/>
              <a:gd name="connsiteY4651" fmla="*/ 1529575 h 2863886"/>
              <a:gd name="connsiteX4652" fmla="*/ 754380 w 5171122"/>
              <a:gd name="connsiteY4652" fmla="*/ 1531480 h 2863886"/>
              <a:gd name="connsiteX4653" fmla="*/ 753428 w 5171122"/>
              <a:gd name="connsiteY4653" fmla="*/ 1533385 h 2863886"/>
              <a:gd name="connsiteX4654" fmla="*/ 753428 w 5171122"/>
              <a:gd name="connsiteY4654" fmla="*/ 1534337 h 2863886"/>
              <a:gd name="connsiteX4655" fmla="*/ 753428 w 5171122"/>
              <a:gd name="connsiteY4655" fmla="*/ 1536242 h 2863886"/>
              <a:gd name="connsiteX4656" fmla="*/ 753428 w 5171122"/>
              <a:gd name="connsiteY4656" fmla="*/ 1538147 h 2863886"/>
              <a:gd name="connsiteX4657" fmla="*/ 753428 w 5171122"/>
              <a:gd name="connsiteY4657" fmla="*/ 1540052 h 2863886"/>
              <a:gd name="connsiteX4658" fmla="*/ 753428 w 5171122"/>
              <a:gd name="connsiteY4658" fmla="*/ 1541005 h 2863886"/>
              <a:gd name="connsiteX4659" fmla="*/ 753428 w 5171122"/>
              <a:gd name="connsiteY4659" fmla="*/ 1541957 h 2863886"/>
              <a:gd name="connsiteX4660" fmla="*/ 753428 w 5171122"/>
              <a:gd name="connsiteY4660" fmla="*/ 1543862 h 2863886"/>
              <a:gd name="connsiteX4661" fmla="*/ 753428 w 5171122"/>
              <a:gd name="connsiteY4661" fmla="*/ 1545767 h 2863886"/>
              <a:gd name="connsiteX4662" fmla="*/ 753428 w 5171122"/>
              <a:gd name="connsiteY4662" fmla="*/ 1547672 h 2863886"/>
              <a:gd name="connsiteX4663" fmla="*/ 753428 w 5171122"/>
              <a:gd name="connsiteY4663" fmla="*/ 1548625 h 2863886"/>
              <a:gd name="connsiteX4664" fmla="*/ 754380 w 5171122"/>
              <a:gd name="connsiteY4664" fmla="*/ 1550530 h 2863886"/>
              <a:gd name="connsiteX4665" fmla="*/ 755333 w 5171122"/>
              <a:gd name="connsiteY4665" fmla="*/ 1552435 h 2863886"/>
              <a:gd name="connsiteX4666" fmla="*/ 756285 w 5171122"/>
              <a:gd name="connsiteY4666" fmla="*/ 1554340 h 2863886"/>
              <a:gd name="connsiteX4667" fmla="*/ 756285 w 5171122"/>
              <a:gd name="connsiteY4667" fmla="*/ 1555292 h 2863886"/>
              <a:gd name="connsiteX4668" fmla="*/ 757238 w 5171122"/>
              <a:gd name="connsiteY4668" fmla="*/ 1556245 h 2863886"/>
              <a:gd name="connsiteX4669" fmla="*/ 758190 w 5171122"/>
              <a:gd name="connsiteY4669" fmla="*/ 1557197 h 2863886"/>
              <a:gd name="connsiteX4670" fmla="*/ 759143 w 5171122"/>
              <a:gd name="connsiteY4670" fmla="*/ 1558150 h 2863886"/>
              <a:gd name="connsiteX4671" fmla="*/ 760095 w 5171122"/>
              <a:gd name="connsiteY4671" fmla="*/ 1559102 h 2863886"/>
              <a:gd name="connsiteX4672" fmla="*/ 761048 w 5171122"/>
              <a:gd name="connsiteY4672" fmla="*/ 1560055 h 2863886"/>
              <a:gd name="connsiteX4673" fmla="*/ 761048 w 5171122"/>
              <a:gd name="connsiteY4673" fmla="*/ 1560055 h 2863886"/>
              <a:gd name="connsiteX4674" fmla="*/ 661988 w 5171122"/>
              <a:gd name="connsiteY4674" fmla="*/ 1732457 h 2863886"/>
              <a:gd name="connsiteX4675" fmla="*/ 661988 w 5171122"/>
              <a:gd name="connsiteY4675" fmla="*/ 1732457 h 2863886"/>
              <a:gd name="connsiteX4676" fmla="*/ 660083 w 5171122"/>
              <a:gd name="connsiteY4676" fmla="*/ 1732457 h 2863886"/>
              <a:gd name="connsiteX4677" fmla="*/ 658178 w 5171122"/>
              <a:gd name="connsiteY4677" fmla="*/ 1732457 h 2863886"/>
              <a:gd name="connsiteX4678" fmla="*/ 656273 w 5171122"/>
              <a:gd name="connsiteY4678" fmla="*/ 1732457 h 2863886"/>
              <a:gd name="connsiteX4679" fmla="*/ 654368 w 5171122"/>
              <a:gd name="connsiteY4679" fmla="*/ 1732457 h 2863886"/>
              <a:gd name="connsiteX4680" fmla="*/ 653415 w 5171122"/>
              <a:gd name="connsiteY4680" fmla="*/ 1732457 h 2863886"/>
              <a:gd name="connsiteX4681" fmla="*/ 652463 w 5171122"/>
              <a:gd name="connsiteY4681" fmla="*/ 1732457 h 2863886"/>
              <a:gd name="connsiteX4682" fmla="*/ 650558 w 5171122"/>
              <a:gd name="connsiteY4682" fmla="*/ 1732457 h 2863886"/>
              <a:gd name="connsiteX4683" fmla="*/ 648653 w 5171122"/>
              <a:gd name="connsiteY4683" fmla="*/ 1732457 h 2863886"/>
              <a:gd name="connsiteX4684" fmla="*/ 646748 w 5171122"/>
              <a:gd name="connsiteY4684" fmla="*/ 1732457 h 2863886"/>
              <a:gd name="connsiteX4685" fmla="*/ 645795 w 5171122"/>
              <a:gd name="connsiteY4685" fmla="*/ 1732457 h 2863886"/>
              <a:gd name="connsiteX4686" fmla="*/ 643890 w 5171122"/>
              <a:gd name="connsiteY4686" fmla="*/ 1733410 h 2863886"/>
              <a:gd name="connsiteX4687" fmla="*/ 641985 w 5171122"/>
              <a:gd name="connsiteY4687" fmla="*/ 1734362 h 2863886"/>
              <a:gd name="connsiteX4688" fmla="*/ 640080 w 5171122"/>
              <a:gd name="connsiteY4688" fmla="*/ 1735315 h 2863886"/>
              <a:gd name="connsiteX4689" fmla="*/ 639128 w 5171122"/>
              <a:gd name="connsiteY4689" fmla="*/ 1735315 h 2863886"/>
              <a:gd name="connsiteX4690" fmla="*/ 638175 w 5171122"/>
              <a:gd name="connsiteY4690" fmla="*/ 1736267 h 2863886"/>
              <a:gd name="connsiteX4691" fmla="*/ 637223 w 5171122"/>
              <a:gd name="connsiteY4691" fmla="*/ 1737220 h 2863886"/>
              <a:gd name="connsiteX4692" fmla="*/ 636270 w 5171122"/>
              <a:gd name="connsiteY4692" fmla="*/ 1738172 h 2863886"/>
              <a:gd name="connsiteX4693" fmla="*/ 635318 w 5171122"/>
              <a:gd name="connsiteY4693" fmla="*/ 1739125 h 2863886"/>
              <a:gd name="connsiteX4694" fmla="*/ 634365 w 5171122"/>
              <a:gd name="connsiteY4694" fmla="*/ 1740077 h 2863886"/>
              <a:gd name="connsiteX4695" fmla="*/ 633413 w 5171122"/>
              <a:gd name="connsiteY4695" fmla="*/ 1741030 h 2863886"/>
              <a:gd name="connsiteX4696" fmla="*/ 632460 w 5171122"/>
              <a:gd name="connsiteY4696" fmla="*/ 1741982 h 2863886"/>
              <a:gd name="connsiteX4697" fmla="*/ 631508 w 5171122"/>
              <a:gd name="connsiteY4697" fmla="*/ 1742935 h 2863886"/>
              <a:gd name="connsiteX4698" fmla="*/ 630555 w 5171122"/>
              <a:gd name="connsiteY4698" fmla="*/ 1743887 h 2863886"/>
              <a:gd name="connsiteX4699" fmla="*/ 630555 w 5171122"/>
              <a:gd name="connsiteY4699" fmla="*/ 1744840 h 2863886"/>
              <a:gd name="connsiteX4700" fmla="*/ 629603 w 5171122"/>
              <a:gd name="connsiteY4700" fmla="*/ 1746745 h 2863886"/>
              <a:gd name="connsiteX4701" fmla="*/ 628650 w 5171122"/>
              <a:gd name="connsiteY4701" fmla="*/ 1748650 h 2863886"/>
              <a:gd name="connsiteX4702" fmla="*/ 627698 w 5171122"/>
              <a:gd name="connsiteY4702" fmla="*/ 1750555 h 2863886"/>
              <a:gd name="connsiteX4703" fmla="*/ 627698 w 5171122"/>
              <a:gd name="connsiteY4703" fmla="*/ 1752460 h 2863886"/>
              <a:gd name="connsiteX4704" fmla="*/ 627698 w 5171122"/>
              <a:gd name="connsiteY4704" fmla="*/ 1752460 h 2863886"/>
              <a:gd name="connsiteX4705" fmla="*/ 425768 w 5171122"/>
              <a:gd name="connsiteY4705" fmla="*/ 1752460 h 2863886"/>
              <a:gd name="connsiteX4706" fmla="*/ 425768 w 5171122"/>
              <a:gd name="connsiteY4706" fmla="*/ 1752460 h 2863886"/>
              <a:gd name="connsiteX4707" fmla="*/ 425768 w 5171122"/>
              <a:gd name="connsiteY4707" fmla="*/ 1750555 h 2863886"/>
              <a:gd name="connsiteX4708" fmla="*/ 424815 w 5171122"/>
              <a:gd name="connsiteY4708" fmla="*/ 1748650 h 2863886"/>
              <a:gd name="connsiteX4709" fmla="*/ 423863 w 5171122"/>
              <a:gd name="connsiteY4709" fmla="*/ 1746745 h 2863886"/>
              <a:gd name="connsiteX4710" fmla="*/ 422910 w 5171122"/>
              <a:gd name="connsiteY4710" fmla="*/ 1744840 h 2863886"/>
              <a:gd name="connsiteX4711" fmla="*/ 422910 w 5171122"/>
              <a:gd name="connsiteY4711" fmla="*/ 1743887 h 2863886"/>
              <a:gd name="connsiteX4712" fmla="*/ 421958 w 5171122"/>
              <a:gd name="connsiteY4712" fmla="*/ 1742935 h 2863886"/>
              <a:gd name="connsiteX4713" fmla="*/ 421005 w 5171122"/>
              <a:gd name="connsiteY4713" fmla="*/ 1741982 h 2863886"/>
              <a:gd name="connsiteX4714" fmla="*/ 420053 w 5171122"/>
              <a:gd name="connsiteY4714" fmla="*/ 1740077 h 2863886"/>
              <a:gd name="connsiteX4715" fmla="*/ 419100 w 5171122"/>
              <a:gd name="connsiteY4715" fmla="*/ 1739125 h 2863886"/>
              <a:gd name="connsiteX4716" fmla="*/ 418148 w 5171122"/>
              <a:gd name="connsiteY4716" fmla="*/ 1738172 h 2863886"/>
              <a:gd name="connsiteX4717" fmla="*/ 417195 w 5171122"/>
              <a:gd name="connsiteY4717" fmla="*/ 1737220 h 2863886"/>
              <a:gd name="connsiteX4718" fmla="*/ 416243 w 5171122"/>
              <a:gd name="connsiteY4718" fmla="*/ 1736267 h 2863886"/>
              <a:gd name="connsiteX4719" fmla="*/ 415290 w 5171122"/>
              <a:gd name="connsiteY4719" fmla="*/ 1735315 h 2863886"/>
              <a:gd name="connsiteX4720" fmla="*/ 414338 w 5171122"/>
              <a:gd name="connsiteY4720" fmla="*/ 1734362 h 2863886"/>
              <a:gd name="connsiteX4721" fmla="*/ 413385 w 5171122"/>
              <a:gd name="connsiteY4721" fmla="*/ 1734362 h 2863886"/>
              <a:gd name="connsiteX4722" fmla="*/ 411480 w 5171122"/>
              <a:gd name="connsiteY4722" fmla="*/ 1733410 h 2863886"/>
              <a:gd name="connsiteX4723" fmla="*/ 409575 w 5171122"/>
              <a:gd name="connsiteY4723" fmla="*/ 1732457 h 2863886"/>
              <a:gd name="connsiteX4724" fmla="*/ 407670 w 5171122"/>
              <a:gd name="connsiteY4724" fmla="*/ 1731505 h 2863886"/>
              <a:gd name="connsiteX4725" fmla="*/ 406718 w 5171122"/>
              <a:gd name="connsiteY4725" fmla="*/ 1731505 h 2863886"/>
              <a:gd name="connsiteX4726" fmla="*/ 404813 w 5171122"/>
              <a:gd name="connsiteY4726" fmla="*/ 1731505 h 2863886"/>
              <a:gd name="connsiteX4727" fmla="*/ 402908 w 5171122"/>
              <a:gd name="connsiteY4727" fmla="*/ 1731505 h 2863886"/>
              <a:gd name="connsiteX4728" fmla="*/ 401003 w 5171122"/>
              <a:gd name="connsiteY4728" fmla="*/ 1731505 h 2863886"/>
              <a:gd name="connsiteX4729" fmla="*/ 400050 w 5171122"/>
              <a:gd name="connsiteY4729" fmla="*/ 1731505 h 2863886"/>
              <a:gd name="connsiteX4730" fmla="*/ 399098 w 5171122"/>
              <a:gd name="connsiteY4730" fmla="*/ 1731505 h 2863886"/>
              <a:gd name="connsiteX4731" fmla="*/ 397193 w 5171122"/>
              <a:gd name="connsiteY4731" fmla="*/ 1731505 h 2863886"/>
              <a:gd name="connsiteX4732" fmla="*/ 395288 w 5171122"/>
              <a:gd name="connsiteY4732" fmla="*/ 1731505 h 2863886"/>
              <a:gd name="connsiteX4733" fmla="*/ 393383 w 5171122"/>
              <a:gd name="connsiteY4733" fmla="*/ 1731505 h 2863886"/>
              <a:gd name="connsiteX4734" fmla="*/ 391478 w 5171122"/>
              <a:gd name="connsiteY4734" fmla="*/ 1731505 h 2863886"/>
              <a:gd name="connsiteX4735" fmla="*/ 391478 w 5171122"/>
              <a:gd name="connsiteY4735" fmla="*/ 1731505 h 2863886"/>
              <a:gd name="connsiteX4736" fmla="*/ 293370 w 5171122"/>
              <a:gd name="connsiteY4736" fmla="*/ 1558150 h 2863886"/>
              <a:gd name="connsiteX4737" fmla="*/ 293370 w 5171122"/>
              <a:gd name="connsiteY4737" fmla="*/ 1558150 h 2863886"/>
              <a:gd name="connsiteX4738" fmla="*/ 767715 w 5171122"/>
              <a:gd name="connsiteY4738" fmla="*/ 1132382 h 2863886"/>
              <a:gd name="connsiteX4739" fmla="*/ 767715 w 5171122"/>
              <a:gd name="connsiteY4739" fmla="*/ 1132382 h 2863886"/>
              <a:gd name="connsiteX4740" fmla="*/ 769620 w 5171122"/>
              <a:gd name="connsiteY4740" fmla="*/ 1132382 h 2863886"/>
              <a:gd name="connsiteX4741" fmla="*/ 771525 w 5171122"/>
              <a:gd name="connsiteY4741" fmla="*/ 1132382 h 2863886"/>
              <a:gd name="connsiteX4742" fmla="*/ 773430 w 5171122"/>
              <a:gd name="connsiteY4742" fmla="*/ 1132382 h 2863886"/>
              <a:gd name="connsiteX4743" fmla="*/ 775335 w 5171122"/>
              <a:gd name="connsiteY4743" fmla="*/ 1132382 h 2863886"/>
              <a:gd name="connsiteX4744" fmla="*/ 776288 w 5171122"/>
              <a:gd name="connsiteY4744" fmla="*/ 1132382 h 2863886"/>
              <a:gd name="connsiteX4745" fmla="*/ 777240 w 5171122"/>
              <a:gd name="connsiteY4745" fmla="*/ 1132382 h 2863886"/>
              <a:gd name="connsiteX4746" fmla="*/ 779145 w 5171122"/>
              <a:gd name="connsiteY4746" fmla="*/ 1132382 h 2863886"/>
              <a:gd name="connsiteX4747" fmla="*/ 781050 w 5171122"/>
              <a:gd name="connsiteY4747" fmla="*/ 1132382 h 2863886"/>
              <a:gd name="connsiteX4748" fmla="*/ 782955 w 5171122"/>
              <a:gd name="connsiteY4748" fmla="*/ 1132382 h 2863886"/>
              <a:gd name="connsiteX4749" fmla="*/ 784860 w 5171122"/>
              <a:gd name="connsiteY4749" fmla="*/ 1132382 h 2863886"/>
              <a:gd name="connsiteX4750" fmla="*/ 786765 w 5171122"/>
              <a:gd name="connsiteY4750" fmla="*/ 1131430 h 2863886"/>
              <a:gd name="connsiteX4751" fmla="*/ 788670 w 5171122"/>
              <a:gd name="connsiteY4751" fmla="*/ 1130477 h 2863886"/>
              <a:gd name="connsiteX4752" fmla="*/ 790575 w 5171122"/>
              <a:gd name="connsiteY4752" fmla="*/ 1129525 h 2863886"/>
              <a:gd name="connsiteX4753" fmla="*/ 791528 w 5171122"/>
              <a:gd name="connsiteY4753" fmla="*/ 1129525 h 2863886"/>
              <a:gd name="connsiteX4754" fmla="*/ 792480 w 5171122"/>
              <a:gd name="connsiteY4754" fmla="*/ 1128572 h 2863886"/>
              <a:gd name="connsiteX4755" fmla="*/ 793433 w 5171122"/>
              <a:gd name="connsiteY4755" fmla="*/ 1127620 h 2863886"/>
              <a:gd name="connsiteX4756" fmla="*/ 794385 w 5171122"/>
              <a:gd name="connsiteY4756" fmla="*/ 1126667 h 2863886"/>
              <a:gd name="connsiteX4757" fmla="*/ 795338 w 5171122"/>
              <a:gd name="connsiteY4757" fmla="*/ 1125715 h 2863886"/>
              <a:gd name="connsiteX4758" fmla="*/ 796290 w 5171122"/>
              <a:gd name="connsiteY4758" fmla="*/ 1124762 h 2863886"/>
              <a:gd name="connsiteX4759" fmla="*/ 797243 w 5171122"/>
              <a:gd name="connsiteY4759" fmla="*/ 1123810 h 2863886"/>
              <a:gd name="connsiteX4760" fmla="*/ 798195 w 5171122"/>
              <a:gd name="connsiteY4760" fmla="*/ 1122857 h 2863886"/>
              <a:gd name="connsiteX4761" fmla="*/ 799148 w 5171122"/>
              <a:gd name="connsiteY4761" fmla="*/ 1121905 h 2863886"/>
              <a:gd name="connsiteX4762" fmla="*/ 800100 w 5171122"/>
              <a:gd name="connsiteY4762" fmla="*/ 1120952 h 2863886"/>
              <a:gd name="connsiteX4763" fmla="*/ 800100 w 5171122"/>
              <a:gd name="connsiteY4763" fmla="*/ 1120000 h 2863886"/>
              <a:gd name="connsiteX4764" fmla="*/ 801053 w 5171122"/>
              <a:gd name="connsiteY4764" fmla="*/ 1118095 h 2863886"/>
              <a:gd name="connsiteX4765" fmla="*/ 802005 w 5171122"/>
              <a:gd name="connsiteY4765" fmla="*/ 1116190 h 2863886"/>
              <a:gd name="connsiteX4766" fmla="*/ 802958 w 5171122"/>
              <a:gd name="connsiteY4766" fmla="*/ 1114285 h 2863886"/>
              <a:gd name="connsiteX4767" fmla="*/ 802958 w 5171122"/>
              <a:gd name="connsiteY4767" fmla="*/ 1112380 h 2863886"/>
              <a:gd name="connsiteX4768" fmla="*/ 802958 w 5171122"/>
              <a:gd name="connsiteY4768" fmla="*/ 1112380 h 2863886"/>
              <a:gd name="connsiteX4769" fmla="*/ 1002030 w 5171122"/>
              <a:gd name="connsiteY4769" fmla="*/ 1112380 h 2863886"/>
              <a:gd name="connsiteX4770" fmla="*/ 1002030 w 5171122"/>
              <a:gd name="connsiteY4770" fmla="*/ 1112380 h 2863886"/>
              <a:gd name="connsiteX4771" fmla="*/ 1002030 w 5171122"/>
              <a:gd name="connsiteY4771" fmla="*/ 1114285 h 2863886"/>
              <a:gd name="connsiteX4772" fmla="*/ 1002983 w 5171122"/>
              <a:gd name="connsiteY4772" fmla="*/ 1116190 h 2863886"/>
              <a:gd name="connsiteX4773" fmla="*/ 1003935 w 5171122"/>
              <a:gd name="connsiteY4773" fmla="*/ 1118095 h 2863886"/>
              <a:gd name="connsiteX4774" fmla="*/ 1004888 w 5171122"/>
              <a:gd name="connsiteY4774" fmla="*/ 1120000 h 2863886"/>
              <a:gd name="connsiteX4775" fmla="*/ 1004888 w 5171122"/>
              <a:gd name="connsiteY4775" fmla="*/ 1120952 h 2863886"/>
              <a:gd name="connsiteX4776" fmla="*/ 1005840 w 5171122"/>
              <a:gd name="connsiteY4776" fmla="*/ 1121905 h 2863886"/>
              <a:gd name="connsiteX4777" fmla="*/ 1006793 w 5171122"/>
              <a:gd name="connsiteY4777" fmla="*/ 1122857 h 2863886"/>
              <a:gd name="connsiteX4778" fmla="*/ 1007745 w 5171122"/>
              <a:gd name="connsiteY4778" fmla="*/ 1123810 h 2863886"/>
              <a:gd name="connsiteX4779" fmla="*/ 1008698 w 5171122"/>
              <a:gd name="connsiteY4779" fmla="*/ 1124762 h 2863886"/>
              <a:gd name="connsiteX4780" fmla="*/ 1009650 w 5171122"/>
              <a:gd name="connsiteY4780" fmla="*/ 1125715 h 2863886"/>
              <a:gd name="connsiteX4781" fmla="*/ 1010603 w 5171122"/>
              <a:gd name="connsiteY4781" fmla="*/ 1126667 h 2863886"/>
              <a:gd name="connsiteX4782" fmla="*/ 1011555 w 5171122"/>
              <a:gd name="connsiteY4782" fmla="*/ 1127620 h 2863886"/>
              <a:gd name="connsiteX4783" fmla="*/ 1012508 w 5171122"/>
              <a:gd name="connsiteY4783" fmla="*/ 1128572 h 2863886"/>
              <a:gd name="connsiteX4784" fmla="*/ 1013460 w 5171122"/>
              <a:gd name="connsiteY4784" fmla="*/ 1129525 h 2863886"/>
              <a:gd name="connsiteX4785" fmla="*/ 1014413 w 5171122"/>
              <a:gd name="connsiteY4785" fmla="*/ 1129525 h 2863886"/>
              <a:gd name="connsiteX4786" fmla="*/ 1016318 w 5171122"/>
              <a:gd name="connsiteY4786" fmla="*/ 1130477 h 2863886"/>
              <a:gd name="connsiteX4787" fmla="*/ 1018223 w 5171122"/>
              <a:gd name="connsiteY4787" fmla="*/ 1131430 h 2863886"/>
              <a:gd name="connsiteX4788" fmla="*/ 1020128 w 5171122"/>
              <a:gd name="connsiteY4788" fmla="*/ 1132382 h 2863886"/>
              <a:gd name="connsiteX4789" fmla="*/ 1022033 w 5171122"/>
              <a:gd name="connsiteY4789" fmla="*/ 1132382 h 2863886"/>
              <a:gd name="connsiteX4790" fmla="*/ 1023938 w 5171122"/>
              <a:gd name="connsiteY4790" fmla="*/ 1132382 h 2863886"/>
              <a:gd name="connsiteX4791" fmla="*/ 1025843 w 5171122"/>
              <a:gd name="connsiteY4791" fmla="*/ 1132382 h 2863886"/>
              <a:gd name="connsiteX4792" fmla="*/ 1027748 w 5171122"/>
              <a:gd name="connsiteY4792" fmla="*/ 1132382 h 2863886"/>
              <a:gd name="connsiteX4793" fmla="*/ 1028700 w 5171122"/>
              <a:gd name="connsiteY4793" fmla="*/ 1132382 h 2863886"/>
              <a:gd name="connsiteX4794" fmla="*/ 1029653 w 5171122"/>
              <a:gd name="connsiteY4794" fmla="*/ 1132382 h 2863886"/>
              <a:gd name="connsiteX4795" fmla="*/ 1031558 w 5171122"/>
              <a:gd name="connsiteY4795" fmla="*/ 1132382 h 2863886"/>
              <a:gd name="connsiteX4796" fmla="*/ 1033463 w 5171122"/>
              <a:gd name="connsiteY4796" fmla="*/ 1132382 h 2863886"/>
              <a:gd name="connsiteX4797" fmla="*/ 1035368 w 5171122"/>
              <a:gd name="connsiteY4797" fmla="*/ 1132382 h 2863886"/>
              <a:gd name="connsiteX4798" fmla="*/ 1036320 w 5171122"/>
              <a:gd name="connsiteY4798" fmla="*/ 1132382 h 2863886"/>
              <a:gd name="connsiteX4799" fmla="*/ 1036320 w 5171122"/>
              <a:gd name="connsiteY4799" fmla="*/ 1132382 h 2863886"/>
              <a:gd name="connsiteX4800" fmla="*/ 1135380 w 5171122"/>
              <a:gd name="connsiteY4800" fmla="*/ 1304785 h 2863886"/>
              <a:gd name="connsiteX4801" fmla="*/ 1135380 w 5171122"/>
              <a:gd name="connsiteY4801" fmla="*/ 1304785 h 2863886"/>
              <a:gd name="connsiteX4802" fmla="*/ 1134428 w 5171122"/>
              <a:gd name="connsiteY4802" fmla="*/ 1305737 h 2863886"/>
              <a:gd name="connsiteX4803" fmla="*/ 1133475 w 5171122"/>
              <a:gd name="connsiteY4803" fmla="*/ 1306690 h 2863886"/>
              <a:gd name="connsiteX4804" fmla="*/ 1132523 w 5171122"/>
              <a:gd name="connsiteY4804" fmla="*/ 1307642 h 2863886"/>
              <a:gd name="connsiteX4805" fmla="*/ 1131570 w 5171122"/>
              <a:gd name="connsiteY4805" fmla="*/ 1308595 h 2863886"/>
              <a:gd name="connsiteX4806" fmla="*/ 1130618 w 5171122"/>
              <a:gd name="connsiteY4806" fmla="*/ 1309547 h 2863886"/>
              <a:gd name="connsiteX4807" fmla="*/ 1130618 w 5171122"/>
              <a:gd name="connsiteY4807" fmla="*/ 1310500 h 2863886"/>
              <a:gd name="connsiteX4808" fmla="*/ 1129665 w 5171122"/>
              <a:gd name="connsiteY4808" fmla="*/ 1312405 h 2863886"/>
              <a:gd name="connsiteX4809" fmla="*/ 1128713 w 5171122"/>
              <a:gd name="connsiteY4809" fmla="*/ 1314310 h 2863886"/>
              <a:gd name="connsiteX4810" fmla="*/ 1127760 w 5171122"/>
              <a:gd name="connsiteY4810" fmla="*/ 1316215 h 2863886"/>
              <a:gd name="connsiteX4811" fmla="*/ 1127760 w 5171122"/>
              <a:gd name="connsiteY4811" fmla="*/ 1317167 h 2863886"/>
              <a:gd name="connsiteX4812" fmla="*/ 1127760 w 5171122"/>
              <a:gd name="connsiteY4812" fmla="*/ 1319072 h 2863886"/>
              <a:gd name="connsiteX4813" fmla="*/ 1127760 w 5171122"/>
              <a:gd name="connsiteY4813" fmla="*/ 1320977 h 2863886"/>
              <a:gd name="connsiteX4814" fmla="*/ 1127760 w 5171122"/>
              <a:gd name="connsiteY4814" fmla="*/ 1322882 h 2863886"/>
              <a:gd name="connsiteX4815" fmla="*/ 1127760 w 5171122"/>
              <a:gd name="connsiteY4815" fmla="*/ 1323835 h 2863886"/>
              <a:gd name="connsiteX4816" fmla="*/ 1127760 w 5171122"/>
              <a:gd name="connsiteY4816" fmla="*/ 1324787 h 2863886"/>
              <a:gd name="connsiteX4817" fmla="*/ 1127760 w 5171122"/>
              <a:gd name="connsiteY4817" fmla="*/ 1326692 h 2863886"/>
              <a:gd name="connsiteX4818" fmla="*/ 1127760 w 5171122"/>
              <a:gd name="connsiteY4818" fmla="*/ 1328597 h 2863886"/>
              <a:gd name="connsiteX4819" fmla="*/ 1127760 w 5171122"/>
              <a:gd name="connsiteY4819" fmla="*/ 1330502 h 2863886"/>
              <a:gd name="connsiteX4820" fmla="*/ 1127760 w 5171122"/>
              <a:gd name="connsiteY4820" fmla="*/ 1331455 h 2863886"/>
              <a:gd name="connsiteX4821" fmla="*/ 1128713 w 5171122"/>
              <a:gd name="connsiteY4821" fmla="*/ 1333360 h 2863886"/>
              <a:gd name="connsiteX4822" fmla="*/ 1129665 w 5171122"/>
              <a:gd name="connsiteY4822" fmla="*/ 1335265 h 2863886"/>
              <a:gd name="connsiteX4823" fmla="*/ 1130618 w 5171122"/>
              <a:gd name="connsiteY4823" fmla="*/ 1337170 h 2863886"/>
              <a:gd name="connsiteX4824" fmla="*/ 1130618 w 5171122"/>
              <a:gd name="connsiteY4824" fmla="*/ 1338122 h 2863886"/>
              <a:gd name="connsiteX4825" fmla="*/ 1131570 w 5171122"/>
              <a:gd name="connsiteY4825" fmla="*/ 1339075 h 2863886"/>
              <a:gd name="connsiteX4826" fmla="*/ 1132523 w 5171122"/>
              <a:gd name="connsiteY4826" fmla="*/ 1340027 h 2863886"/>
              <a:gd name="connsiteX4827" fmla="*/ 1133475 w 5171122"/>
              <a:gd name="connsiteY4827" fmla="*/ 1340980 h 2863886"/>
              <a:gd name="connsiteX4828" fmla="*/ 1134428 w 5171122"/>
              <a:gd name="connsiteY4828" fmla="*/ 1341932 h 2863886"/>
              <a:gd name="connsiteX4829" fmla="*/ 1135380 w 5171122"/>
              <a:gd name="connsiteY4829" fmla="*/ 1342885 h 2863886"/>
              <a:gd name="connsiteX4830" fmla="*/ 1135380 w 5171122"/>
              <a:gd name="connsiteY4830" fmla="*/ 1342885 h 2863886"/>
              <a:gd name="connsiteX4831" fmla="*/ 1032510 w 5171122"/>
              <a:gd name="connsiteY4831" fmla="*/ 1514335 h 2863886"/>
              <a:gd name="connsiteX4832" fmla="*/ 1032510 w 5171122"/>
              <a:gd name="connsiteY4832" fmla="*/ 1514335 h 2863886"/>
              <a:gd name="connsiteX4833" fmla="*/ 1031558 w 5171122"/>
              <a:gd name="connsiteY4833" fmla="*/ 1514335 h 2863886"/>
              <a:gd name="connsiteX4834" fmla="*/ 1029653 w 5171122"/>
              <a:gd name="connsiteY4834" fmla="*/ 1514335 h 2863886"/>
              <a:gd name="connsiteX4835" fmla="*/ 1027748 w 5171122"/>
              <a:gd name="connsiteY4835" fmla="*/ 1514335 h 2863886"/>
              <a:gd name="connsiteX4836" fmla="*/ 1025843 w 5171122"/>
              <a:gd name="connsiteY4836" fmla="*/ 1514335 h 2863886"/>
              <a:gd name="connsiteX4837" fmla="*/ 1024890 w 5171122"/>
              <a:gd name="connsiteY4837" fmla="*/ 1514335 h 2863886"/>
              <a:gd name="connsiteX4838" fmla="*/ 1023938 w 5171122"/>
              <a:gd name="connsiteY4838" fmla="*/ 1514335 h 2863886"/>
              <a:gd name="connsiteX4839" fmla="*/ 1022033 w 5171122"/>
              <a:gd name="connsiteY4839" fmla="*/ 1514335 h 2863886"/>
              <a:gd name="connsiteX4840" fmla="*/ 1020128 w 5171122"/>
              <a:gd name="connsiteY4840" fmla="*/ 1514335 h 2863886"/>
              <a:gd name="connsiteX4841" fmla="*/ 1018223 w 5171122"/>
              <a:gd name="connsiteY4841" fmla="*/ 1514335 h 2863886"/>
              <a:gd name="connsiteX4842" fmla="*/ 1017270 w 5171122"/>
              <a:gd name="connsiteY4842" fmla="*/ 1514335 h 2863886"/>
              <a:gd name="connsiteX4843" fmla="*/ 1015365 w 5171122"/>
              <a:gd name="connsiteY4843" fmla="*/ 1515287 h 2863886"/>
              <a:gd name="connsiteX4844" fmla="*/ 1013460 w 5171122"/>
              <a:gd name="connsiteY4844" fmla="*/ 1516240 h 2863886"/>
              <a:gd name="connsiteX4845" fmla="*/ 1011555 w 5171122"/>
              <a:gd name="connsiteY4845" fmla="*/ 1517192 h 2863886"/>
              <a:gd name="connsiteX4846" fmla="*/ 1010603 w 5171122"/>
              <a:gd name="connsiteY4846" fmla="*/ 1517192 h 2863886"/>
              <a:gd name="connsiteX4847" fmla="*/ 1009650 w 5171122"/>
              <a:gd name="connsiteY4847" fmla="*/ 1518145 h 2863886"/>
              <a:gd name="connsiteX4848" fmla="*/ 1008698 w 5171122"/>
              <a:gd name="connsiteY4848" fmla="*/ 1519097 h 2863886"/>
              <a:gd name="connsiteX4849" fmla="*/ 1007745 w 5171122"/>
              <a:gd name="connsiteY4849" fmla="*/ 1520050 h 2863886"/>
              <a:gd name="connsiteX4850" fmla="*/ 1006793 w 5171122"/>
              <a:gd name="connsiteY4850" fmla="*/ 1521002 h 2863886"/>
              <a:gd name="connsiteX4851" fmla="*/ 1005840 w 5171122"/>
              <a:gd name="connsiteY4851" fmla="*/ 1521955 h 2863886"/>
              <a:gd name="connsiteX4852" fmla="*/ 1004888 w 5171122"/>
              <a:gd name="connsiteY4852" fmla="*/ 1522907 h 2863886"/>
              <a:gd name="connsiteX4853" fmla="*/ 1003935 w 5171122"/>
              <a:gd name="connsiteY4853" fmla="*/ 1523860 h 2863886"/>
              <a:gd name="connsiteX4854" fmla="*/ 1002983 w 5171122"/>
              <a:gd name="connsiteY4854" fmla="*/ 1524812 h 2863886"/>
              <a:gd name="connsiteX4855" fmla="*/ 1002030 w 5171122"/>
              <a:gd name="connsiteY4855" fmla="*/ 1525765 h 2863886"/>
              <a:gd name="connsiteX4856" fmla="*/ 1002030 w 5171122"/>
              <a:gd name="connsiteY4856" fmla="*/ 1526717 h 2863886"/>
              <a:gd name="connsiteX4857" fmla="*/ 1001078 w 5171122"/>
              <a:gd name="connsiteY4857" fmla="*/ 1528622 h 2863886"/>
              <a:gd name="connsiteX4858" fmla="*/ 1000125 w 5171122"/>
              <a:gd name="connsiteY4858" fmla="*/ 1530527 h 2863886"/>
              <a:gd name="connsiteX4859" fmla="*/ 999173 w 5171122"/>
              <a:gd name="connsiteY4859" fmla="*/ 1532432 h 2863886"/>
              <a:gd name="connsiteX4860" fmla="*/ 999173 w 5171122"/>
              <a:gd name="connsiteY4860" fmla="*/ 1534337 h 2863886"/>
              <a:gd name="connsiteX4861" fmla="*/ 999173 w 5171122"/>
              <a:gd name="connsiteY4861" fmla="*/ 1534337 h 2863886"/>
              <a:gd name="connsiteX4862" fmla="*/ 800100 w 5171122"/>
              <a:gd name="connsiteY4862" fmla="*/ 1534337 h 2863886"/>
              <a:gd name="connsiteX4863" fmla="*/ 800100 w 5171122"/>
              <a:gd name="connsiteY4863" fmla="*/ 1534337 h 2863886"/>
              <a:gd name="connsiteX4864" fmla="*/ 800100 w 5171122"/>
              <a:gd name="connsiteY4864" fmla="*/ 1532432 h 2863886"/>
              <a:gd name="connsiteX4865" fmla="*/ 799148 w 5171122"/>
              <a:gd name="connsiteY4865" fmla="*/ 1530527 h 2863886"/>
              <a:gd name="connsiteX4866" fmla="*/ 798195 w 5171122"/>
              <a:gd name="connsiteY4866" fmla="*/ 1528622 h 2863886"/>
              <a:gd name="connsiteX4867" fmla="*/ 797243 w 5171122"/>
              <a:gd name="connsiteY4867" fmla="*/ 1526717 h 2863886"/>
              <a:gd name="connsiteX4868" fmla="*/ 797243 w 5171122"/>
              <a:gd name="connsiteY4868" fmla="*/ 1525765 h 2863886"/>
              <a:gd name="connsiteX4869" fmla="*/ 796290 w 5171122"/>
              <a:gd name="connsiteY4869" fmla="*/ 1524812 h 2863886"/>
              <a:gd name="connsiteX4870" fmla="*/ 795338 w 5171122"/>
              <a:gd name="connsiteY4870" fmla="*/ 1523860 h 2863886"/>
              <a:gd name="connsiteX4871" fmla="*/ 794385 w 5171122"/>
              <a:gd name="connsiteY4871" fmla="*/ 1522907 h 2863886"/>
              <a:gd name="connsiteX4872" fmla="*/ 793433 w 5171122"/>
              <a:gd name="connsiteY4872" fmla="*/ 1521955 h 2863886"/>
              <a:gd name="connsiteX4873" fmla="*/ 792480 w 5171122"/>
              <a:gd name="connsiteY4873" fmla="*/ 1521002 h 2863886"/>
              <a:gd name="connsiteX4874" fmla="*/ 791528 w 5171122"/>
              <a:gd name="connsiteY4874" fmla="*/ 1520050 h 2863886"/>
              <a:gd name="connsiteX4875" fmla="*/ 790575 w 5171122"/>
              <a:gd name="connsiteY4875" fmla="*/ 1519097 h 2863886"/>
              <a:gd name="connsiteX4876" fmla="*/ 789623 w 5171122"/>
              <a:gd name="connsiteY4876" fmla="*/ 1518145 h 2863886"/>
              <a:gd name="connsiteX4877" fmla="*/ 788670 w 5171122"/>
              <a:gd name="connsiteY4877" fmla="*/ 1517192 h 2863886"/>
              <a:gd name="connsiteX4878" fmla="*/ 787718 w 5171122"/>
              <a:gd name="connsiteY4878" fmla="*/ 1517192 h 2863886"/>
              <a:gd name="connsiteX4879" fmla="*/ 785813 w 5171122"/>
              <a:gd name="connsiteY4879" fmla="*/ 1516240 h 2863886"/>
              <a:gd name="connsiteX4880" fmla="*/ 783908 w 5171122"/>
              <a:gd name="connsiteY4880" fmla="*/ 1515287 h 2863886"/>
              <a:gd name="connsiteX4881" fmla="*/ 782003 w 5171122"/>
              <a:gd name="connsiteY4881" fmla="*/ 1514335 h 2863886"/>
              <a:gd name="connsiteX4882" fmla="*/ 781050 w 5171122"/>
              <a:gd name="connsiteY4882" fmla="*/ 1514335 h 2863886"/>
              <a:gd name="connsiteX4883" fmla="*/ 779145 w 5171122"/>
              <a:gd name="connsiteY4883" fmla="*/ 1514335 h 2863886"/>
              <a:gd name="connsiteX4884" fmla="*/ 777240 w 5171122"/>
              <a:gd name="connsiteY4884" fmla="*/ 1514335 h 2863886"/>
              <a:gd name="connsiteX4885" fmla="*/ 775335 w 5171122"/>
              <a:gd name="connsiteY4885" fmla="*/ 1514335 h 2863886"/>
              <a:gd name="connsiteX4886" fmla="*/ 774383 w 5171122"/>
              <a:gd name="connsiteY4886" fmla="*/ 1514335 h 2863886"/>
              <a:gd name="connsiteX4887" fmla="*/ 773430 w 5171122"/>
              <a:gd name="connsiteY4887" fmla="*/ 1514335 h 2863886"/>
              <a:gd name="connsiteX4888" fmla="*/ 771525 w 5171122"/>
              <a:gd name="connsiteY4888" fmla="*/ 1514335 h 2863886"/>
              <a:gd name="connsiteX4889" fmla="*/ 769620 w 5171122"/>
              <a:gd name="connsiteY4889" fmla="*/ 1514335 h 2863886"/>
              <a:gd name="connsiteX4890" fmla="*/ 767715 w 5171122"/>
              <a:gd name="connsiteY4890" fmla="*/ 1514335 h 2863886"/>
              <a:gd name="connsiteX4891" fmla="*/ 766763 w 5171122"/>
              <a:gd name="connsiteY4891" fmla="*/ 1514335 h 2863886"/>
              <a:gd name="connsiteX4892" fmla="*/ 766763 w 5171122"/>
              <a:gd name="connsiteY4892" fmla="*/ 1514335 h 2863886"/>
              <a:gd name="connsiteX4893" fmla="*/ 667703 w 5171122"/>
              <a:gd name="connsiteY4893" fmla="*/ 1341932 h 2863886"/>
              <a:gd name="connsiteX4894" fmla="*/ 667703 w 5171122"/>
              <a:gd name="connsiteY4894" fmla="*/ 1341932 h 2863886"/>
              <a:gd name="connsiteX4895" fmla="*/ 668655 w 5171122"/>
              <a:gd name="connsiteY4895" fmla="*/ 1340980 h 2863886"/>
              <a:gd name="connsiteX4896" fmla="*/ 669608 w 5171122"/>
              <a:gd name="connsiteY4896" fmla="*/ 1340027 h 2863886"/>
              <a:gd name="connsiteX4897" fmla="*/ 670560 w 5171122"/>
              <a:gd name="connsiteY4897" fmla="*/ 1339075 h 2863886"/>
              <a:gd name="connsiteX4898" fmla="*/ 671513 w 5171122"/>
              <a:gd name="connsiteY4898" fmla="*/ 1338122 h 2863886"/>
              <a:gd name="connsiteX4899" fmla="*/ 672465 w 5171122"/>
              <a:gd name="connsiteY4899" fmla="*/ 1337170 h 2863886"/>
              <a:gd name="connsiteX4900" fmla="*/ 672465 w 5171122"/>
              <a:gd name="connsiteY4900" fmla="*/ 1336217 h 2863886"/>
              <a:gd name="connsiteX4901" fmla="*/ 673418 w 5171122"/>
              <a:gd name="connsiteY4901" fmla="*/ 1334312 h 2863886"/>
              <a:gd name="connsiteX4902" fmla="*/ 674370 w 5171122"/>
              <a:gd name="connsiteY4902" fmla="*/ 1332407 h 2863886"/>
              <a:gd name="connsiteX4903" fmla="*/ 675323 w 5171122"/>
              <a:gd name="connsiteY4903" fmla="*/ 1330502 h 2863886"/>
              <a:gd name="connsiteX4904" fmla="*/ 675323 w 5171122"/>
              <a:gd name="connsiteY4904" fmla="*/ 1328597 h 2863886"/>
              <a:gd name="connsiteX4905" fmla="*/ 675323 w 5171122"/>
              <a:gd name="connsiteY4905" fmla="*/ 1326692 h 2863886"/>
              <a:gd name="connsiteX4906" fmla="*/ 675323 w 5171122"/>
              <a:gd name="connsiteY4906" fmla="*/ 1324787 h 2863886"/>
              <a:gd name="connsiteX4907" fmla="*/ 675323 w 5171122"/>
              <a:gd name="connsiteY4907" fmla="*/ 1322882 h 2863886"/>
              <a:gd name="connsiteX4908" fmla="*/ 675323 w 5171122"/>
              <a:gd name="connsiteY4908" fmla="*/ 1321930 h 2863886"/>
              <a:gd name="connsiteX4909" fmla="*/ 675323 w 5171122"/>
              <a:gd name="connsiteY4909" fmla="*/ 1320977 h 2863886"/>
              <a:gd name="connsiteX4910" fmla="*/ 675323 w 5171122"/>
              <a:gd name="connsiteY4910" fmla="*/ 1319072 h 2863886"/>
              <a:gd name="connsiteX4911" fmla="*/ 675323 w 5171122"/>
              <a:gd name="connsiteY4911" fmla="*/ 1317167 h 2863886"/>
              <a:gd name="connsiteX4912" fmla="*/ 675323 w 5171122"/>
              <a:gd name="connsiteY4912" fmla="*/ 1315262 h 2863886"/>
              <a:gd name="connsiteX4913" fmla="*/ 675323 w 5171122"/>
              <a:gd name="connsiteY4913" fmla="*/ 1313357 h 2863886"/>
              <a:gd name="connsiteX4914" fmla="*/ 674370 w 5171122"/>
              <a:gd name="connsiteY4914" fmla="*/ 1311452 h 2863886"/>
              <a:gd name="connsiteX4915" fmla="*/ 673418 w 5171122"/>
              <a:gd name="connsiteY4915" fmla="*/ 1309547 h 2863886"/>
              <a:gd name="connsiteX4916" fmla="*/ 672465 w 5171122"/>
              <a:gd name="connsiteY4916" fmla="*/ 1307642 h 2863886"/>
              <a:gd name="connsiteX4917" fmla="*/ 672465 w 5171122"/>
              <a:gd name="connsiteY4917" fmla="*/ 1306690 h 2863886"/>
              <a:gd name="connsiteX4918" fmla="*/ 671513 w 5171122"/>
              <a:gd name="connsiteY4918" fmla="*/ 1305737 h 2863886"/>
              <a:gd name="connsiteX4919" fmla="*/ 670560 w 5171122"/>
              <a:gd name="connsiteY4919" fmla="*/ 1304785 h 2863886"/>
              <a:gd name="connsiteX4920" fmla="*/ 669608 w 5171122"/>
              <a:gd name="connsiteY4920" fmla="*/ 1303832 h 2863886"/>
              <a:gd name="connsiteX4921" fmla="*/ 668655 w 5171122"/>
              <a:gd name="connsiteY4921" fmla="*/ 1302880 h 2863886"/>
              <a:gd name="connsiteX4922" fmla="*/ 667703 w 5171122"/>
              <a:gd name="connsiteY4922" fmla="*/ 1301927 h 2863886"/>
              <a:gd name="connsiteX4923" fmla="*/ 667703 w 5171122"/>
              <a:gd name="connsiteY4923" fmla="*/ 1301927 h 2863886"/>
              <a:gd name="connsiteX4924" fmla="*/ 767715 w 5171122"/>
              <a:gd name="connsiteY4924" fmla="*/ 1132382 h 2863886"/>
              <a:gd name="connsiteX4925" fmla="*/ 1142048 w 5171122"/>
              <a:gd name="connsiteY4925" fmla="*/ 916165 h 2863886"/>
              <a:gd name="connsiteX4926" fmla="*/ 1142048 w 5171122"/>
              <a:gd name="connsiteY4926" fmla="*/ 916165 h 2863886"/>
              <a:gd name="connsiteX4927" fmla="*/ 1143953 w 5171122"/>
              <a:gd name="connsiteY4927" fmla="*/ 916165 h 2863886"/>
              <a:gd name="connsiteX4928" fmla="*/ 1145858 w 5171122"/>
              <a:gd name="connsiteY4928" fmla="*/ 916165 h 2863886"/>
              <a:gd name="connsiteX4929" fmla="*/ 1147763 w 5171122"/>
              <a:gd name="connsiteY4929" fmla="*/ 916165 h 2863886"/>
              <a:gd name="connsiteX4930" fmla="*/ 1149668 w 5171122"/>
              <a:gd name="connsiteY4930" fmla="*/ 916165 h 2863886"/>
              <a:gd name="connsiteX4931" fmla="*/ 1150620 w 5171122"/>
              <a:gd name="connsiteY4931" fmla="*/ 916165 h 2863886"/>
              <a:gd name="connsiteX4932" fmla="*/ 1151573 w 5171122"/>
              <a:gd name="connsiteY4932" fmla="*/ 916165 h 2863886"/>
              <a:gd name="connsiteX4933" fmla="*/ 1153478 w 5171122"/>
              <a:gd name="connsiteY4933" fmla="*/ 916165 h 2863886"/>
              <a:gd name="connsiteX4934" fmla="*/ 1155383 w 5171122"/>
              <a:gd name="connsiteY4934" fmla="*/ 916165 h 2863886"/>
              <a:gd name="connsiteX4935" fmla="*/ 1157288 w 5171122"/>
              <a:gd name="connsiteY4935" fmla="*/ 916165 h 2863886"/>
              <a:gd name="connsiteX4936" fmla="*/ 1159193 w 5171122"/>
              <a:gd name="connsiteY4936" fmla="*/ 916165 h 2863886"/>
              <a:gd name="connsiteX4937" fmla="*/ 1161098 w 5171122"/>
              <a:gd name="connsiteY4937" fmla="*/ 915212 h 2863886"/>
              <a:gd name="connsiteX4938" fmla="*/ 1163003 w 5171122"/>
              <a:gd name="connsiteY4938" fmla="*/ 914260 h 2863886"/>
              <a:gd name="connsiteX4939" fmla="*/ 1164908 w 5171122"/>
              <a:gd name="connsiteY4939" fmla="*/ 913307 h 2863886"/>
              <a:gd name="connsiteX4940" fmla="*/ 1165860 w 5171122"/>
              <a:gd name="connsiteY4940" fmla="*/ 913307 h 2863886"/>
              <a:gd name="connsiteX4941" fmla="*/ 1166813 w 5171122"/>
              <a:gd name="connsiteY4941" fmla="*/ 912355 h 2863886"/>
              <a:gd name="connsiteX4942" fmla="*/ 1167765 w 5171122"/>
              <a:gd name="connsiteY4942" fmla="*/ 911402 h 2863886"/>
              <a:gd name="connsiteX4943" fmla="*/ 1168718 w 5171122"/>
              <a:gd name="connsiteY4943" fmla="*/ 910450 h 2863886"/>
              <a:gd name="connsiteX4944" fmla="*/ 1169670 w 5171122"/>
              <a:gd name="connsiteY4944" fmla="*/ 909497 h 2863886"/>
              <a:gd name="connsiteX4945" fmla="*/ 1170623 w 5171122"/>
              <a:gd name="connsiteY4945" fmla="*/ 908545 h 2863886"/>
              <a:gd name="connsiteX4946" fmla="*/ 1171575 w 5171122"/>
              <a:gd name="connsiteY4946" fmla="*/ 907592 h 2863886"/>
              <a:gd name="connsiteX4947" fmla="*/ 1172528 w 5171122"/>
              <a:gd name="connsiteY4947" fmla="*/ 906640 h 2863886"/>
              <a:gd name="connsiteX4948" fmla="*/ 1173480 w 5171122"/>
              <a:gd name="connsiteY4948" fmla="*/ 905687 h 2863886"/>
              <a:gd name="connsiteX4949" fmla="*/ 1174433 w 5171122"/>
              <a:gd name="connsiteY4949" fmla="*/ 904735 h 2863886"/>
              <a:gd name="connsiteX4950" fmla="*/ 1174433 w 5171122"/>
              <a:gd name="connsiteY4950" fmla="*/ 903782 h 2863886"/>
              <a:gd name="connsiteX4951" fmla="*/ 1175385 w 5171122"/>
              <a:gd name="connsiteY4951" fmla="*/ 901877 h 2863886"/>
              <a:gd name="connsiteX4952" fmla="*/ 1176338 w 5171122"/>
              <a:gd name="connsiteY4952" fmla="*/ 899972 h 2863886"/>
              <a:gd name="connsiteX4953" fmla="*/ 1177290 w 5171122"/>
              <a:gd name="connsiteY4953" fmla="*/ 898067 h 2863886"/>
              <a:gd name="connsiteX4954" fmla="*/ 1177290 w 5171122"/>
              <a:gd name="connsiteY4954" fmla="*/ 896162 h 2863886"/>
              <a:gd name="connsiteX4955" fmla="*/ 1177290 w 5171122"/>
              <a:gd name="connsiteY4955" fmla="*/ 896162 h 2863886"/>
              <a:gd name="connsiteX4956" fmla="*/ 1376363 w 5171122"/>
              <a:gd name="connsiteY4956" fmla="*/ 896162 h 2863886"/>
              <a:gd name="connsiteX4957" fmla="*/ 1376363 w 5171122"/>
              <a:gd name="connsiteY4957" fmla="*/ 897115 h 2863886"/>
              <a:gd name="connsiteX4958" fmla="*/ 1377315 w 5171122"/>
              <a:gd name="connsiteY4958" fmla="*/ 899972 h 2863886"/>
              <a:gd name="connsiteX4959" fmla="*/ 1378268 w 5171122"/>
              <a:gd name="connsiteY4959" fmla="*/ 902830 h 2863886"/>
              <a:gd name="connsiteX4960" fmla="*/ 1379220 w 5171122"/>
              <a:gd name="connsiteY4960" fmla="*/ 903782 h 2863886"/>
              <a:gd name="connsiteX4961" fmla="*/ 1380173 w 5171122"/>
              <a:gd name="connsiteY4961" fmla="*/ 904735 h 2863886"/>
              <a:gd name="connsiteX4962" fmla="*/ 1382078 w 5171122"/>
              <a:gd name="connsiteY4962" fmla="*/ 906640 h 2863886"/>
              <a:gd name="connsiteX4963" fmla="*/ 1383983 w 5171122"/>
              <a:gd name="connsiteY4963" fmla="*/ 908545 h 2863886"/>
              <a:gd name="connsiteX4964" fmla="*/ 1385888 w 5171122"/>
              <a:gd name="connsiteY4964" fmla="*/ 910450 h 2863886"/>
              <a:gd name="connsiteX4965" fmla="*/ 1387793 w 5171122"/>
              <a:gd name="connsiteY4965" fmla="*/ 912355 h 2863886"/>
              <a:gd name="connsiteX4966" fmla="*/ 1389698 w 5171122"/>
              <a:gd name="connsiteY4966" fmla="*/ 913307 h 2863886"/>
              <a:gd name="connsiteX4967" fmla="*/ 1391603 w 5171122"/>
              <a:gd name="connsiteY4967" fmla="*/ 914260 h 2863886"/>
              <a:gd name="connsiteX4968" fmla="*/ 1394460 w 5171122"/>
              <a:gd name="connsiteY4968" fmla="*/ 915212 h 2863886"/>
              <a:gd name="connsiteX4969" fmla="*/ 1397318 w 5171122"/>
              <a:gd name="connsiteY4969" fmla="*/ 916165 h 2863886"/>
              <a:gd name="connsiteX4970" fmla="*/ 1400175 w 5171122"/>
              <a:gd name="connsiteY4970" fmla="*/ 916165 h 2863886"/>
              <a:gd name="connsiteX4971" fmla="*/ 1403033 w 5171122"/>
              <a:gd name="connsiteY4971" fmla="*/ 916165 h 2863886"/>
              <a:gd name="connsiteX4972" fmla="*/ 1403985 w 5171122"/>
              <a:gd name="connsiteY4972" fmla="*/ 916165 h 2863886"/>
              <a:gd name="connsiteX4973" fmla="*/ 1405890 w 5171122"/>
              <a:gd name="connsiteY4973" fmla="*/ 916165 h 2863886"/>
              <a:gd name="connsiteX4974" fmla="*/ 1408748 w 5171122"/>
              <a:gd name="connsiteY4974" fmla="*/ 916165 h 2863886"/>
              <a:gd name="connsiteX4975" fmla="*/ 1411605 w 5171122"/>
              <a:gd name="connsiteY4975" fmla="*/ 915212 h 2863886"/>
              <a:gd name="connsiteX4976" fmla="*/ 1412558 w 5171122"/>
              <a:gd name="connsiteY4976" fmla="*/ 915212 h 2863886"/>
              <a:gd name="connsiteX4977" fmla="*/ 1511618 w 5171122"/>
              <a:gd name="connsiteY4977" fmla="*/ 1087615 h 2863886"/>
              <a:gd name="connsiteX4978" fmla="*/ 1511618 w 5171122"/>
              <a:gd name="connsiteY4978" fmla="*/ 1087615 h 2863886"/>
              <a:gd name="connsiteX4979" fmla="*/ 1510665 w 5171122"/>
              <a:gd name="connsiteY4979" fmla="*/ 1088567 h 2863886"/>
              <a:gd name="connsiteX4980" fmla="*/ 1509713 w 5171122"/>
              <a:gd name="connsiteY4980" fmla="*/ 1089520 h 2863886"/>
              <a:gd name="connsiteX4981" fmla="*/ 1508760 w 5171122"/>
              <a:gd name="connsiteY4981" fmla="*/ 1090472 h 2863886"/>
              <a:gd name="connsiteX4982" fmla="*/ 1507808 w 5171122"/>
              <a:gd name="connsiteY4982" fmla="*/ 1091425 h 2863886"/>
              <a:gd name="connsiteX4983" fmla="*/ 1506855 w 5171122"/>
              <a:gd name="connsiteY4983" fmla="*/ 1092377 h 2863886"/>
              <a:gd name="connsiteX4984" fmla="*/ 1506855 w 5171122"/>
              <a:gd name="connsiteY4984" fmla="*/ 1093330 h 2863886"/>
              <a:gd name="connsiteX4985" fmla="*/ 1505903 w 5171122"/>
              <a:gd name="connsiteY4985" fmla="*/ 1095235 h 2863886"/>
              <a:gd name="connsiteX4986" fmla="*/ 1504950 w 5171122"/>
              <a:gd name="connsiteY4986" fmla="*/ 1097140 h 2863886"/>
              <a:gd name="connsiteX4987" fmla="*/ 1503998 w 5171122"/>
              <a:gd name="connsiteY4987" fmla="*/ 1099045 h 2863886"/>
              <a:gd name="connsiteX4988" fmla="*/ 1503998 w 5171122"/>
              <a:gd name="connsiteY4988" fmla="*/ 1100950 h 2863886"/>
              <a:gd name="connsiteX4989" fmla="*/ 1503998 w 5171122"/>
              <a:gd name="connsiteY4989" fmla="*/ 1102855 h 2863886"/>
              <a:gd name="connsiteX4990" fmla="*/ 1503998 w 5171122"/>
              <a:gd name="connsiteY4990" fmla="*/ 1104760 h 2863886"/>
              <a:gd name="connsiteX4991" fmla="*/ 1503998 w 5171122"/>
              <a:gd name="connsiteY4991" fmla="*/ 1106665 h 2863886"/>
              <a:gd name="connsiteX4992" fmla="*/ 1503998 w 5171122"/>
              <a:gd name="connsiteY4992" fmla="*/ 1107617 h 2863886"/>
              <a:gd name="connsiteX4993" fmla="*/ 1503998 w 5171122"/>
              <a:gd name="connsiteY4993" fmla="*/ 1108570 h 2863886"/>
              <a:gd name="connsiteX4994" fmla="*/ 1503998 w 5171122"/>
              <a:gd name="connsiteY4994" fmla="*/ 1110475 h 2863886"/>
              <a:gd name="connsiteX4995" fmla="*/ 1503998 w 5171122"/>
              <a:gd name="connsiteY4995" fmla="*/ 1112380 h 2863886"/>
              <a:gd name="connsiteX4996" fmla="*/ 1503998 w 5171122"/>
              <a:gd name="connsiteY4996" fmla="*/ 1114285 h 2863886"/>
              <a:gd name="connsiteX4997" fmla="*/ 1503998 w 5171122"/>
              <a:gd name="connsiteY4997" fmla="*/ 1116190 h 2863886"/>
              <a:gd name="connsiteX4998" fmla="*/ 1504950 w 5171122"/>
              <a:gd name="connsiteY4998" fmla="*/ 1118095 h 2863886"/>
              <a:gd name="connsiteX4999" fmla="*/ 1505903 w 5171122"/>
              <a:gd name="connsiteY4999" fmla="*/ 1120000 h 2863886"/>
              <a:gd name="connsiteX5000" fmla="*/ 1506855 w 5171122"/>
              <a:gd name="connsiteY5000" fmla="*/ 1121905 h 2863886"/>
              <a:gd name="connsiteX5001" fmla="*/ 1506855 w 5171122"/>
              <a:gd name="connsiteY5001" fmla="*/ 1122857 h 2863886"/>
              <a:gd name="connsiteX5002" fmla="*/ 1507808 w 5171122"/>
              <a:gd name="connsiteY5002" fmla="*/ 1123810 h 2863886"/>
              <a:gd name="connsiteX5003" fmla="*/ 1508760 w 5171122"/>
              <a:gd name="connsiteY5003" fmla="*/ 1124762 h 2863886"/>
              <a:gd name="connsiteX5004" fmla="*/ 1509713 w 5171122"/>
              <a:gd name="connsiteY5004" fmla="*/ 1125715 h 2863886"/>
              <a:gd name="connsiteX5005" fmla="*/ 1510665 w 5171122"/>
              <a:gd name="connsiteY5005" fmla="*/ 1126667 h 2863886"/>
              <a:gd name="connsiteX5006" fmla="*/ 1511618 w 5171122"/>
              <a:gd name="connsiteY5006" fmla="*/ 1127620 h 2863886"/>
              <a:gd name="connsiteX5007" fmla="*/ 1511618 w 5171122"/>
              <a:gd name="connsiteY5007" fmla="*/ 1127620 h 2863886"/>
              <a:gd name="connsiteX5008" fmla="*/ 1412558 w 5171122"/>
              <a:gd name="connsiteY5008" fmla="*/ 1300022 h 2863886"/>
              <a:gd name="connsiteX5009" fmla="*/ 1412558 w 5171122"/>
              <a:gd name="connsiteY5009" fmla="*/ 1300022 h 2863886"/>
              <a:gd name="connsiteX5010" fmla="*/ 1410653 w 5171122"/>
              <a:gd name="connsiteY5010" fmla="*/ 1300022 h 2863886"/>
              <a:gd name="connsiteX5011" fmla="*/ 1408748 w 5171122"/>
              <a:gd name="connsiteY5011" fmla="*/ 1300022 h 2863886"/>
              <a:gd name="connsiteX5012" fmla="*/ 1406843 w 5171122"/>
              <a:gd name="connsiteY5012" fmla="*/ 1300022 h 2863886"/>
              <a:gd name="connsiteX5013" fmla="*/ 1404938 w 5171122"/>
              <a:gd name="connsiteY5013" fmla="*/ 1300022 h 2863886"/>
              <a:gd name="connsiteX5014" fmla="*/ 1403985 w 5171122"/>
              <a:gd name="connsiteY5014" fmla="*/ 1300022 h 2863886"/>
              <a:gd name="connsiteX5015" fmla="*/ 1403033 w 5171122"/>
              <a:gd name="connsiteY5015" fmla="*/ 1300022 h 2863886"/>
              <a:gd name="connsiteX5016" fmla="*/ 1401128 w 5171122"/>
              <a:gd name="connsiteY5016" fmla="*/ 1300022 h 2863886"/>
              <a:gd name="connsiteX5017" fmla="*/ 1399223 w 5171122"/>
              <a:gd name="connsiteY5017" fmla="*/ 1300022 h 2863886"/>
              <a:gd name="connsiteX5018" fmla="*/ 1397318 w 5171122"/>
              <a:gd name="connsiteY5018" fmla="*/ 1300022 h 2863886"/>
              <a:gd name="connsiteX5019" fmla="*/ 1395413 w 5171122"/>
              <a:gd name="connsiteY5019" fmla="*/ 1300022 h 2863886"/>
              <a:gd name="connsiteX5020" fmla="*/ 1393508 w 5171122"/>
              <a:gd name="connsiteY5020" fmla="*/ 1300975 h 2863886"/>
              <a:gd name="connsiteX5021" fmla="*/ 1391603 w 5171122"/>
              <a:gd name="connsiteY5021" fmla="*/ 1301927 h 2863886"/>
              <a:gd name="connsiteX5022" fmla="*/ 1389698 w 5171122"/>
              <a:gd name="connsiteY5022" fmla="*/ 1302880 h 2863886"/>
              <a:gd name="connsiteX5023" fmla="*/ 1388745 w 5171122"/>
              <a:gd name="connsiteY5023" fmla="*/ 1302880 h 2863886"/>
              <a:gd name="connsiteX5024" fmla="*/ 1387793 w 5171122"/>
              <a:gd name="connsiteY5024" fmla="*/ 1303832 h 2863886"/>
              <a:gd name="connsiteX5025" fmla="*/ 1386840 w 5171122"/>
              <a:gd name="connsiteY5025" fmla="*/ 1304785 h 2863886"/>
              <a:gd name="connsiteX5026" fmla="*/ 1385888 w 5171122"/>
              <a:gd name="connsiteY5026" fmla="*/ 1305737 h 2863886"/>
              <a:gd name="connsiteX5027" fmla="*/ 1384935 w 5171122"/>
              <a:gd name="connsiteY5027" fmla="*/ 1306690 h 2863886"/>
              <a:gd name="connsiteX5028" fmla="*/ 1383983 w 5171122"/>
              <a:gd name="connsiteY5028" fmla="*/ 1307642 h 2863886"/>
              <a:gd name="connsiteX5029" fmla="*/ 1383030 w 5171122"/>
              <a:gd name="connsiteY5029" fmla="*/ 1308595 h 2863886"/>
              <a:gd name="connsiteX5030" fmla="*/ 1382078 w 5171122"/>
              <a:gd name="connsiteY5030" fmla="*/ 1310500 h 2863886"/>
              <a:gd name="connsiteX5031" fmla="*/ 1381125 w 5171122"/>
              <a:gd name="connsiteY5031" fmla="*/ 1311452 h 2863886"/>
              <a:gd name="connsiteX5032" fmla="*/ 1380173 w 5171122"/>
              <a:gd name="connsiteY5032" fmla="*/ 1312405 h 2863886"/>
              <a:gd name="connsiteX5033" fmla="*/ 1380173 w 5171122"/>
              <a:gd name="connsiteY5033" fmla="*/ 1313357 h 2863886"/>
              <a:gd name="connsiteX5034" fmla="*/ 1379220 w 5171122"/>
              <a:gd name="connsiteY5034" fmla="*/ 1315262 h 2863886"/>
              <a:gd name="connsiteX5035" fmla="*/ 1378268 w 5171122"/>
              <a:gd name="connsiteY5035" fmla="*/ 1317167 h 2863886"/>
              <a:gd name="connsiteX5036" fmla="*/ 1377315 w 5171122"/>
              <a:gd name="connsiteY5036" fmla="*/ 1319072 h 2863886"/>
              <a:gd name="connsiteX5037" fmla="*/ 1377315 w 5171122"/>
              <a:gd name="connsiteY5037" fmla="*/ 1320977 h 2863886"/>
              <a:gd name="connsiteX5038" fmla="*/ 1377315 w 5171122"/>
              <a:gd name="connsiteY5038" fmla="*/ 1320977 h 2863886"/>
              <a:gd name="connsiteX5039" fmla="*/ 1178243 w 5171122"/>
              <a:gd name="connsiteY5039" fmla="*/ 1320977 h 2863886"/>
              <a:gd name="connsiteX5040" fmla="*/ 1178243 w 5171122"/>
              <a:gd name="connsiteY5040" fmla="*/ 1320977 h 2863886"/>
              <a:gd name="connsiteX5041" fmla="*/ 1178243 w 5171122"/>
              <a:gd name="connsiteY5041" fmla="*/ 1319072 h 2863886"/>
              <a:gd name="connsiteX5042" fmla="*/ 1177290 w 5171122"/>
              <a:gd name="connsiteY5042" fmla="*/ 1317167 h 2863886"/>
              <a:gd name="connsiteX5043" fmla="*/ 1176338 w 5171122"/>
              <a:gd name="connsiteY5043" fmla="*/ 1315262 h 2863886"/>
              <a:gd name="connsiteX5044" fmla="*/ 1175385 w 5171122"/>
              <a:gd name="connsiteY5044" fmla="*/ 1313357 h 2863886"/>
              <a:gd name="connsiteX5045" fmla="*/ 1175385 w 5171122"/>
              <a:gd name="connsiteY5045" fmla="*/ 1312405 h 2863886"/>
              <a:gd name="connsiteX5046" fmla="*/ 1174433 w 5171122"/>
              <a:gd name="connsiteY5046" fmla="*/ 1311452 h 2863886"/>
              <a:gd name="connsiteX5047" fmla="*/ 1173480 w 5171122"/>
              <a:gd name="connsiteY5047" fmla="*/ 1310500 h 2863886"/>
              <a:gd name="connsiteX5048" fmla="*/ 1172528 w 5171122"/>
              <a:gd name="connsiteY5048" fmla="*/ 1309547 h 2863886"/>
              <a:gd name="connsiteX5049" fmla="*/ 1171575 w 5171122"/>
              <a:gd name="connsiteY5049" fmla="*/ 1308595 h 2863886"/>
              <a:gd name="connsiteX5050" fmla="*/ 1170623 w 5171122"/>
              <a:gd name="connsiteY5050" fmla="*/ 1307642 h 2863886"/>
              <a:gd name="connsiteX5051" fmla="*/ 1169670 w 5171122"/>
              <a:gd name="connsiteY5051" fmla="*/ 1306690 h 2863886"/>
              <a:gd name="connsiteX5052" fmla="*/ 1168718 w 5171122"/>
              <a:gd name="connsiteY5052" fmla="*/ 1305737 h 2863886"/>
              <a:gd name="connsiteX5053" fmla="*/ 1167765 w 5171122"/>
              <a:gd name="connsiteY5053" fmla="*/ 1304785 h 2863886"/>
              <a:gd name="connsiteX5054" fmla="*/ 1166813 w 5171122"/>
              <a:gd name="connsiteY5054" fmla="*/ 1303832 h 2863886"/>
              <a:gd name="connsiteX5055" fmla="*/ 1165860 w 5171122"/>
              <a:gd name="connsiteY5055" fmla="*/ 1303832 h 2863886"/>
              <a:gd name="connsiteX5056" fmla="*/ 1163955 w 5171122"/>
              <a:gd name="connsiteY5056" fmla="*/ 1302880 h 2863886"/>
              <a:gd name="connsiteX5057" fmla="*/ 1162050 w 5171122"/>
              <a:gd name="connsiteY5057" fmla="*/ 1301927 h 2863886"/>
              <a:gd name="connsiteX5058" fmla="*/ 1160145 w 5171122"/>
              <a:gd name="connsiteY5058" fmla="*/ 1300975 h 2863886"/>
              <a:gd name="connsiteX5059" fmla="*/ 1158240 w 5171122"/>
              <a:gd name="connsiteY5059" fmla="*/ 1300975 h 2863886"/>
              <a:gd name="connsiteX5060" fmla="*/ 1156335 w 5171122"/>
              <a:gd name="connsiteY5060" fmla="*/ 1300975 h 2863886"/>
              <a:gd name="connsiteX5061" fmla="*/ 1154430 w 5171122"/>
              <a:gd name="connsiteY5061" fmla="*/ 1300975 h 2863886"/>
              <a:gd name="connsiteX5062" fmla="*/ 1152525 w 5171122"/>
              <a:gd name="connsiteY5062" fmla="*/ 1300975 h 2863886"/>
              <a:gd name="connsiteX5063" fmla="*/ 1151573 w 5171122"/>
              <a:gd name="connsiteY5063" fmla="*/ 1300975 h 2863886"/>
              <a:gd name="connsiteX5064" fmla="*/ 1150620 w 5171122"/>
              <a:gd name="connsiteY5064" fmla="*/ 1300975 h 2863886"/>
              <a:gd name="connsiteX5065" fmla="*/ 1148715 w 5171122"/>
              <a:gd name="connsiteY5065" fmla="*/ 1300975 h 2863886"/>
              <a:gd name="connsiteX5066" fmla="*/ 1146810 w 5171122"/>
              <a:gd name="connsiteY5066" fmla="*/ 1300975 h 2863886"/>
              <a:gd name="connsiteX5067" fmla="*/ 1144905 w 5171122"/>
              <a:gd name="connsiteY5067" fmla="*/ 1300975 h 2863886"/>
              <a:gd name="connsiteX5068" fmla="*/ 1143000 w 5171122"/>
              <a:gd name="connsiteY5068" fmla="*/ 1300975 h 2863886"/>
              <a:gd name="connsiteX5069" fmla="*/ 1143000 w 5171122"/>
              <a:gd name="connsiteY5069" fmla="*/ 1300975 h 2863886"/>
              <a:gd name="connsiteX5070" fmla="*/ 1043940 w 5171122"/>
              <a:gd name="connsiteY5070" fmla="*/ 1128572 h 2863886"/>
              <a:gd name="connsiteX5071" fmla="*/ 1043940 w 5171122"/>
              <a:gd name="connsiteY5071" fmla="*/ 1128572 h 2863886"/>
              <a:gd name="connsiteX5072" fmla="*/ 1044893 w 5171122"/>
              <a:gd name="connsiteY5072" fmla="*/ 1127620 h 2863886"/>
              <a:gd name="connsiteX5073" fmla="*/ 1045845 w 5171122"/>
              <a:gd name="connsiteY5073" fmla="*/ 1126667 h 2863886"/>
              <a:gd name="connsiteX5074" fmla="*/ 1046798 w 5171122"/>
              <a:gd name="connsiteY5074" fmla="*/ 1125715 h 2863886"/>
              <a:gd name="connsiteX5075" fmla="*/ 1047750 w 5171122"/>
              <a:gd name="connsiteY5075" fmla="*/ 1124762 h 2863886"/>
              <a:gd name="connsiteX5076" fmla="*/ 1048703 w 5171122"/>
              <a:gd name="connsiteY5076" fmla="*/ 1123810 h 2863886"/>
              <a:gd name="connsiteX5077" fmla="*/ 1048703 w 5171122"/>
              <a:gd name="connsiteY5077" fmla="*/ 1122857 h 2863886"/>
              <a:gd name="connsiteX5078" fmla="*/ 1049655 w 5171122"/>
              <a:gd name="connsiteY5078" fmla="*/ 1120952 h 2863886"/>
              <a:gd name="connsiteX5079" fmla="*/ 1050608 w 5171122"/>
              <a:gd name="connsiteY5079" fmla="*/ 1119047 h 2863886"/>
              <a:gd name="connsiteX5080" fmla="*/ 1051560 w 5171122"/>
              <a:gd name="connsiteY5080" fmla="*/ 1117142 h 2863886"/>
              <a:gd name="connsiteX5081" fmla="*/ 1051560 w 5171122"/>
              <a:gd name="connsiteY5081" fmla="*/ 1116190 h 2863886"/>
              <a:gd name="connsiteX5082" fmla="*/ 1051560 w 5171122"/>
              <a:gd name="connsiteY5082" fmla="*/ 1114285 h 2863886"/>
              <a:gd name="connsiteX5083" fmla="*/ 1051560 w 5171122"/>
              <a:gd name="connsiteY5083" fmla="*/ 1112380 h 2863886"/>
              <a:gd name="connsiteX5084" fmla="*/ 1051560 w 5171122"/>
              <a:gd name="connsiteY5084" fmla="*/ 1110475 h 2863886"/>
              <a:gd name="connsiteX5085" fmla="*/ 1051560 w 5171122"/>
              <a:gd name="connsiteY5085" fmla="*/ 1109522 h 2863886"/>
              <a:gd name="connsiteX5086" fmla="*/ 1051560 w 5171122"/>
              <a:gd name="connsiteY5086" fmla="*/ 1108570 h 2863886"/>
              <a:gd name="connsiteX5087" fmla="*/ 1051560 w 5171122"/>
              <a:gd name="connsiteY5087" fmla="*/ 1106665 h 2863886"/>
              <a:gd name="connsiteX5088" fmla="*/ 1051560 w 5171122"/>
              <a:gd name="connsiteY5088" fmla="*/ 1104760 h 2863886"/>
              <a:gd name="connsiteX5089" fmla="*/ 1051560 w 5171122"/>
              <a:gd name="connsiteY5089" fmla="*/ 1102855 h 2863886"/>
              <a:gd name="connsiteX5090" fmla="*/ 1051560 w 5171122"/>
              <a:gd name="connsiteY5090" fmla="*/ 1101902 h 2863886"/>
              <a:gd name="connsiteX5091" fmla="*/ 1050608 w 5171122"/>
              <a:gd name="connsiteY5091" fmla="*/ 1099997 h 2863886"/>
              <a:gd name="connsiteX5092" fmla="*/ 1049655 w 5171122"/>
              <a:gd name="connsiteY5092" fmla="*/ 1098092 h 2863886"/>
              <a:gd name="connsiteX5093" fmla="*/ 1048703 w 5171122"/>
              <a:gd name="connsiteY5093" fmla="*/ 1096187 h 2863886"/>
              <a:gd name="connsiteX5094" fmla="*/ 1048703 w 5171122"/>
              <a:gd name="connsiteY5094" fmla="*/ 1095235 h 2863886"/>
              <a:gd name="connsiteX5095" fmla="*/ 1047750 w 5171122"/>
              <a:gd name="connsiteY5095" fmla="*/ 1094282 h 2863886"/>
              <a:gd name="connsiteX5096" fmla="*/ 1046798 w 5171122"/>
              <a:gd name="connsiteY5096" fmla="*/ 1093330 h 2863886"/>
              <a:gd name="connsiteX5097" fmla="*/ 1045845 w 5171122"/>
              <a:gd name="connsiteY5097" fmla="*/ 1092377 h 2863886"/>
              <a:gd name="connsiteX5098" fmla="*/ 1044893 w 5171122"/>
              <a:gd name="connsiteY5098" fmla="*/ 1091425 h 2863886"/>
              <a:gd name="connsiteX5099" fmla="*/ 1043940 w 5171122"/>
              <a:gd name="connsiteY5099" fmla="*/ 1090472 h 2863886"/>
              <a:gd name="connsiteX5100" fmla="*/ 1043940 w 5171122"/>
              <a:gd name="connsiteY5100" fmla="*/ 1090472 h 2863886"/>
              <a:gd name="connsiteX5101" fmla="*/ 1142048 w 5171122"/>
              <a:gd name="connsiteY5101" fmla="*/ 916165 h 2863886"/>
              <a:gd name="connsiteX5102" fmla="*/ 1890713 w 5171122"/>
              <a:gd name="connsiteY5102" fmla="*/ 916165 h 2863886"/>
              <a:gd name="connsiteX5103" fmla="*/ 1891665 w 5171122"/>
              <a:gd name="connsiteY5103" fmla="*/ 916165 h 2863886"/>
              <a:gd name="connsiteX5104" fmla="*/ 1894523 w 5171122"/>
              <a:gd name="connsiteY5104" fmla="*/ 917117 h 2863886"/>
              <a:gd name="connsiteX5105" fmla="*/ 1897380 w 5171122"/>
              <a:gd name="connsiteY5105" fmla="*/ 917117 h 2863886"/>
              <a:gd name="connsiteX5106" fmla="*/ 1899285 w 5171122"/>
              <a:gd name="connsiteY5106" fmla="*/ 917117 h 2863886"/>
              <a:gd name="connsiteX5107" fmla="*/ 1900238 w 5171122"/>
              <a:gd name="connsiteY5107" fmla="*/ 917117 h 2863886"/>
              <a:gd name="connsiteX5108" fmla="*/ 1903095 w 5171122"/>
              <a:gd name="connsiteY5108" fmla="*/ 917117 h 2863886"/>
              <a:gd name="connsiteX5109" fmla="*/ 1905953 w 5171122"/>
              <a:gd name="connsiteY5109" fmla="*/ 917117 h 2863886"/>
              <a:gd name="connsiteX5110" fmla="*/ 1908810 w 5171122"/>
              <a:gd name="connsiteY5110" fmla="*/ 916165 h 2863886"/>
              <a:gd name="connsiteX5111" fmla="*/ 1911668 w 5171122"/>
              <a:gd name="connsiteY5111" fmla="*/ 915212 h 2863886"/>
              <a:gd name="connsiteX5112" fmla="*/ 1913573 w 5171122"/>
              <a:gd name="connsiteY5112" fmla="*/ 914260 h 2863886"/>
              <a:gd name="connsiteX5113" fmla="*/ 1915478 w 5171122"/>
              <a:gd name="connsiteY5113" fmla="*/ 913307 h 2863886"/>
              <a:gd name="connsiteX5114" fmla="*/ 1917383 w 5171122"/>
              <a:gd name="connsiteY5114" fmla="*/ 911402 h 2863886"/>
              <a:gd name="connsiteX5115" fmla="*/ 1919288 w 5171122"/>
              <a:gd name="connsiteY5115" fmla="*/ 909497 h 2863886"/>
              <a:gd name="connsiteX5116" fmla="*/ 1921193 w 5171122"/>
              <a:gd name="connsiteY5116" fmla="*/ 907592 h 2863886"/>
              <a:gd name="connsiteX5117" fmla="*/ 1923098 w 5171122"/>
              <a:gd name="connsiteY5117" fmla="*/ 905687 h 2863886"/>
              <a:gd name="connsiteX5118" fmla="*/ 1924050 w 5171122"/>
              <a:gd name="connsiteY5118" fmla="*/ 904735 h 2863886"/>
              <a:gd name="connsiteX5119" fmla="*/ 1925003 w 5171122"/>
              <a:gd name="connsiteY5119" fmla="*/ 903782 h 2863886"/>
              <a:gd name="connsiteX5120" fmla="*/ 1925955 w 5171122"/>
              <a:gd name="connsiteY5120" fmla="*/ 900925 h 2863886"/>
              <a:gd name="connsiteX5121" fmla="*/ 1926908 w 5171122"/>
              <a:gd name="connsiteY5121" fmla="*/ 898067 h 2863886"/>
              <a:gd name="connsiteX5122" fmla="*/ 1926908 w 5171122"/>
              <a:gd name="connsiteY5122" fmla="*/ 897115 h 2863886"/>
              <a:gd name="connsiteX5123" fmla="*/ 2125980 w 5171122"/>
              <a:gd name="connsiteY5123" fmla="*/ 897115 h 2863886"/>
              <a:gd name="connsiteX5124" fmla="*/ 2125980 w 5171122"/>
              <a:gd name="connsiteY5124" fmla="*/ 897115 h 2863886"/>
              <a:gd name="connsiteX5125" fmla="*/ 2125980 w 5171122"/>
              <a:gd name="connsiteY5125" fmla="*/ 899020 h 2863886"/>
              <a:gd name="connsiteX5126" fmla="*/ 2126933 w 5171122"/>
              <a:gd name="connsiteY5126" fmla="*/ 900925 h 2863886"/>
              <a:gd name="connsiteX5127" fmla="*/ 2127885 w 5171122"/>
              <a:gd name="connsiteY5127" fmla="*/ 902830 h 2863886"/>
              <a:gd name="connsiteX5128" fmla="*/ 2128838 w 5171122"/>
              <a:gd name="connsiteY5128" fmla="*/ 904735 h 2863886"/>
              <a:gd name="connsiteX5129" fmla="*/ 2128838 w 5171122"/>
              <a:gd name="connsiteY5129" fmla="*/ 905687 h 2863886"/>
              <a:gd name="connsiteX5130" fmla="*/ 2129790 w 5171122"/>
              <a:gd name="connsiteY5130" fmla="*/ 906640 h 2863886"/>
              <a:gd name="connsiteX5131" fmla="*/ 2130743 w 5171122"/>
              <a:gd name="connsiteY5131" fmla="*/ 907592 h 2863886"/>
              <a:gd name="connsiteX5132" fmla="*/ 2131695 w 5171122"/>
              <a:gd name="connsiteY5132" fmla="*/ 908545 h 2863886"/>
              <a:gd name="connsiteX5133" fmla="*/ 2132648 w 5171122"/>
              <a:gd name="connsiteY5133" fmla="*/ 909497 h 2863886"/>
              <a:gd name="connsiteX5134" fmla="*/ 2133600 w 5171122"/>
              <a:gd name="connsiteY5134" fmla="*/ 910450 h 2863886"/>
              <a:gd name="connsiteX5135" fmla="*/ 2134553 w 5171122"/>
              <a:gd name="connsiteY5135" fmla="*/ 911402 h 2863886"/>
              <a:gd name="connsiteX5136" fmla="*/ 2135505 w 5171122"/>
              <a:gd name="connsiteY5136" fmla="*/ 912355 h 2863886"/>
              <a:gd name="connsiteX5137" fmla="*/ 2136458 w 5171122"/>
              <a:gd name="connsiteY5137" fmla="*/ 913307 h 2863886"/>
              <a:gd name="connsiteX5138" fmla="*/ 2137410 w 5171122"/>
              <a:gd name="connsiteY5138" fmla="*/ 914260 h 2863886"/>
              <a:gd name="connsiteX5139" fmla="*/ 2138363 w 5171122"/>
              <a:gd name="connsiteY5139" fmla="*/ 914260 h 2863886"/>
              <a:gd name="connsiteX5140" fmla="*/ 2140268 w 5171122"/>
              <a:gd name="connsiteY5140" fmla="*/ 915212 h 2863886"/>
              <a:gd name="connsiteX5141" fmla="*/ 2142173 w 5171122"/>
              <a:gd name="connsiteY5141" fmla="*/ 916165 h 2863886"/>
              <a:gd name="connsiteX5142" fmla="*/ 2144078 w 5171122"/>
              <a:gd name="connsiteY5142" fmla="*/ 917117 h 2863886"/>
              <a:gd name="connsiteX5143" fmla="*/ 2145983 w 5171122"/>
              <a:gd name="connsiteY5143" fmla="*/ 917117 h 2863886"/>
              <a:gd name="connsiteX5144" fmla="*/ 2147888 w 5171122"/>
              <a:gd name="connsiteY5144" fmla="*/ 917117 h 2863886"/>
              <a:gd name="connsiteX5145" fmla="*/ 2149793 w 5171122"/>
              <a:gd name="connsiteY5145" fmla="*/ 917117 h 2863886"/>
              <a:gd name="connsiteX5146" fmla="*/ 2151698 w 5171122"/>
              <a:gd name="connsiteY5146" fmla="*/ 917117 h 2863886"/>
              <a:gd name="connsiteX5147" fmla="*/ 2152650 w 5171122"/>
              <a:gd name="connsiteY5147" fmla="*/ 917117 h 2863886"/>
              <a:gd name="connsiteX5148" fmla="*/ 2153603 w 5171122"/>
              <a:gd name="connsiteY5148" fmla="*/ 917117 h 2863886"/>
              <a:gd name="connsiteX5149" fmla="*/ 2155508 w 5171122"/>
              <a:gd name="connsiteY5149" fmla="*/ 917117 h 2863886"/>
              <a:gd name="connsiteX5150" fmla="*/ 2157413 w 5171122"/>
              <a:gd name="connsiteY5150" fmla="*/ 917117 h 2863886"/>
              <a:gd name="connsiteX5151" fmla="*/ 2159318 w 5171122"/>
              <a:gd name="connsiteY5151" fmla="*/ 917117 h 2863886"/>
              <a:gd name="connsiteX5152" fmla="*/ 2160270 w 5171122"/>
              <a:gd name="connsiteY5152" fmla="*/ 917117 h 2863886"/>
              <a:gd name="connsiteX5153" fmla="*/ 2160270 w 5171122"/>
              <a:gd name="connsiteY5153" fmla="*/ 917117 h 2863886"/>
              <a:gd name="connsiteX5154" fmla="*/ 2259330 w 5171122"/>
              <a:gd name="connsiteY5154" fmla="*/ 1089520 h 2863886"/>
              <a:gd name="connsiteX5155" fmla="*/ 2259330 w 5171122"/>
              <a:gd name="connsiteY5155" fmla="*/ 1089520 h 2863886"/>
              <a:gd name="connsiteX5156" fmla="*/ 2258378 w 5171122"/>
              <a:gd name="connsiteY5156" fmla="*/ 1090472 h 2863886"/>
              <a:gd name="connsiteX5157" fmla="*/ 2257425 w 5171122"/>
              <a:gd name="connsiteY5157" fmla="*/ 1091425 h 2863886"/>
              <a:gd name="connsiteX5158" fmla="*/ 2256473 w 5171122"/>
              <a:gd name="connsiteY5158" fmla="*/ 1092377 h 2863886"/>
              <a:gd name="connsiteX5159" fmla="*/ 2255520 w 5171122"/>
              <a:gd name="connsiteY5159" fmla="*/ 1093330 h 2863886"/>
              <a:gd name="connsiteX5160" fmla="*/ 2254568 w 5171122"/>
              <a:gd name="connsiteY5160" fmla="*/ 1094282 h 2863886"/>
              <a:gd name="connsiteX5161" fmla="*/ 2254568 w 5171122"/>
              <a:gd name="connsiteY5161" fmla="*/ 1095235 h 2863886"/>
              <a:gd name="connsiteX5162" fmla="*/ 2253615 w 5171122"/>
              <a:gd name="connsiteY5162" fmla="*/ 1097140 h 2863886"/>
              <a:gd name="connsiteX5163" fmla="*/ 2252663 w 5171122"/>
              <a:gd name="connsiteY5163" fmla="*/ 1099045 h 2863886"/>
              <a:gd name="connsiteX5164" fmla="*/ 2251710 w 5171122"/>
              <a:gd name="connsiteY5164" fmla="*/ 1100950 h 2863886"/>
              <a:gd name="connsiteX5165" fmla="*/ 2251710 w 5171122"/>
              <a:gd name="connsiteY5165" fmla="*/ 1101902 h 2863886"/>
              <a:gd name="connsiteX5166" fmla="*/ 2251710 w 5171122"/>
              <a:gd name="connsiteY5166" fmla="*/ 1103807 h 2863886"/>
              <a:gd name="connsiteX5167" fmla="*/ 2251710 w 5171122"/>
              <a:gd name="connsiteY5167" fmla="*/ 1105712 h 2863886"/>
              <a:gd name="connsiteX5168" fmla="*/ 2251710 w 5171122"/>
              <a:gd name="connsiteY5168" fmla="*/ 1107617 h 2863886"/>
              <a:gd name="connsiteX5169" fmla="*/ 2251710 w 5171122"/>
              <a:gd name="connsiteY5169" fmla="*/ 1108570 h 2863886"/>
              <a:gd name="connsiteX5170" fmla="*/ 2251710 w 5171122"/>
              <a:gd name="connsiteY5170" fmla="*/ 1109522 h 2863886"/>
              <a:gd name="connsiteX5171" fmla="*/ 2251710 w 5171122"/>
              <a:gd name="connsiteY5171" fmla="*/ 1111427 h 2863886"/>
              <a:gd name="connsiteX5172" fmla="*/ 2251710 w 5171122"/>
              <a:gd name="connsiteY5172" fmla="*/ 1113332 h 2863886"/>
              <a:gd name="connsiteX5173" fmla="*/ 2251710 w 5171122"/>
              <a:gd name="connsiteY5173" fmla="*/ 1115237 h 2863886"/>
              <a:gd name="connsiteX5174" fmla="*/ 2251710 w 5171122"/>
              <a:gd name="connsiteY5174" fmla="*/ 1116190 h 2863886"/>
              <a:gd name="connsiteX5175" fmla="*/ 2252663 w 5171122"/>
              <a:gd name="connsiteY5175" fmla="*/ 1118095 h 2863886"/>
              <a:gd name="connsiteX5176" fmla="*/ 2253615 w 5171122"/>
              <a:gd name="connsiteY5176" fmla="*/ 1120000 h 2863886"/>
              <a:gd name="connsiteX5177" fmla="*/ 2254568 w 5171122"/>
              <a:gd name="connsiteY5177" fmla="*/ 1121905 h 2863886"/>
              <a:gd name="connsiteX5178" fmla="*/ 2254568 w 5171122"/>
              <a:gd name="connsiteY5178" fmla="*/ 1122857 h 2863886"/>
              <a:gd name="connsiteX5179" fmla="*/ 2255520 w 5171122"/>
              <a:gd name="connsiteY5179" fmla="*/ 1123810 h 2863886"/>
              <a:gd name="connsiteX5180" fmla="*/ 2256473 w 5171122"/>
              <a:gd name="connsiteY5180" fmla="*/ 1124762 h 2863886"/>
              <a:gd name="connsiteX5181" fmla="*/ 2257425 w 5171122"/>
              <a:gd name="connsiteY5181" fmla="*/ 1125715 h 2863886"/>
              <a:gd name="connsiteX5182" fmla="*/ 2258378 w 5171122"/>
              <a:gd name="connsiteY5182" fmla="*/ 1126667 h 2863886"/>
              <a:gd name="connsiteX5183" fmla="*/ 2259330 w 5171122"/>
              <a:gd name="connsiteY5183" fmla="*/ 1127620 h 2863886"/>
              <a:gd name="connsiteX5184" fmla="*/ 2259330 w 5171122"/>
              <a:gd name="connsiteY5184" fmla="*/ 1127620 h 2863886"/>
              <a:gd name="connsiteX5185" fmla="*/ 2160270 w 5171122"/>
              <a:gd name="connsiteY5185" fmla="*/ 1300022 h 2863886"/>
              <a:gd name="connsiteX5186" fmla="*/ 2160270 w 5171122"/>
              <a:gd name="connsiteY5186" fmla="*/ 1300022 h 2863886"/>
              <a:gd name="connsiteX5187" fmla="*/ 2158365 w 5171122"/>
              <a:gd name="connsiteY5187" fmla="*/ 1300022 h 2863886"/>
              <a:gd name="connsiteX5188" fmla="*/ 2156460 w 5171122"/>
              <a:gd name="connsiteY5188" fmla="*/ 1300022 h 2863886"/>
              <a:gd name="connsiteX5189" fmla="*/ 2154555 w 5171122"/>
              <a:gd name="connsiteY5189" fmla="*/ 1300022 h 2863886"/>
              <a:gd name="connsiteX5190" fmla="*/ 2152650 w 5171122"/>
              <a:gd name="connsiteY5190" fmla="*/ 1300022 h 2863886"/>
              <a:gd name="connsiteX5191" fmla="*/ 2151698 w 5171122"/>
              <a:gd name="connsiteY5191" fmla="*/ 1300022 h 2863886"/>
              <a:gd name="connsiteX5192" fmla="*/ 2150745 w 5171122"/>
              <a:gd name="connsiteY5192" fmla="*/ 1300022 h 2863886"/>
              <a:gd name="connsiteX5193" fmla="*/ 2148840 w 5171122"/>
              <a:gd name="connsiteY5193" fmla="*/ 1300022 h 2863886"/>
              <a:gd name="connsiteX5194" fmla="*/ 2146935 w 5171122"/>
              <a:gd name="connsiteY5194" fmla="*/ 1300022 h 2863886"/>
              <a:gd name="connsiteX5195" fmla="*/ 2145030 w 5171122"/>
              <a:gd name="connsiteY5195" fmla="*/ 1300022 h 2863886"/>
              <a:gd name="connsiteX5196" fmla="*/ 2143125 w 5171122"/>
              <a:gd name="connsiteY5196" fmla="*/ 1300022 h 2863886"/>
              <a:gd name="connsiteX5197" fmla="*/ 2141220 w 5171122"/>
              <a:gd name="connsiteY5197" fmla="*/ 1300975 h 2863886"/>
              <a:gd name="connsiteX5198" fmla="*/ 2139315 w 5171122"/>
              <a:gd name="connsiteY5198" fmla="*/ 1301927 h 2863886"/>
              <a:gd name="connsiteX5199" fmla="*/ 2137410 w 5171122"/>
              <a:gd name="connsiteY5199" fmla="*/ 1302880 h 2863886"/>
              <a:gd name="connsiteX5200" fmla="*/ 2136458 w 5171122"/>
              <a:gd name="connsiteY5200" fmla="*/ 1302880 h 2863886"/>
              <a:gd name="connsiteX5201" fmla="*/ 2135505 w 5171122"/>
              <a:gd name="connsiteY5201" fmla="*/ 1303832 h 2863886"/>
              <a:gd name="connsiteX5202" fmla="*/ 2134553 w 5171122"/>
              <a:gd name="connsiteY5202" fmla="*/ 1304785 h 2863886"/>
              <a:gd name="connsiteX5203" fmla="*/ 2133600 w 5171122"/>
              <a:gd name="connsiteY5203" fmla="*/ 1305737 h 2863886"/>
              <a:gd name="connsiteX5204" fmla="*/ 2132648 w 5171122"/>
              <a:gd name="connsiteY5204" fmla="*/ 1306690 h 2863886"/>
              <a:gd name="connsiteX5205" fmla="*/ 2131695 w 5171122"/>
              <a:gd name="connsiteY5205" fmla="*/ 1307642 h 2863886"/>
              <a:gd name="connsiteX5206" fmla="*/ 2130743 w 5171122"/>
              <a:gd name="connsiteY5206" fmla="*/ 1308595 h 2863886"/>
              <a:gd name="connsiteX5207" fmla="*/ 2129790 w 5171122"/>
              <a:gd name="connsiteY5207" fmla="*/ 1310500 h 2863886"/>
              <a:gd name="connsiteX5208" fmla="*/ 2128838 w 5171122"/>
              <a:gd name="connsiteY5208" fmla="*/ 1311452 h 2863886"/>
              <a:gd name="connsiteX5209" fmla="*/ 2127885 w 5171122"/>
              <a:gd name="connsiteY5209" fmla="*/ 1312405 h 2863886"/>
              <a:gd name="connsiteX5210" fmla="*/ 2127885 w 5171122"/>
              <a:gd name="connsiteY5210" fmla="*/ 1313357 h 2863886"/>
              <a:gd name="connsiteX5211" fmla="*/ 2126933 w 5171122"/>
              <a:gd name="connsiteY5211" fmla="*/ 1315262 h 2863886"/>
              <a:gd name="connsiteX5212" fmla="*/ 2125980 w 5171122"/>
              <a:gd name="connsiteY5212" fmla="*/ 1317167 h 2863886"/>
              <a:gd name="connsiteX5213" fmla="*/ 2125028 w 5171122"/>
              <a:gd name="connsiteY5213" fmla="*/ 1319072 h 2863886"/>
              <a:gd name="connsiteX5214" fmla="*/ 2125028 w 5171122"/>
              <a:gd name="connsiteY5214" fmla="*/ 1320977 h 2863886"/>
              <a:gd name="connsiteX5215" fmla="*/ 2125028 w 5171122"/>
              <a:gd name="connsiteY5215" fmla="*/ 1320977 h 2863886"/>
              <a:gd name="connsiteX5216" fmla="*/ 1924050 w 5171122"/>
              <a:gd name="connsiteY5216" fmla="*/ 1320977 h 2863886"/>
              <a:gd name="connsiteX5217" fmla="*/ 1924050 w 5171122"/>
              <a:gd name="connsiteY5217" fmla="*/ 1320977 h 2863886"/>
              <a:gd name="connsiteX5218" fmla="*/ 1924050 w 5171122"/>
              <a:gd name="connsiteY5218" fmla="*/ 1319072 h 2863886"/>
              <a:gd name="connsiteX5219" fmla="*/ 1923098 w 5171122"/>
              <a:gd name="connsiteY5219" fmla="*/ 1317167 h 2863886"/>
              <a:gd name="connsiteX5220" fmla="*/ 1922145 w 5171122"/>
              <a:gd name="connsiteY5220" fmla="*/ 1315262 h 2863886"/>
              <a:gd name="connsiteX5221" fmla="*/ 1921193 w 5171122"/>
              <a:gd name="connsiteY5221" fmla="*/ 1313357 h 2863886"/>
              <a:gd name="connsiteX5222" fmla="*/ 1921193 w 5171122"/>
              <a:gd name="connsiteY5222" fmla="*/ 1312405 h 2863886"/>
              <a:gd name="connsiteX5223" fmla="*/ 1920240 w 5171122"/>
              <a:gd name="connsiteY5223" fmla="*/ 1311452 h 2863886"/>
              <a:gd name="connsiteX5224" fmla="*/ 1919288 w 5171122"/>
              <a:gd name="connsiteY5224" fmla="*/ 1310500 h 2863886"/>
              <a:gd name="connsiteX5225" fmla="*/ 1918335 w 5171122"/>
              <a:gd name="connsiteY5225" fmla="*/ 1309547 h 2863886"/>
              <a:gd name="connsiteX5226" fmla="*/ 1917383 w 5171122"/>
              <a:gd name="connsiteY5226" fmla="*/ 1308595 h 2863886"/>
              <a:gd name="connsiteX5227" fmla="*/ 1916430 w 5171122"/>
              <a:gd name="connsiteY5227" fmla="*/ 1307642 h 2863886"/>
              <a:gd name="connsiteX5228" fmla="*/ 1915478 w 5171122"/>
              <a:gd name="connsiteY5228" fmla="*/ 1306690 h 2863886"/>
              <a:gd name="connsiteX5229" fmla="*/ 1914525 w 5171122"/>
              <a:gd name="connsiteY5229" fmla="*/ 1305737 h 2863886"/>
              <a:gd name="connsiteX5230" fmla="*/ 1913573 w 5171122"/>
              <a:gd name="connsiteY5230" fmla="*/ 1304785 h 2863886"/>
              <a:gd name="connsiteX5231" fmla="*/ 1912620 w 5171122"/>
              <a:gd name="connsiteY5231" fmla="*/ 1303832 h 2863886"/>
              <a:gd name="connsiteX5232" fmla="*/ 1911668 w 5171122"/>
              <a:gd name="connsiteY5232" fmla="*/ 1303832 h 2863886"/>
              <a:gd name="connsiteX5233" fmla="*/ 1909763 w 5171122"/>
              <a:gd name="connsiteY5233" fmla="*/ 1302880 h 2863886"/>
              <a:gd name="connsiteX5234" fmla="*/ 1907858 w 5171122"/>
              <a:gd name="connsiteY5234" fmla="*/ 1301927 h 2863886"/>
              <a:gd name="connsiteX5235" fmla="*/ 1905953 w 5171122"/>
              <a:gd name="connsiteY5235" fmla="*/ 1300975 h 2863886"/>
              <a:gd name="connsiteX5236" fmla="*/ 1904048 w 5171122"/>
              <a:gd name="connsiteY5236" fmla="*/ 1300975 h 2863886"/>
              <a:gd name="connsiteX5237" fmla="*/ 1902143 w 5171122"/>
              <a:gd name="connsiteY5237" fmla="*/ 1300975 h 2863886"/>
              <a:gd name="connsiteX5238" fmla="*/ 1900238 w 5171122"/>
              <a:gd name="connsiteY5238" fmla="*/ 1300975 h 2863886"/>
              <a:gd name="connsiteX5239" fmla="*/ 1898333 w 5171122"/>
              <a:gd name="connsiteY5239" fmla="*/ 1300975 h 2863886"/>
              <a:gd name="connsiteX5240" fmla="*/ 1897380 w 5171122"/>
              <a:gd name="connsiteY5240" fmla="*/ 1300975 h 2863886"/>
              <a:gd name="connsiteX5241" fmla="*/ 1896428 w 5171122"/>
              <a:gd name="connsiteY5241" fmla="*/ 1300975 h 2863886"/>
              <a:gd name="connsiteX5242" fmla="*/ 1894523 w 5171122"/>
              <a:gd name="connsiteY5242" fmla="*/ 1300975 h 2863886"/>
              <a:gd name="connsiteX5243" fmla="*/ 1892618 w 5171122"/>
              <a:gd name="connsiteY5243" fmla="*/ 1300975 h 2863886"/>
              <a:gd name="connsiteX5244" fmla="*/ 1890713 w 5171122"/>
              <a:gd name="connsiteY5244" fmla="*/ 1300975 h 2863886"/>
              <a:gd name="connsiteX5245" fmla="*/ 1888808 w 5171122"/>
              <a:gd name="connsiteY5245" fmla="*/ 1300975 h 2863886"/>
              <a:gd name="connsiteX5246" fmla="*/ 1888808 w 5171122"/>
              <a:gd name="connsiteY5246" fmla="*/ 1300975 h 2863886"/>
              <a:gd name="connsiteX5247" fmla="*/ 1789748 w 5171122"/>
              <a:gd name="connsiteY5247" fmla="*/ 1128572 h 2863886"/>
              <a:gd name="connsiteX5248" fmla="*/ 1789748 w 5171122"/>
              <a:gd name="connsiteY5248" fmla="*/ 1128572 h 2863886"/>
              <a:gd name="connsiteX5249" fmla="*/ 1790700 w 5171122"/>
              <a:gd name="connsiteY5249" fmla="*/ 1127620 h 2863886"/>
              <a:gd name="connsiteX5250" fmla="*/ 1791653 w 5171122"/>
              <a:gd name="connsiteY5250" fmla="*/ 1126667 h 2863886"/>
              <a:gd name="connsiteX5251" fmla="*/ 1792605 w 5171122"/>
              <a:gd name="connsiteY5251" fmla="*/ 1125715 h 2863886"/>
              <a:gd name="connsiteX5252" fmla="*/ 1793558 w 5171122"/>
              <a:gd name="connsiteY5252" fmla="*/ 1124762 h 2863886"/>
              <a:gd name="connsiteX5253" fmla="*/ 1794510 w 5171122"/>
              <a:gd name="connsiteY5253" fmla="*/ 1123810 h 2863886"/>
              <a:gd name="connsiteX5254" fmla="*/ 1794510 w 5171122"/>
              <a:gd name="connsiteY5254" fmla="*/ 1122857 h 2863886"/>
              <a:gd name="connsiteX5255" fmla="*/ 1795463 w 5171122"/>
              <a:gd name="connsiteY5255" fmla="*/ 1120952 h 2863886"/>
              <a:gd name="connsiteX5256" fmla="*/ 1796415 w 5171122"/>
              <a:gd name="connsiteY5256" fmla="*/ 1119047 h 2863886"/>
              <a:gd name="connsiteX5257" fmla="*/ 1797368 w 5171122"/>
              <a:gd name="connsiteY5257" fmla="*/ 1117142 h 2863886"/>
              <a:gd name="connsiteX5258" fmla="*/ 1797368 w 5171122"/>
              <a:gd name="connsiteY5258" fmla="*/ 1116190 h 2863886"/>
              <a:gd name="connsiteX5259" fmla="*/ 1797368 w 5171122"/>
              <a:gd name="connsiteY5259" fmla="*/ 1114285 h 2863886"/>
              <a:gd name="connsiteX5260" fmla="*/ 1797368 w 5171122"/>
              <a:gd name="connsiteY5260" fmla="*/ 1112380 h 2863886"/>
              <a:gd name="connsiteX5261" fmla="*/ 1797368 w 5171122"/>
              <a:gd name="connsiteY5261" fmla="*/ 1110475 h 2863886"/>
              <a:gd name="connsiteX5262" fmla="*/ 1797368 w 5171122"/>
              <a:gd name="connsiteY5262" fmla="*/ 1109522 h 2863886"/>
              <a:gd name="connsiteX5263" fmla="*/ 1797368 w 5171122"/>
              <a:gd name="connsiteY5263" fmla="*/ 1108570 h 2863886"/>
              <a:gd name="connsiteX5264" fmla="*/ 1797368 w 5171122"/>
              <a:gd name="connsiteY5264" fmla="*/ 1106665 h 2863886"/>
              <a:gd name="connsiteX5265" fmla="*/ 1797368 w 5171122"/>
              <a:gd name="connsiteY5265" fmla="*/ 1104760 h 2863886"/>
              <a:gd name="connsiteX5266" fmla="*/ 1797368 w 5171122"/>
              <a:gd name="connsiteY5266" fmla="*/ 1102855 h 2863886"/>
              <a:gd name="connsiteX5267" fmla="*/ 1797368 w 5171122"/>
              <a:gd name="connsiteY5267" fmla="*/ 1101902 h 2863886"/>
              <a:gd name="connsiteX5268" fmla="*/ 1796415 w 5171122"/>
              <a:gd name="connsiteY5268" fmla="*/ 1099997 h 2863886"/>
              <a:gd name="connsiteX5269" fmla="*/ 1795463 w 5171122"/>
              <a:gd name="connsiteY5269" fmla="*/ 1098092 h 2863886"/>
              <a:gd name="connsiteX5270" fmla="*/ 1794510 w 5171122"/>
              <a:gd name="connsiteY5270" fmla="*/ 1096187 h 2863886"/>
              <a:gd name="connsiteX5271" fmla="*/ 1794510 w 5171122"/>
              <a:gd name="connsiteY5271" fmla="*/ 1095235 h 2863886"/>
              <a:gd name="connsiteX5272" fmla="*/ 1793558 w 5171122"/>
              <a:gd name="connsiteY5272" fmla="*/ 1094282 h 2863886"/>
              <a:gd name="connsiteX5273" fmla="*/ 1792605 w 5171122"/>
              <a:gd name="connsiteY5273" fmla="*/ 1093330 h 2863886"/>
              <a:gd name="connsiteX5274" fmla="*/ 1791653 w 5171122"/>
              <a:gd name="connsiteY5274" fmla="*/ 1092377 h 2863886"/>
              <a:gd name="connsiteX5275" fmla="*/ 1790700 w 5171122"/>
              <a:gd name="connsiteY5275" fmla="*/ 1091425 h 2863886"/>
              <a:gd name="connsiteX5276" fmla="*/ 1789748 w 5171122"/>
              <a:gd name="connsiteY5276" fmla="*/ 1090472 h 2863886"/>
              <a:gd name="connsiteX5277" fmla="*/ 1789748 w 5171122"/>
              <a:gd name="connsiteY5277" fmla="*/ 1090472 h 2863886"/>
              <a:gd name="connsiteX5278" fmla="*/ 1890713 w 5171122"/>
              <a:gd name="connsiteY5278" fmla="*/ 916165 h 2863886"/>
              <a:gd name="connsiteX5279" fmla="*/ 2265045 w 5171122"/>
              <a:gd name="connsiteY5279" fmla="*/ 699947 h 2863886"/>
              <a:gd name="connsiteX5280" fmla="*/ 2265045 w 5171122"/>
              <a:gd name="connsiteY5280" fmla="*/ 699947 h 2863886"/>
              <a:gd name="connsiteX5281" fmla="*/ 2266950 w 5171122"/>
              <a:gd name="connsiteY5281" fmla="*/ 699947 h 2863886"/>
              <a:gd name="connsiteX5282" fmla="*/ 2268855 w 5171122"/>
              <a:gd name="connsiteY5282" fmla="*/ 699947 h 2863886"/>
              <a:gd name="connsiteX5283" fmla="*/ 2270760 w 5171122"/>
              <a:gd name="connsiteY5283" fmla="*/ 699947 h 2863886"/>
              <a:gd name="connsiteX5284" fmla="*/ 2272665 w 5171122"/>
              <a:gd name="connsiteY5284" fmla="*/ 699947 h 2863886"/>
              <a:gd name="connsiteX5285" fmla="*/ 2273618 w 5171122"/>
              <a:gd name="connsiteY5285" fmla="*/ 699947 h 2863886"/>
              <a:gd name="connsiteX5286" fmla="*/ 2274570 w 5171122"/>
              <a:gd name="connsiteY5286" fmla="*/ 699947 h 2863886"/>
              <a:gd name="connsiteX5287" fmla="*/ 2276475 w 5171122"/>
              <a:gd name="connsiteY5287" fmla="*/ 699947 h 2863886"/>
              <a:gd name="connsiteX5288" fmla="*/ 2278380 w 5171122"/>
              <a:gd name="connsiteY5288" fmla="*/ 699947 h 2863886"/>
              <a:gd name="connsiteX5289" fmla="*/ 2280285 w 5171122"/>
              <a:gd name="connsiteY5289" fmla="*/ 699947 h 2863886"/>
              <a:gd name="connsiteX5290" fmla="*/ 2281238 w 5171122"/>
              <a:gd name="connsiteY5290" fmla="*/ 699947 h 2863886"/>
              <a:gd name="connsiteX5291" fmla="*/ 2283143 w 5171122"/>
              <a:gd name="connsiteY5291" fmla="*/ 698995 h 2863886"/>
              <a:gd name="connsiteX5292" fmla="*/ 2285048 w 5171122"/>
              <a:gd name="connsiteY5292" fmla="*/ 698042 h 2863886"/>
              <a:gd name="connsiteX5293" fmla="*/ 2286953 w 5171122"/>
              <a:gd name="connsiteY5293" fmla="*/ 697090 h 2863886"/>
              <a:gd name="connsiteX5294" fmla="*/ 2287905 w 5171122"/>
              <a:gd name="connsiteY5294" fmla="*/ 697090 h 2863886"/>
              <a:gd name="connsiteX5295" fmla="*/ 2288858 w 5171122"/>
              <a:gd name="connsiteY5295" fmla="*/ 696137 h 2863886"/>
              <a:gd name="connsiteX5296" fmla="*/ 2289810 w 5171122"/>
              <a:gd name="connsiteY5296" fmla="*/ 695185 h 2863886"/>
              <a:gd name="connsiteX5297" fmla="*/ 2290763 w 5171122"/>
              <a:gd name="connsiteY5297" fmla="*/ 694232 h 2863886"/>
              <a:gd name="connsiteX5298" fmla="*/ 2291715 w 5171122"/>
              <a:gd name="connsiteY5298" fmla="*/ 693280 h 2863886"/>
              <a:gd name="connsiteX5299" fmla="*/ 2292668 w 5171122"/>
              <a:gd name="connsiteY5299" fmla="*/ 692327 h 2863886"/>
              <a:gd name="connsiteX5300" fmla="*/ 2293620 w 5171122"/>
              <a:gd name="connsiteY5300" fmla="*/ 691375 h 2863886"/>
              <a:gd name="connsiteX5301" fmla="*/ 2294573 w 5171122"/>
              <a:gd name="connsiteY5301" fmla="*/ 690422 h 2863886"/>
              <a:gd name="connsiteX5302" fmla="*/ 2295525 w 5171122"/>
              <a:gd name="connsiteY5302" fmla="*/ 689470 h 2863886"/>
              <a:gd name="connsiteX5303" fmla="*/ 2296478 w 5171122"/>
              <a:gd name="connsiteY5303" fmla="*/ 688517 h 2863886"/>
              <a:gd name="connsiteX5304" fmla="*/ 2296478 w 5171122"/>
              <a:gd name="connsiteY5304" fmla="*/ 687565 h 2863886"/>
              <a:gd name="connsiteX5305" fmla="*/ 2297430 w 5171122"/>
              <a:gd name="connsiteY5305" fmla="*/ 685660 h 2863886"/>
              <a:gd name="connsiteX5306" fmla="*/ 2298383 w 5171122"/>
              <a:gd name="connsiteY5306" fmla="*/ 683755 h 2863886"/>
              <a:gd name="connsiteX5307" fmla="*/ 2299335 w 5171122"/>
              <a:gd name="connsiteY5307" fmla="*/ 681850 h 2863886"/>
              <a:gd name="connsiteX5308" fmla="*/ 2299335 w 5171122"/>
              <a:gd name="connsiteY5308" fmla="*/ 680897 h 2863886"/>
              <a:gd name="connsiteX5309" fmla="*/ 2299335 w 5171122"/>
              <a:gd name="connsiteY5309" fmla="*/ 680897 h 2863886"/>
              <a:gd name="connsiteX5310" fmla="*/ 2498408 w 5171122"/>
              <a:gd name="connsiteY5310" fmla="*/ 680897 h 2863886"/>
              <a:gd name="connsiteX5311" fmla="*/ 2498408 w 5171122"/>
              <a:gd name="connsiteY5311" fmla="*/ 680897 h 2863886"/>
              <a:gd name="connsiteX5312" fmla="*/ 2498408 w 5171122"/>
              <a:gd name="connsiteY5312" fmla="*/ 682802 h 2863886"/>
              <a:gd name="connsiteX5313" fmla="*/ 2499360 w 5171122"/>
              <a:gd name="connsiteY5313" fmla="*/ 684707 h 2863886"/>
              <a:gd name="connsiteX5314" fmla="*/ 2500313 w 5171122"/>
              <a:gd name="connsiteY5314" fmla="*/ 686612 h 2863886"/>
              <a:gd name="connsiteX5315" fmla="*/ 2501265 w 5171122"/>
              <a:gd name="connsiteY5315" fmla="*/ 688517 h 2863886"/>
              <a:gd name="connsiteX5316" fmla="*/ 2501265 w 5171122"/>
              <a:gd name="connsiteY5316" fmla="*/ 689470 h 2863886"/>
              <a:gd name="connsiteX5317" fmla="*/ 2502218 w 5171122"/>
              <a:gd name="connsiteY5317" fmla="*/ 690422 h 2863886"/>
              <a:gd name="connsiteX5318" fmla="*/ 2503170 w 5171122"/>
              <a:gd name="connsiteY5318" fmla="*/ 691375 h 2863886"/>
              <a:gd name="connsiteX5319" fmla="*/ 2504123 w 5171122"/>
              <a:gd name="connsiteY5319" fmla="*/ 693280 h 2863886"/>
              <a:gd name="connsiteX5320" fmla="*/ 2505075 w 5171122"/>
              <a:gd name="connsiteY5320" fmla="*/ 694232 h 2863886"/>
              <a:gd name="connsiteX5321" fmla="*/ 2506028 w 5171122"/>
              <a:gd name="connsiteY5321" fmla="*/ 695185 h 2863886"/>
              <a:gd name="connsiteX5322" fmla="*/ 2506980 w 5171122"/>
              <a:gd name="connsiteY5322" fmla="*/ 696137 h 2863886"/>
              <a:gd name="connsiteX5323" fmla="*/ 2507933 w 5171122"/>
              <a:gd name="connsiteY5323" fmla="*/ 697090 h 2863886"/>
              <a:gd name="connsiteX5324" fmla="*/ 2508885 w 5171122"/>
              <a:gd name="connsiteY5324" fmla="*/ 698042 h 2863886"/>
              <a:gd name="connsiteX5325" fmla="*/ 2509838 w 5171122"/>
              <a:gd name="connsiteY5325" fmla="*/ 698995 h 2863886"/>
              <a:gd name="connsiteX5326" fmla="*/ 2510790 w 5171122"/>
              <a:gd name="connsiteY5326" fmla="*/ 698995 h 2863886"/>
              <a:gd name="connsiteX5327" fmla="*/ 2512695 w 5171122"/>
              <a:gd name="connsiteY5327" fmla="*/ 699947 h 2863886"/>
              <a:gd name="connsiteX5328" fmla="*/ 2514600 w 5171122"/>
              <a:gd name="connsiteY5328" fmla="*/ 700900 h 2863886"/>
              <a:gd name="connsiteX5329" fmla="*/ 2516505 w 5171122"/>
              <a:gd name="connsiteY5329" fmla="*/ 701852 h 2863886"/>
              <a:gd name="connsiteX5330" fmla="*/ 2517458 w 5171122"/>
              <a:gd name="connsiteY5330" fmla="*/ 701852 h 2863886"/>
              <a:gd name="connsiteX5331" fmla="*/ 2519363 w 5171122"/>
              <a:gd name="connsiteY5331" fmla="*/ 701852 h 2863886"/>
              <a:gd name="connsiteX5332" fmla="*/ 2521268 w 5171122"/>
              <a:gd name="connsiteY5332" fmla="*/ 701852 h 2863886"/>
              <a:gd name="connsiteX5333" fmla="*/ 2523173 w 5171122"/>
              <a:gd name="connsiteY5333" fmla="*/ 701852 h 2863886"/>
              <a:gd name="connsiteX5334" fmla="*/ 2524125 w 5171122"/>
              <a:gd name="connsiteY5334" fmla="*/ 701852 h 2863886"/>
              <a:gd name="connsiteX5335" fmla="*/ 2525078 w 5171122"/>
              <a:gd name="connsiteY5335" fmla="*/ 701852 h 2863886"/>
              <a:gd name="connsiteX5336" fmla="*/ 2526983 w 5171122"/>
              <a:gd name="connsiteY5336" fmla="*/ 701852 h 2863886"/>
              <a:gd name="connsiteX5337" fmla="*/ 2528888 w 5171122"/>
              <a:gd name="connsiteY5337" fmla="*/ 701852 h 2863886"/>
              <a:gd name="connsiteX5338" fmla="*/ 2530793 w 5171122"/>
              <a:gd name="connsiteY5338" fmla="*/ 701852 h 2863886"/>
              <a:gd name="connsiteX5339" fmla="*/ 2532698 w 5171122"/>
              <a:gd name="connsiteY5339" fmla="*/ 701852 h 2863886"/>
              <a:gd name="connsiteX5340" fmla="*/ 2532698 w 5171122"/>
              <a:gd name="connsiteY5340" fmla="*/ 701852 h 2863886"/>
              <a:gd name="connsiteX5341" fmla="*/ 2631758 w 5171122"/>
              <a:gd name="connsiteY5341" fmla="*/ 874255 h 2863886"/>
              <a:gd name="connsiteX5342" fmla="*/ 2631758 w 5171122"/>
              <a:gd name="connsiteY5342" fmla="*/ 874255 h 2863886"/>
              <a:gd name="connsiteX5343" fmla="*/ 2630805 w 5171122"/>
              <a:gd name="connsiteY5343" fmla="*/ 875207 h 2863886"/>
              <a:gd name="connsiteX5344" fmla="*/ 2629853 w 5171122"/>
              <a:gd name="connsiteY5344" fmla="*/ 876160 h 2863886"/>
              <a:gd name="connsiteX5345" fmla="*/ 2628900 w 5171122"/>
              <a:gd name="connsiteY5345" fmla="*/ 877112 h 2863886"/>
              <a:gd name="connsiteX5346" fmla="*/ 2627948 w 5171122"/>
              <a:gd name="connsiteY5346" fmla="*/ 878065 h 2863886"/>
              <a:gd name="connsiteX5347" fmla="*/ 2626995 w 5171122"/>
              <a:gd name="connsiteY5347" fmla="*/ 879017 h 2863886"/>
              <a:gd name="connsiteX5348" fmla="*/ 2626995 w 5171122"/>
              <a:gd name="connsiteY5348" fmla="*/ 879970 h 2863886"/>
              <a:gd name="connsiteX5349" fmla="*/ 2626043 w 5171122"/>
              <a:gd name="connsiteY5349" fmla="*/ 881875 h 2863886"/>
              <a:gd name="connsiteX5350" fmla="*/ 2625090 w 5171122"/>
              <a:gd name="connsiteY5350" fmla="*/ 883780 h 2863886"/>
              <a:gd name="connsiteX5351" fmla="*/ 2624138 w 5171122"/>
              <a:gd name="connsiteY5351" fmla="*/ 885685 h 2863886"/>
              <a:gd name="connsiteX5352" fmla="*/ 2624138 w 5171122"/>
              <a:gd name="connsiteY5352" fmla="*/ 887590 h 2863886"/>
              <a:gd name="connsiteX5353" fmla="*/ 2624138 w 5171122"/>
              <a:gd name="connsiteY5353" fmla="*/ 889495 h 2863886"/>
              <a:gd name="connsiteX5354" fmla="*/ 2624138 w 5171122"/>
              <a:gd name="connsiteY5354" fmla="*/ 891400 h 2863886"/>
              <a:gd name="connsiteX5355" fmla="*/ 2624138 w 5171122"/>
              <a:gd name="connsiteY5355" fmla="*/ 893305 h 2863886"/>
              <a:gd name="connsiteX5356" fmla="*/ 2624138 w 5171122"/>
              <a:gd name="connsiteY5356" fmla="*/ 894257 h 2863886"/>
              <a:gd name="connsiteX5357" fmla="*/ 2624138 w 5171122"/>
              <a:gd name="connsiteY5357" fmla="*/ 895210 h 2863886"/>
              <a:gd name="connsiteX5358" fmla="*/ 2624138 w 5171122"/>
              <a:gd name="connsiteY5358" fmla="*/ 897115 h 2863886"/>
              <a:gd name="connsiteX5359" fmla="*/ 2624138 w 5171122"/>
              <a:gd name="connsiteY5359" fmla="*/ 899020 h 2863886"/>
              <a:gd name="connsiteX5360" fmla="*/ 2624138 w 5171122"/>
              <a:gd name="connsiteY5360" fmla="*/ 900925 h 2863886"/>
              <a:gd name="connsiteX5361" fmla="*/ 2624138 w 5171122"/>
              <a:gd name="connsiteY5361" fmla="*/ 902830 h 2863886"/>
              <a:gd name="connsiteX5362" fmla="*/ 2625090 w 5171122"/>
              <a:gd name="connsiteY5362" fmla="*/ 904735 h 2863886"/>
              <a:gd name="connsiteX5363" fmla="*/ 2626043 w 5171122"/>
              <a:gd name="connsiteY5363" fmla="*/ 906640 h 2863886"/>
              <a:gd name="connsiteX5364" fmla="*/ 2626995 w 5171122"/>
              <a:gd name="connsiteY5364" fmla="*/ 908545 h 2863886"/>
              <a:gd name="connsiteX5365" fmla="*/ 2626995 w 5171122"/>
              <a:gd name="connsiteY5365" fmla="*/ 909497 h 2863886"/>
              <a:gd name="connsiteX5366" fmla="*/ 2627948 w 5171122"/>
              <a:gd name="connsiteY5366" fmla="*/ 910450 h 2863886"/>
              <a:gd name="connsiteX5367" fmla="*/ 2628900 w 5171122"/>
              <a:gd name="connsiteY5367" fmla="*/ 911402 h 2863886"/>
              <a:gd name="connsiteX5368" fmla="*/ 2629853 w 5171122"/>
              <a:gd name="connsiteY5368" fmla="*/ 912355 h 2863886"/>
              <a:gd name="connsiteX5369" fmla="*/ 2630805 w 5171122"/>
              <a:gd name="connsiteY5369" fmla="*/ 913307 h 2863886"/>
              <a:gd name="connsiteX5370" fmla="*/ 2631758 w 5171122"/>
              <a:gd name="connsiteY5370" fmla="*/ 914260 h 2863886"/>
              <a:gd name="connsiteX5371" fmla="*/ 2631758 w 5171122"/>
              <a:gd name="connsiteY5371" fmla="*/ 914260 h 2863886"/>
              <a:gd name="connsiteX5372" fmla="*/ 2532698 w 5171122"/>
              <a:gd name="connsiteY5372" fmla="*/ 1086662 h 2863886"/>
              <a:gd name="connsiteX5373" fmla="*/ 2532698 w 5171122"/>
              <a:gd name="connsiteY5373" fmla="*/ 1086662 h 2863886"/>
              <a:gd name="connsiteX5374" fmla="*/ 2530793 w 5171122"/>
              <a:gd name="connsiteY5374" fmla="*/ 1086662 h 2863886"/>
              <a:gd name="connsiteX5375" fmla="*/ 2528888 w 5171122"/>
              <a:gd name="connsiteY5375" fmla="*/ 1086662 h 2863886"/>
              <a:gd name="connsiteX5376" fmla="*/ 2526983 w 5171122"/>
              <a:gd name="connsiteY5376" fmla="*/ 1086662 h 2863886"/>
              <a:gd name="connsiteX5377" fmla="*/ 2525078 w 5171122"/>
              <a:gd name="connsiteY5377" fmla="*/ 1086662 h 2863886"/>
              <a:gd name="connsiteX5378" fmla="*/ 2524125 w 5171122"/>
              <a:gd name="connsiteY5378" fmla="*/ 1086662 h 2863886"/>
              <a:gd name="connsiteX5379" fmla="*/ 2523173 w 5171122"/>
              <a:gd name="connsiteY5379" fmla="*/ 1086662 h 2863886"/>
              <a:gd name="connsiteX5380" fmla="*/ 2521268 w 5171122"/>
              <a:gd name="connsiteY5380" fmla="*/ 1086662 h 2863886"/>
              <a:gd name="connsiteX5381" fmla="*/ 2519363 w 5171122"/>
              <a:gd name="connsiteY5381" fmla="*/ 1086662 h 2863886"/>
              <a:gd name="connsiteX5382" fmla="*/ 2517458 w 5171122"/>
              <a:gd name="connsiteY5382" fmla="*/ 1086662 h 2863886"/>
              <a:gd name="connsiteX5383" fmla="*/ 2516505 w 5171122"/>
              <a:gd name="connsiteY5383" fmla="*/ 1086662 h 2863886"/>
              <a:gd name="connsiteX5384" fmla="*/ 2514600 w 5171122"/>
              <a:gd name="connsiteY5384" fmla="*/ 1087615 h 2863886"/>
              <a:gd name="connsiteX5385" fmla="*/ 2512695 w 5171122"/>
              <a:gd name="connsiteY5385" fmla="*/ 1088567 h 2863886"/>
              <a:gd name="connsiteX5386" fmla="*/ 2510790 w 5171122"/>
              <a:gd name="connsiteY5386" fmla="*/ 1089520 h 2863886"/>
              <a:gd name="connsiteX5387" fmla="*/ 2509838 w 5171122"/>
              <a:gd name="connsiteY5387" fmla="*/ 1089520 h 2863886"/>
              <a:gd name="connsiteX5388" fmla="*/ 2508885 w 5171122"/>
              <a:gd name="connsiteY5388" fmla="*/ 1090472 h 2863886"/>
              <a:gd name="connsiteX5389" fmla="*/ 2507933 w 5171122"/>
              <a:gd name="connsiteY5389" fmla="*/ 1091425 h 2863886"/>
              <a:gd name="connsiteX5390" fmla="*/ 2506980 w 5171122"/>
              <a:gd name="connsiteY5390" fmla="*/ 1092377 h 2863886"/>
              <a:gd name="connsiteX5391" fmla="*/ 2506028 w 5171122"/>
              <a:gd name="connsiteY5391" fmla="*/ 1093330 h 2863886"/>
              <a:gd name="connsiteX5392" fmla="*/ 2505075 w 5171122"/>
              <a:gd name="connsiteY5392" fmla="*/ 1094282 h 2863886"/>
              <a:gd name="connsiteX5393" fmla="*/ 2504123 w 5171122"/>
              <a:gd name="connsiteY5393" fmla="*/ 1095235 h 2863886"/>
              <a:gd name="connsiteX5394" fmla="*/ 2503170 w 5171122"/>
              <a:gd name="connsiteY5394" fmla="*/ 1096187 h 2863886"/>
              <a:gd name="connsiteX5395" fmla="*/ 2502218 w 5171122"/>
              <a:gd name="connsiteY5395" fmla="*/ 1097140 h 2863886"/>
              <a:gd name="connsiteX5396" fmla="*/ 2501265 w 5171122"/>
              <a:gd name="connsiteY5396" fmla="*/ 1098092 h 2863886"/>
              <a:gd name="connsiteX5397" fmla="*/ 2501265 w 5171122"/>
              <a:gd name="connsiteY5397" fmla="*/ 1099045 h 2863886"/>
              <a:gd name="connsiteX5398" fmla="*/ 2500313 w 5171122"/>
              <a:gd name="connsiteY5398" fmla="*/ 1100950 h 2863886"/>
              <a:gd name="connsiteX5399" fmla="*/ 2499360 w 5171122"/>
              <a:gd name="connsiteY5399" fmla="*/ 1102855 h 2863886"/>
              <a:gd name="connsiteX5400" fmla="*/ 2498408 w 5171122"/>
              <a:gd name="connsiteY5400" fmla="*/ 1104760 h 2863886"/>
              <a:gd name="connsiteX5401" fmla="*/ 2498408 w 5171122"/>
              <a:gd name="connsiteY5401" fmla="*/ 1106665 h 2863886"/>
              <a:gd name="connsiteX5402" fmla="*/ 2498408 w 5171122"/>
              <a:gd name="connsiteY5402" fmla="*/ 1106665 h 2863886"/>
              <a:gd name="connsiteX5403" fmla="*/ 2299335 w 5171122"/>
              <a:gd name="connsiteY5403" fmla="*/ 1106665 h 2863886"/>
              <a:gd name="connsiteX5404" fmla="*/ 2299335 w 5171122"/>
              <a:gd name="connsiteY5404" fmla="*/ 1106665 h 2863886"/>
              <a:gd name="connsiteX5405" fmla="*/ 2299335 w 5171122"/>
              <a:gd name="connsiteY5405" fmla="*/ 1105712 h 2863886"/>
              <a:gd name="connsiteX5406" fmla="*/ 2298383 w 5171122"/>
              <a:gd name="connsiteY5406" fmla="*/ 1103807 h 2863886"/>
              <a:gd name="connsiteX5407" fmla="*/ 2297430 w 5171122"/>
              <a:gd name="connsiteY5407" fmla="*/ 1101902 h 2863886"/>
              <a:gd name="connsiteX5408" fmla="*/ 2296478 w 5171122"/>
              <a:gd name="connsiteY5408" fmla="*/ 1099997 h 2863886"/>
              <a:gd name="connsiteX5409" fmla="*/ 2296478 w 5171122"/>
              <a:gd name="connsiteY5409" fmla="*/ 1099045 h 2863886"/>
              <a:gd name="connsiteX5410" fmla="*/ 2295525 w 5171122"/>
              <a:gd name="connsiteY5410" fmla="*/ 1098092 h 2863886"/>
              <a:gd name="connsiteX5411" fmla="*/ 2294573 w 5171122"/>
              <a:gd name="connsiteY5411" fmla="*/ 1097140 h 2863886"/>
              <a:gd name="connsiteX5412" fmla="*/ 2293620 w 5171122"/>
              <a:gd name="connsiteY5412" fmla="*/ 1096187 h 2863886"/>
              <a:gd name="connsiteX5413" fmla="*/ 2292668 w 5171122"/>
              <a:gd name="connsiteY5413" fmla="*/ 1095235 h 2863886"/>
              <a:gd name="connsiteX5414" fmla="*/ 2291715 w 5171122"/>
              <a:gd name="connsiteY5414" fmla="*/ 1094282 h 2863886"/>
              <a:gd name="connsiteX5415" fmla="*/ 2290763 w 5171122"/>
              <a:gd name="connsiteY5415" fmla="*/ 1093330 h 2863886"/>
              <a:gd name="connsiteX5416" fmla="*/ 2289810 w 5171122"/>
              <a:gd name="connsiteY5416" fmla="*/ 1092377 h 2863886"/>
              <a:gd name="connsiteX5417" fmla="*/ 2288858 w 5171122"/>
              <a:gd name="connsiteY5417" fmla="*/ 1091425 h 2863886"/>
              <a:gd name="connsiteX5418" fmla="*/ 2287905 w 5171122"/>
              <a:gd name="connsiteY5418" fmla="*/ 1090472 h 2863886"/>
              <a:gd name="connsiteX5419" fmla="*/ 2286953 w 5171122"/>
              <a:gd name="connsiteY5419" fmla="*/ 1090472 h 2863886"/>
              <a:gd name="connsiteX5420" fmla="*/ 2285048 w 5171122"/>
              <a:gd name="connsiteY5420" fmla="*/ 1089520 h 2863886"/>
              <a:gd name="connsiteX5421" fmla="*/ 2283143 w 5171122"/>
              <a:gd name="connsiteY5421" fmla="*/ 1088567 h 2863886"/>
              <a:gd name="connsiteX5422" fmla="*/ 2281238 w 5171122"/>
              <a:gd name="connsiteY5422" fmla="*/ 1087615 h 2863886"/>
              <a:gd name="connsiteX5423" fmla="*/ 2279333 w 5171122"/>
              <a:gd name="connsiteY5423" fmla="*/ 1087615 h 2863886"/>
              <a:gd name="connsiteX5424" fmla="*/ 2277428 w 5171122"/>
              <a:gd name="connsiteY5424" fmla="*/ 1087615 h 2863886"/>
              <a:gd name="connsiteX5425" fmla="*/ 2275523 w 5171122"/>
              <a:gd name="connsiteY5425" fmla="*/ 1087615 h 2863886"/>
              <a:gd name="connsiteX5426" fmla="*/ 2273618 w 5171122"/>
              <a:gd name="connsiteY5426" fmla="*/ 1087615 h 2863886"/>
              <a:gd name="connsiteX5427" fmla="*/ 2272665 w 5171122"/>
              <a:gd name="connsiteY5427" fmla="*/ 1087615 h 2863886"/>
              <a:gd name="connsiteX5428" fmla="*/ 2271713 w 5171122"/>
              <a:gd name="connsiteY5428" fmla="*/ 1087615 h 2863886"/>
              <a:gd name="connsiteX5429" fmla="*/ 2269808 w 5171122"/>
              <a:gd name="connsiteY5429" fmla="*/ 1087615 h 2863886"/>
              <a:gd name="connsiteX5430" fmla="*/ 2267903 w 5171122"/>
              <a:gd name="connsiteY5430" fmla="*/ 1087615 h 2863886"/>
              <a:gd name="connsiteX5431" fmla="*/ 2265998 w 5171122"/>
              <a:gd name="connsiteY5431" fmla="*/ 1087615 h 2863886"/>
              <a:gd name="connsiteX5432" fmla="*/ 2264093 w 5171122"/>
              <a:gd name="connsiteY5432" fmla="*/ 1087615 h 2863886"/>
              <a:gd name="connsiteX5433" fmla="*/ 2264093 w 5171122"/>
              <a:gd name="connsiteY5433" fmla="*/ 1087615 h 2863886"/>
              <a:gd name="connsiteX5434" fmla="*/ 2165033 w 5171122"/>
              <a:gd name="connsiteY5434" fmla="*/ 915212 h 2863886"/>
              <a:gd name="connsiteX5435" fmla="*/ 2165033 w 5171122"/>
              <a:gd name="connsiteY5435" fmla="*/ 915212 h 2863886"/>
              <a:gd name="connsiteX5436" fmla="*/ 2165985 w 5171122"/>
              <a:gd name="connsiteY5436" fmla="*/ 914260 h 2863886"/>
              <a:gd name="connsiteX5437" fmla="*/ 2166938 w 5171122"/>
              <a:gd name="connsiteY5437" fmla="*/ 913307 h 2863886"/>
              <a:gd name="connsiteX5438" fmla="*/ 2167890 w 5171122"/>
              <a:gd name="connsiteY5438" fmla="*/ 912355 h 2863886"/>
              <a:gd name="connsiteX5439" fmla="*/ 2168843 w 5171122"/>
              <a:gd name="connsiteY5439" fmla="*/ 911402 h 2863886"/>
              <a:gd name="connsiteX5440" fmla="*/ 2169795 w 5171122"/>
              <a:gd name="connsiteY5440" fmla="*/ 910450 h 2863886"/>
              <a:gd name="connsiteX5441" fmla="*/ 2169795 w 5171122"/>
              <a:gd name="connsiteY5441" fmla="*/ 909497 h 2863886"/>
              <a:gd name="connsiteX5442" fmla="*/ 2170748 w 5171122"/>
              <a:gd name="connsiteY5442" fmla="*/ 907592 h 2863886"/>
              <a:gd name="connsiteX5443" fmla="*/ 2171700 w 5171122"/>
              <a:gd name="connsiteY5443" fmla="*/ 905687 h 2863886"/>
              <a:gd name="connsiteX5444" fmla="*/ 2172653 w 5171122"/>
              <a:gd name="connsiteY5444" fmla="*/ 903782 h 2863886"/>
              <a:gd name="connsiteX5445" fmla="*/ 2172653 w 5171122"/>
              <a:gd name="connsiteY5445" fmla="*/ 902830 h 2863886"/>
              <a:gd name="connsiteX5446" fmla="*/ 2172653 w 5171122"/>
              <a:gd name="connsiteY5446" fmla="*/ 900925 h 2863886"/>
              <a:gd name="connsiteX5447" fmla="*/ 2172653 w 5171122"/>
              <a:gd name="connsiteY5447" fmla="*/ 899020 h 2863886"/>
              <a:gd name="connsiteX5448" fmla="*/ 2172653 w 5171122"/>
              <a:gd name="connsiteY5448" fmla="*/ 897115 h 2863886"/>
              <a:gd name="connsiteX5449" fmla="*/ 2172653 w 5171122"/>
              <a:gd name="connsiteY5449" fmla="*/ 896162 h 2863886"/>
              <a:gd name="connsiteX5450" fmla="*/ 2172653 w 5171122"/>
              <a:gd name="connsiteY5450" fmla="*/ 895210 h 2863886"/>
              <a:gd name="connsiteX5451" fmla="*/ 2172653 w 5171122"/>
              <a:gd name="connsiteY5451" fmla="*/ 893305 h 2863886"/>
              <a:gd name="connsiteX5452" fmla="*/ 2172653 w 5171122"/>
              <a:gd name="connsiteY5452" fmla="*/ 891400 h 2863886"/>
              <a:gd name="connsiteX5453" fmla="*/ 2172653 w 5171122"/>
              <a:gd name="connsiteY5453" fmla="*/ 889495 h 2863886"/>
              <a:gd name="connsiteX5454" fmla="*/ 2172653 w 5171122"/>
              <a:gd name="connsiteY5454" fmla="*/ 887590 h 2863886"/>
              <a:gd name="connsiteX5455" fmla="*/ 2171700 w 5171122"/>
              <a:gd name="connsiteY5455" fmla="*/ 885685 h 2863886"/>
              <a:gd name="connsiteX5456" fmla="*/ 2170748 w 5171122"/>
              <a:gd name="connsiteY5456" fmla="*/ 883780 h 2863886"/>
              <a:gd name="connsiteX5457" fmla="*/ 2169795 w 5171122"/>
              <a:gd name="connsiteY5457" fmla="*/ 881875 h 2863886"/>
              <a:gd name="connsiteX5458" fmla="*/ 2169795 w 5171122"/>
              <a:gd name="connsiteY5458" fmla="*/ 880922 h 2863886"/>
              <a:gd name="connsiteX5459" fmla="*/ 2168843 w 5171122"/>
              <a:gd name="connsiteY5459" fmla="*/ 879970 h 2863886"/>
              <a:gd name="connsiteX5460" fmla="*/ 2167890 w 5171122"/>
              <a:gd name="connsiteY5460" fmla="*/ 879017 h 2863886"/>
              <a:gd name="connsiteX5461" fmla="*/ 2166938 w 5171122"/>
              <a:gd name="connsiteY5461" fmla="*/ 878065 h 2863886"/>
              <a:gd name="connsiteX5462" fmla="*/ 2165985 w 5171122"/>
              <a:gd name="connsiteY5462" fmla="*/ 877112 h 2863886"/>
              <a:gd name="connsiteX5463" fmla="*/ 2165033 w 5171122"/>
              <a:gd name="connsiteY5463" fmla="*/ 876160 h 2863886"/>
              <a:gd name="connsiteX5464" fmla="*/ 2165033 w 5171122"/>
              <a:gd name="connsiteY5464" fmla="*/ 876160 h 2863886"/>
              <a:gd name="connsiteX5465" fmla="*/ 2265045 w 5171122"/>
              <a:gd name="connsiteY5465" fmla="*/ 699947 h 2863886"/>
              <a:gd name="connsiteX5466" fmla="*/ 1747838 w 5171122"/>
              <a:gd name="connsiteY5466" fmla="*/ 1112380 h 2863886"/>
              <a:gd name="connsiteX5467" fmla="*/ 1747838 w 5171122"/>
              <a:gd name="connsiteY5467" fmla="*/ 1112380 h 2863886"/>
              <a:gd name="connsiteX5468" fmla="*/ 1747838 w 5171122"/>
              <a:gd name="connsiteY5468" fmla="*/ 1114285 h 2863886"/>
              <a:gd name="connsiteX5469" fmla="*/ 1748790 w 5171122"/>
              <a:gd name="connsiteY5469" fmla="*/ 1116190 h 2863886"/>
              <a:gd name="connsiteX5470" fmla="*/ 1749743 w 5171122"/>
              <a:gd name="connsiteY5470" fmla="*/ 1118095 h 2863886"/>
              <a:gd name="connsiteX5471" fmla="*/ 1750695 w 5171122"/>
              <a:gd name="connsiteY5471" fmla="*/ 1120000 h 2863886"/>
              <a:gd name="connsiteX5472" fmla="*/ 1750695 w 5171122"/>
              <a:gd name="connsiteY5472" fmla="*/ 1120952 h 2863886"/>
              <a:gd name="connsiteX5473" fmla="*/ 1751648 w 5171122"/>
              <a:gd name="connsiteY5473" fmla="*/ 1121905 h 2863886"/>
              <a:gd name="connsiteX5474" fmla="*/ 1752600 w 5171122"/>
              <a:gd name="connsiteY5474" fmla="*/ 1122857 h 2863886"/>
              <a:gd name="connsiteX5475" fmla="*/ 1753553 w 5171122"/>
              <a:gd name="connsiteY5475" fmla="*/ 1123810 h 2863886"/>
              <a:gd name="connsiteX5476" fmla="*/ 1754505 w 5171122"/>
              <a:gd name="connsiteY5476" fmla="*/ 1124762 h 2863886"/>
              <a:gd name="connsiteX5477" fmla="*/ 1755458 w 5171122"/>
              <a:gd name="connsiteY5477" fmla="*/ 1125715 h 2863886"/>
              <a:gd name="connsiteX5478" fmla="*/ 1756410 w 5171122"/>
              <a:gd name="connsiteY5478" fmla="*/ 1126667 h 2863886"/>
              <a:gd name="connsiteX5479" fmla="*/ 1757363 w 5171122"/>
              <a:gd name="connsiteY5479" fmla="*/ 1127620 h 2863886"/>
              <a:gd name="connsiteX5480" fmla="*/ 1758315 w 5171122"/>
              <a:gd name="connsiteY5480" fmla="*/ 1128572 h 2863886"/>
              <a:gd name="connsiteX5481" fmla="*/ 1759268 w 5171122"/>
              <a:gd name="connsiteY5481" fmla="*/ 1129525 h 2863886"/>
              <a:gd name="connsiteX5482" fmla="*/ 1760220 w 5171122"/>
              <a:gd name="connsiteY5482" fmla="*/ 1129525 h 2863886"/>
              <a:gd name="connsiteX5483" fmla="*/ 1762125 w 5171122"/>
              <a:gd name="connsiteY5483" fmla="*/ 1130477 h 2863886"/>
              <a:gd name="connsiteX5484" fmla="*/ 1764030 w 5171122"/>
              <a:gd name="connsiteY5484" fmla="*/ 1131430 h 2863886"/>
              <a:gd name="connsiteX5485" fmla="*/ 1765935 w 5171122"/>
              <a:gd name="connsiteY5485" fmla="*/ 1132382 h 2863886"/>
              <a:gd name="connsiteX5486" fmla="*/ 1767840 w 5171122"/>
              <a:gd name="connsiteY5486" fmla="*/ 1132382 h 2863886"/>
              <a:gd name="connsiteX5487" fmla="*/ 1769745 w 5171122"/>
              <a:gd name="connsiteY5487" fmla="*/ 1132382 h 2863886"/>
              <a:gd name="connsiteX5488" fmla="*/ 1771650 w 5171122"/>
              <a:gd name="connsiteY5488" fmla="*/ 1132382 h 2863886"/>
              <a:gd name="connsiteX5489" fmla="*/ 1773555 w 5171122"/>
              <a:gd name="connsiteY5489" fmla="*/ 1132382 h 2863886"/>
              <a:gd name="connsiteX5490" fmla="*/ 1774508 w 5171122"/>
              <a:gd name="connsiteY5490" fmla="*/ 1132382 h 2863886"/>
              <a:gd name="connsiteX5491" fmla="*/ 1775460 w 5171122"/>
              <a:gd name="connsiteY5491" fmla="*/ 1132382 h 2863886"/>
              <a:gd name="connsiteX5492" fmla="*/ 1777365 w 5171122"/>
              <a:gd name="connsiteY5492" fmla="*/ 1132382 h 2863886"/>
              <a:gd name="connsiteX5493" fmla="*/ 1779270 w 5171122"/>
              <a:gd name="connsiteY5493" fmla="*/ 1132382 h 2863886"/>
              <a:gd name="connsiteX5494" fmla="*/ 1781175 w 5171122"/>
              <a:gd name="connsiteY5494" fmla="*/ 1132382 h 2863886"/>
              <a:gd name="connsiteX5495" fmla="*/ 1783080 w 5171122"/>
              <a:gd name="connsiteY5495" fmla="*/ 1132382 h 2863886"/>
              <a:gd name="connsiteX5496" fmla="*/ 1783080 w 5171122"/>
              <a:gd name="connsiteY5496" fmla="*/ 1132382 h 2863886"/>
              <a:gd name="connsiteX5497" fmla="*/ 1882140 w 5171122"/>
              <a:gd name="connsiteY5497" fmla="*/ 1304785 h 2863886"/>
              <a:gd name="connsiteX5498" fmla="*/ 1882140 w 5171122"/>
              <a:gd name="connsiteY5498" fmla="*/ 1304785 h 2863886"/>
              <a:gd name="connsiteX5499" fmla="*/ 1881188 w 5171122"/>
              <a:gd name="connsiteY5499" fmla="*/ 1305737 h 2863886"/>
              <a:gd name="connsiteX5500" fmla="*/ 1880235 w 5171122"/>
              <a:gd name="connsiteY5500" fmla="*/ 1306690 h 2863886"/>
              <a:gd name="connsiteX5501" fmla="*/ 1879283 w 5171122"/>
              <a:gd name="connsiteY5501" fmla="*/ 1307642 h 2863886"/>
              <a:gd name="connsiteX5502" fmla="*/ 1878330 w 5171122"/>
              <a:gd name="connsiteY5502" fmla="*/ 1308595 h 2863886"/>
              <a:gd name="connsiteX5503" fmla="*/ 1877378 w 5171122"/>
              <a:gd name="connsiteY5503" fmla="*/ 1309547 h 2863886"/>
              <a:gd name="connsiteX5504" fmla="*/ 1877378 w 5171122"/>
              <a:gd name="connsiteY5504" fmla="*/ 1310500 h 2863886"/>
              <a:gd name="connsiteX5505" fmla="*/ 1876425 w 5171122"/>
              <a:gd name="connsiteY5505" fmla="*/ 1312405 h 2863886"/>
              <a:gd name="connsiteX5506" fmla="*/ 1875473 w 5171122"/>
              <a:gd name="connsiteY5506" fmla="*/ 1314310 h 2863886"/>
              <a:gd name="connsiteX5507" fmla="*/ 1874520 w 5171122"/>
              <a:gd name="connsiteY5507" fmla="*/ 1316215 h 2863886"/>
              <a:gd name="connsiteX5508" fmla="*/ 1874520 w 5171122"/>
              <a:gd name="connsiteY5508" fmla="*/ 1318120 h 2863886"/>
              <a:gd name="connsiteX5509" fmla="*/ 1874520 w 5171122"/>
              <a:gd name="connsiteY5509" fmla="*/ 1320025 h 2863886"/>
              <a:gd name="connsiteX5510" fmla="*/ 1874520 w 5171122"/>
              <a:gd name="connsiteY5510" fmla="*/ 1321930 h 2863886"/>
              <a:gd name="connsiteX5511" fmla="*/ 1874520 w 5171122"/>
              <a:gd name="connsiteY5511" fmla="*/ 1323835 h 2863886"/>
              <a:gd name="connsiteX5512" fmla="*/ 1874520 w 5171122"/>
              <a:gd name="connsiteY5512" fmla="*/ 1324787 h 2863886"/>
              <a:gd name="connsiteX5513" fmla="*/ 1874520 w 5171122"/>
              <a:gd name="connsiteY5513" fmla="*/ 1325740 h 2863886"/>
              <a:gd name="connsiteX5514" fmla="*/ 1874520 w 5171122"/>
              <a:gd name="connsiteY5514" fmla="*/ 1327645 h 2863886"/>
              <a:gd name="connsiteX5515" fmla="*/ 1874520 w 5171122"/>
              <a:gd name="connsiteY5515" fmla="*/ 1329550 h 2863886"/>
              <a:gd name="connsiteX5516" fmla="*/ 1874520 w 5171122"/>
              <a:gd name="connsiteY5516" fmla="*/ 1331455 h 2863886"/>
              <a:gd name="connsiteX5517" fmla="*/ 1874520 w 5171122"/>
              <a:gd name="connsiteY5517" fmla="*/ 1333360 h 2863886"/>
              <a:gd name="connsiteX5518" fmla="*/ 1875473 w 5171122"/>
              <a:gd name="connsiteY5518" fmla="*/ 1335265 h 2863886"/>
              <a:gd name="connsiteX5519" fmla="*/ 1876425 w 5171122"/>
              <a:gd name="connsiteY5519" fmla="*/ 1337170 h 2863886"/>
              <a:gd name="connsiteX5520" fmla="*/ 1877378 w 5171122"/>
              <a:gd name="connsiteY5520" fmla="*/ 1339075 h 2863886"/>
              <a:gd name="connsiteX5521" fmla="*/ 1877378 w 5171122"/>
              <a:gd name="connsiteY5521" fmla="*/ 1340027 h 2863886"/>
              <a:gd name="connsiteX5522" fmla="*/ 1878330 w 5171122"/>
              <a:gd name="connsiteY5522" fmla="*/ 1340980 h 2863886"/>
              <a:gd name="connsiteX5523" fmla="*/ 1879283 w 5171122"/>
              <a:gd name="connsiteY5523" fmla="*/ 1341932 h 2863886"/>
              <a:gd name="connsiteX5524" fmla="*/ 1880235 w 5171122"/>
              <a:gd name="connsiteY5524" fmla="*/ 1342885 h 2863886"/>
              <a:gd name="connsiteX5525" fmla="*/ 1881188 w 5171122"/>
              <a:gd name="connsiteY5525" fmla="*/ 1343837 h 2863886"/>
              <a:gd name="connsiteX5526" fmla="*/ 1882140 w 5171122"/>
              <a:gd name="connsiteY5526" fmla="*/ 1344790 h 2863886"/>
              <a:gd name="connsiteX5527" fmla="*/ 1882140 w 5171122"/>
              <a:gd name="connsiteY5527" fmla="*/ 1344790 h 2863886"/>
              <a:gd name="connsiteX5528" fmla="*/ 1781175 w 5171122"/>
              <a:gd name="connsiteY5528" fmla="*/ 1514335 h 2863886"/>
              <a:gd name="connsiteX5529" fmla="*/ 1781175 w 5171122"/>
              <a:gd name="connsiteY5529" fmla="*/ 1514335 h 2863886"/>
              <a:gd name="connsiteX5530" fmla="*/ 1780223 w 5171122"/>
              <a:gd name="connsiteY5530" fmla="*/ 1514335 h 2863886"/>
              <a:gd name="connsiteX5531" fmla="*/ 1778318 w 5171122"/>
              <a:gd name="connsiteY5531" fmla="*/ 1514335 h 2863886"/>
              <a:gd name="connsiteX5532" fmla="*/ 1776413 w 5171122"/>
              <a:gd name="connsiteY5532" fmla="*/ 1514335 h 2863886"/>
              <a:gd name="connsiteX5533" fmla="*/ 1774508 w 5171122"/>
              <a:gd name="connsiteY5533" fmla="*/ 1514335 h 2863886"/>
              <a:gd name="connsiteX5534" fmla="*/ 1773555 w 5171122"/>
              <a:gd name="connsiteY5534" fmla="*/ 1514335 h 2863886"/>
              <a:gd name="connsiteX5535" fmla="*/ 1772603 w 5171122"/>
              <a:gd name="connsiteY5535" fmla="*/ 1514335 h 2863886"/>
              <a:gd name="connsiteX5536" fmla="*/ 1770698 w 5171122"/>
              <a:gd name="connsiteY5536" fmla="*/ 1514335 h 2863886"/>
              <a:gd name="connsiteX5537" fmla="*/ 1768793 w 5171122"/>
              <a:gd name="connsiteY5537" fmla="*/ 1514335 h 2863886"/>
              <a:gd name="connsiteX5538" fmla="*/ 1766888 w 5171122"/>
              <a:gd name="connsiteY5538" fmla="*/ 1514335 h 2863886"/>
              <a:gd name="connsiteX5539" fmla="*/ 1765935 w 5171122"/>
              <a:gd name="connsiteY5539" fmla="*/ 1514335 h 2863886"/>
              <a:gd name="connsiteX5540" fmla="*/ 1764030 w 5171122"/>
              <a:gd name="connsiteY5540" fmla="*/ 1515287 h 2863886"/>
              <a:gd name="connsiteX5541" fmla="*/ 1762125 w 5171122"/>
              <a:gd name="connsiteY5541" fmla="*/ 1516240 h 2863886"/>
              <a:gd name="connsiteX5542" fmla="*/ 1760220 w 5171122"/>
              <a:gd name="connsiteY5542" fmla="*/ 1517192 h 2863886"/>
              <a:gd name="connsiteX5543" fmla="*/ 1759268 w 5171122"/>
              <a:gd name="connsiteY5543" fmla="*/ 1517192 h 2863886"/>
              <a:gd name="connsiteX5544" fmla="*/ 1758315 w 5171122"/>
              <a:gd name="connsiteY5544" fmla="*/ 1518145 h 2863886"/>
              <a:gd name="connsiteX5545" fmla="*/ 1757363 w 5171122"/>
              <a:gd name="connsiteY5545" fmla="*/ 1519097 h 2863886"/>
              <a:gd name="connsiteX5546" fmla="*/ 1756410 w 5171122"/>
              <a:gd name="connsiteY5546" fmla="*/ 1520050 h 2863886"/>
              <a:gd name="connsiteX5547" fmla="*/ 1755458 w 5171122"/>
              <a:gd name="connsiteY5547" fmla="*/ 1521002 h 2863886"/>
              <a:gd name="connsiteX5548" fmla="*/ 1754505 w 5171122"/>
              <a:gd name="connsiteY5548" fmla="*/ 1521955 h 2863886"/>
              <a:gd name="connsiteX5549" fmla="*/ 1753553 w 5171122"/>
              <a:gd name="connsiteY5549" fmla="*/ 1522907 h 2863886"/>
              <a:gd name="connsiteX5550" fmla="*/ 1752600 w 5171122"/>
              <a:gd name="connsiteY5550" fmla="*/ 1523860 h 2863886"/>
              <a:gd name="connsiteX5551" fmla="*/ 1751648 w 5171122"/>
              <a:gd name="connsiteY5551" fmla="*/ 1524812 h 2863886"/>
              <a:gd name="connsiteX5552" fmla="*/ 1750695 w 5171122"/>
              <a:gd name="connsiteY5552" fmla="*/ 1525765 h 2863886"/>
              <a:gd name="connsiteX5553" fmla="*/ 1750695 w 5171122"/>
              <a:gd name="connsiteY5553" fmla="*/ 1526717 h 2863886"/>
              <a:gd name="connsiteX5554" fmla="*/ 1749743 w 5171122"/>
              <a:gd name="connsiteY5554" fmla="*/ 1528622 h 2863886"/>
              <a:gd name="connsiteX5555" fmla="*/ 1748790 w 5171122"/>
              <a:gd name="connsiteY5555" fmla="*/ 1530527 h 2863886"/>
              <a:gd name="connsiteX5556" fmla="*/ 1747838 w 5171122"/>
              <a:gd name="connsiteY5556" fmla="*/ 1532432 h 2863886"/>
              <a:gd name="connsiteX5557" fmla="*/ 1747838 w 5171122"/>
              <a:gd name="connsiteY5557" fmla="*/ 1534337 h 2863886"/>
              <a:gd name="connsiteX5558" fmla="*/ 1747838 w 5171122"/>
              <a:gd name="connsiteY5558" fmla="*/ 1534337 h 2863886"/>
              <a:gd name="connsiteX5559" fmla="*/ 1548765 w 5171122"/>
              <a:gd name="connsiteY5559" fmla="*/ 1534337 h 2863886"/>
              <a:gd name="connsiteX5560" fmla="*/ 1548765 w 5171122"/>
              <a:gd name="connsiteY5560" fmla="*/ 1534337 h 2863886"/>
              <a:gd name="connsiteX5561" fmla="*/ 1548765 w 5171122"/>
              <a:gd name="connsiteY5561" fmla="*/ 1532432 h 2863886"/>
              <a:gd name="connsiteX5562" fmla="*/ 1547813 w 5171122"/>
              <a:gd name="connsiteY5562" fmla="*/ 1530527 h 2863886"/>
              <a:gd name="connsiteX5563" fmla="*/ 1546860 w 5171122"/>
              <a:gd name="connsiteY5563" fmla="*/ 1528622 h 2863886"/>
              <a:gd name="connsiteX5564" fmla="*/ 1545908 w 5171122"/>
              <a:gd name="connsiteY5564" fmla="*/ 1526717 h 2863886"/>
              <a:gd name="connsiteX5565" fmla="*/ 1545908 w 5171122"/>
              <a:gd name="connsiteY5565" fmla="*/ 1525765 h 2863886"/>
              <a:gd name="connsiteX5566" fmla="*/ 1544955 w 5171122"/>
              <a:gd name="connsiteY5566" fmla="*/ 1524812 h 2863886"/>
              <a:gd name="connsiteX5567" fmla="*/ 1544003 w 5171122"/>
              <a:gd name="connsiteY5567" fmla="*/ 1523860 h 2863886"/>
              <a:gd name="connsiteX5568" fmla="*/ 1543050 w 5171122"/>
              <a:gd name="connsiteY5568" fmla="*/ 1522907 h 2863886"/>
              <a:gd name="connsiteX5569" fmla="*/ 1542098 w 5171122"/>
              <a:gd name="connsiteY5569" fmla="*/ 1521955 h 2863886"/>
              <a:gd name="connsiteX5570" fmla="*/ 1541145 w 5171122"/>
              <a:gd name="connsiteY5570" fmla="*/ 1521002 h 2863886"/>
              <a:gd name="connsiteX5571" fmla="*/ 1540193 w 5171122"/>
              <a:gd name="connsiteY5571" fmla="*/ 1520050 h 2863886"/>
              <a:gd name="connsiteX5572" fmla="*/ 1539240 w 5171122"/>
              <a:gd name="connsiteY5572" fmla="*/ 1519097 h 2863886"/>
              <a:gd name="connsiteX5573" fmla="*/ 1538288 w 5171122"/>
              <a:gd name="connsiteY5573" fmla="*/ 1518145 h 2863886"/>
              <a:gd name="connsiteX5574" fmla="*/ 1537335 w 5171122"/>
              <a:gd name="connsiteY5574" fmla="*/ 1517192 h 2863886"/>
              <a:gd name="connsiteX5575" fmla="*/ 1536383 w 5171122"/>
              <a:gd name="connsiteY5575" fmla="*/ 1517192 h 2863886"/>
              <a:gd name="connsiteX5576" fmla="*/ 1534478 w 5171122"/>
              <a:gd name="connsiteY5576" fmla="*/ 1516240 h 2863886"/>
              <a:gd name="connsiteX5577" fmla="*/ 1532573 w 5171122"/>
              <a:gd name="connsiteY5577" fmla="*/ 1515287 h 2863886"/>
              <a:gd name="connsiteX5578" fmla="*/ 1530668 w 5171122"/>
              <a:gd name="connsiteY5578" fmla="*/ 1514335 h 2863886"/>
              <a:gd name="connsiteX5579" fmla="*/ 1529715 w 5171122"/>
              <a:gd name="connsiteY5579" fmla="*/ 1514335 h 2863886"/>
              <a:gd name="connsiteX5580" fmla="*/ 1527810 w 5171122"/>
              <a:gd name="connsiteY5580" fmla="*/ 1514335 h 2863886"/>
              <a:gd name="connsiteX5581" fmla="*/ 1525905 w 5171122"/>
              <a:gd name="connsiteY5581" fmla="*/ 1514335 h 2863886"/>
              <a:gd name="connsiteX5582" fmla="*/ 1524000 w 5171122"/>
              <a:gd name="connsiteY5582" fmla="*/ 1514335 h 2863886"/>
              <a:gd name="connsiteX5583" fmla="*/ 1523048 w 5171122"/>
              <a:gd name="connsiteY5583" fmla="*/ 1514335 h 2863886"/>
              <a:gd name="connsiteX5584" fmla="*/ 1522095 w 5171122"/>
              <a:gd name="connsiteY5584" fmla="*/ 1514335 h 2863886"/>
              <a:gd name="connsiteX5585" fmla="*/ 1520190 w 5171122"/>
              <a:gd name="connsiteY5585" fmla="*/ 1514335 h 2863886"/>
              <a:gd name="connsiteX5586" fmla="*/ 1518285 w 5171122"/>
              <a:gd name="connsiteY5586" fmla="*/ 1514335 h 2863886"/>
              <a:gd name="connsiteX5587" fmla="*/ 1516380 w 5171122"/>
              <a:gd name="connsiteY5587" fmla="*/ 1514335 h 2863886"/>
              <a:gd name="connsiteX5588" fmla="*/ 1515428 w 5171122"/>
              <a:gd name="connsiteY5588" fmla="*/ 1514335 h 2863886"/>
              <a:gd name="connsiteX5589" fmla="*/ 1515428 w 5171122"/>
              <a:gd name="connsiteY5589" fmla="*/ 1514335 h 2863886"/>
              <a:gd name="connsiteX5590" fmla="*/ 1416368 w 5171122"/>
              <a:gd name="connsiteY5590" fmla="*/ 1341932 h 2863886"/>
              <a:gd name="connsiteX5591" fmla="*/ 1416368 w 5171122"/>
              <a:gd name="connsiteY5591" fmla="*/ 1341932 h 2863886"/>
              <a:gd name="connsiteX5592" fmla="*/ 1417320 w 5171122"/>
              <a:gd name="connsiteY5592" fmla="*/ 1340980 h 2863886"/>
              <a:gd name="connsiteX5593" fmla="*/ 1418273 w 5171122"/>
              <a:gd name="connsiteY5593" fmla="*/ 1340027 h 2863886"/>
              <a:gd name="connsiteX5594" fmla="*/ 1419225 w 5171122"/>
              <a:gd name="connsiteY5594" fmla="*/ 1339075 h 2863886"/>
              <a:gd name="connsiteX5595" fmla="*/ 1420178 w 5171122"/>
              <a:gd name="connsiteY5595" fmla="*/ 1338122 h 2863886"/>
              <a:gd name="connsiteX5596" fmla="*/ 1421130 w 5171122"/>
              <a:gd name="connsiteY5596" fmla="*/ 1337170 h 2863886"/>
              <a:gd name="connsiteX5597" fmla="*/ 1421130 w 5171122"/>
              <a:gd name="connsiteY5597" fmla="*/ 1336217 h 2863886"/>
              <a:gd name="connsiteX5598" fmla="*/ 1422083 w 5171122"/>
              <a:gd name="connsiteY5598" fmla="*/ 1334312 h 2863886"/>
              <a:gd name="connsiteX5599" fmla="*/ 1423035 w 5171122"/>
              <a:gd name="connsiteY5599" fmla="*/ 1332407 h 2863886"/>
              <a:gd name="connsiteX5600" fmla="*/ 1423988 w 5171122"/>
              <a:gd name="connsiteY5600" fmla="*/ 1330502 h 2863886"/>
              <a:gd name="connsiteX5601" fmla="*/ 1423988 w 5171122"/>
              <a:gd name="connsiteY5601" fmla="*/ 1328597 h 2863886"/>
              <a:gd name="connsiteX5602" fmla="*/ 1423988 w 5171122"/>
              <a:gd name="connsiteY5602" fmla="*/ 1326692 h 2863886"/>
              <a:gd name="connsiteX5603" fmla="*/ 1423988 w 5171122"/>
              <a:gd name="connsiteY5603" fmla="*/ 1324787 h 2863886"/>
              <a:gd name="connsiteX5604" fmla="*/ 1423988 w 5171122"/>
              <a:gd name="connsiteY5604" fmla="*/ 1322882 h 2863886"/>
              <a:gd name="connsiteX5605" fmla="*/ 1423988 w 5171122"/>
              <a:gd name="connsiteY5605" fmla="*/ 1321930 h 2863886"/>
              <a:gd name="connsiteX5606" fmla="*/ 1423988 w 5171122"/>
              <a:gd name="connsiteY5606" fmla="*/ 1320977 h 2863886"/>
              <a:gd name="connsiteX5607" fmla="*/ 1423988 w 5171122"/>
              <a:gd name="connsiteY5607" fmla="*/ 1319072 h 2863886"/>
              <a:gd name="connsiteX5608" fmla="*/ 1423988 w 5171122"/>
              <a:gd name="connsiteY5608" fmla="*/ 1317167 h 2863886"/>
              <a:gd name="connsiteX5609" fmla="*/ 1423988 w 5171122"/>
              <a:gd name="connsiteY5609" fmla="*/ 1315262 h 2863886"/>
              <a:gd name="connsiteX5610" fmla="*/ 1423988 w 5171122"/>
              <a:gd name="connsiteY5610" fmla="*/ 1313357 h 2863886"/>
              <a:gd name="connsiteX5611" fmla="*/ 1423035 w 5171122"/>
              <a:gd name="connsiteY5611" fmla="*/ 1311452 h 2863886"/>
              <a:gd name="connsiteX5612" fmla="*/ 1422083 w 5171122"/>
              <a:gd name="connsiteY5612" fmla="*/ 1309547 h 2863886"/>
              <a:gd name="connsiteX5613" fmla="*/ 1421130 w 5171122"/>
              <a:gd name="connsiteY5613" fmla="*/ 1307642 h 2863886"/>
              <a:gd name="connsiteX5614" fmla="*/ 1421130 w 5171122"/>
              <a:gd name="connsiteY5614" fmla="*/ 1306690 h 2863886"/>
              <a:gd name="connsiteX5615" fmla="*/ 1420178 w 5171122"/>
              <a:gd name="connsiteY5615" fmla="*/ 1305737 h 2863886"/>
              <a:gd name="connsiteX5616" fmla="*/ 1419225 w 5171122"/>
              <a:gd name="connsiteY5616" fmla="*/ 1304785 h 2863886"/>
              <a:gd name="connsiteX5617" fmla="*/ 1418273 w 5171122"/>
              <a:gd name="connsiteY5617" fmla="*/ 1303832 h 2863886"/>
              <a:gd name="connsiteX5618" fmla="*/ 1417320 w 5171122"/>
              <a:gd name="connsiteY5618" fmla="*/ 1302880 h 2863886"/>
              <a:gd name="connsiteX5619" fmla="*/ 1416368 w 5171122"/>
              <a:gd name="connsiteY5619" fmla="*/ 1301927 h 2863886"/>
              <a:gd name="connsiteX5620" fmla="*/ 1416368 w 5171122"/>
              <a:gd name="connsiteY5620" fmla="*/ 1301927 h 2863886"/>
              <a:gd name="connsiteX5621" fmla="*/ 1515428 w 5171122"/>
              <a:gd name="connsiteY5621" fmla="*/ 1129525 h 2863886"/>
              <a:gd name="connsiteX5622" fmla="*/ 1515428 w 5171122"/>
              <a:gd name="connsiteY5622" fmla="*/ 1129525 h 2863886"/>
              <a:gd name="connsiteX5623" fmla="*/ 1517333 w 5171122"/>
              <a:gd name="connsiteY5623" fmla="*/ 1129525 h 2863886"/>
              <a:gd name="connsiteX5624" fmla="*/ 1519238 w 5171122"/>
              <a:gd name="connsiteY5624" fmla="*/ 1129525 h 2863886"/>
              <a:gd name="connsiteX5625" fmla="*/ 1521143 w 5171122"/>
              <a:gd name="connsiteY5625" fmla="*/ 1129525 h 2863886"/>
              <a:gd name="connsiteX5626" fmla="*/ 1523048 w 5171122"/>
              <a:gd name="connsiteY5626" fmla="*/ 1129525 h 2863886"/>
              <a:gd name="connsiteX5627" fmla="*/ 1524000 w 5171122"/>
              <a:gd name="connsiteY5627" fmla="*/ 1129525 h 2863886"/>
              <a:gd name="connsiteX5628" fmla="*/ 1524953 w 5171122"/>
              <a:gd name="connsiteY5628" fmla="*/ 1129525 h 2863886"/>
              <a:gd name="connsiteX5629" fmla="*/ 1526858 w 5171122"/>
              <a:gd name="connsiteY5629" fmla="*/ 1129525 h 2863886"/>
              <a:gd name="connsiteX5630" fmla="*/ 1528763 w 5171122"/>
              <a:gd name="connsiteY5630" fmla="*/ 1129525 h 2863886"/>
              <a:gd name="connsiteX5631" fmla="*/ 1530668 w 5171122"/>
              <a:gd name="connsiteY5631" fmla="*/ 1129525 h 2863886"/>
              <a:gd name="connsiteX5632" fmla="*/ 1532573 w 5171122"/>
              <a:gd name="connsiteY5632" fmla="*/ 1129525 h 2863886"/>
              <a:gd name="connsiteX5633" fmla="*/ 1534478 w 5171122"/>
              <a:gd name="connsiteY5633" fmla="*/ 1128572 h 2863886"/>
              <a:gd name="connsiteX5634" fmla="*/ 1536383 w 5171122"/>
              <a:gd name="connsiteY5634" fmla="*/ 1127620 h 2863886"/>
              <a:gd name="connsiteX5635" fmla="*/ 1538288 w 5171122"/>
              <a:gd name="connsiteY5635" fmla="*/ 1126667 h 2863886"/>
              <a:gd name="connsiteX5636" fmla="*/ 1539240 w 5171122"/>
              <a:gd name="connsiteY5636" fmla="*/ 1126667 h 2863886"/>
              <a:gd name="connsiteX5637" fmla="*/ 1540193 w 5171122"/>
              <a:gd name="connsiteY5637" fmla="*/ 1125715 h 2863886"/>
              <a:gd name="connsiteX5638" fmla="*/ 1541145 w 5171122"/>
              <a:gd name="connsiteY5638" fmla="*/ 1124762 h 2863886"/>
              <a:gd name="connsiteX5639" fmla="*/ 1542098 w 5171122"/>
              <a:gd name="connsiteY5639" fmla="*/ 1123810 h 2863886"/>
              <a:gd name="connsiteX5640" fmla="*/ 1543050 w 5171122"/>
              <a:gd name="connsiteY5640" fmla="*/ 1122857 h 2863886"/>
              <a:gd name="connsiteX5641" fmla="*/ 1544003 w 5171122"/>
              <a:gd name="connsiteY5641" fmla="*/ 1121905 h 2863886"/>
              <a:gd name="connsiteX5642" fmla="*/ 1544955 w 5171122"/>
              <a:gd name="connsiteY5642" fmla="*/ 1120952 h 2863886"/>
              <a:gd name="connsiteX5643" fmla="*/ 1545908 w 5171122"/>
              <a:gd name="connsiteY5643" fmla="*/ 1120000 h 2863886"/>
              <a:gd name="connsiteX5644" fmla="*/ 1546860 w 5171122"/>
              <a:gd name="connsiteY5644" fmla="*/ 1119047 h 2863886"/>
              <a:gd name="connsiteX5645" fmla="*/ 1547813 w 5171122"/>
              <a:gd name="connsiteY5645" fmla="*/ 1118095 h 2863886"/>
              <a:gd name="connsiteX5646" fmla="*/ 1547813 w 5171122"/>
              <a:gd name="connsiteY5646" fmla="*/ 1117142 h 2863886"/>
              <a:gd name="connsiteX5647" fmla="*/ 1548765 w 5171122"/>
              <a:gd name="connsiteY5647" fmla="*/ 1115237 h 2863886"/>
              <a:gd name="connsiteX5648" fmla="*/ 1549718 w 5171122"/>
              <a:gd name="connsiteY5648" fmla="*/ 1113332 h 2863886"/>
              <a:gd name="connsiteX5649" fmla="*/ 1550670 w 5171122"/>
              <a:gd name="connsiteY5649" fmla="*/ 1111427 h 2863886"/>
              <a:gd name="connsiteX5650" fmla="*/ 1550670 w 5171122"/>
              <a:gd name="connsiteY5650" fmla="*/ 1109522 h 2863886"/>
              <a:gd name="connsiteX5651" fmla="*/ 1550670 w 5171122"/>
              <a:gd name="connsiteY5651" fmla="*/ 1109522 h 2863886"/>
              <a:gd name="connsiteX5652" fmla="*/ 1747838 w 5171122"/>
              <a:gd name="connsiteY5652" fmla="*/ 1109522 h 2863886"/>
              <a:gd name="connsiteX5653" fmla="*/ 1406843 w 5171122"/>
              <a:gd name="connsiteY5653" fmla="*/ 1730552 h 2863886"/>
              <a:gd name="connsiteX5654" fmla="*/ 1406843 w 5171122"/>
              <a:gd name="connsiteY5654" fmla="*/ 1730552 h 2863886"/>
              <a:gd name="connsiteX5655" fmla="*/ 1404938 w 5171122"/>
              <a:gd name="connsiteY5655" fmla="*/ 1730552 h 2863886"/>
              <a:gd name="connsiteX5656" fmla="*/ 1403033 w 5171122"/>
              <a:gd name="connsiteY5656" fmla="*/ 1730552 h 2863886"/>
              <a:gd name="connsiteX5657" fmla="*/ 1401128 w 5171122"/>
              <a:gd name="connsiteY5657" fmla="*/ 1730552 h 2863886"/>
              <a:gd name="connsiteX5658" fmla="*/ 1399223 w 5171122"/>
              <a:gd name="connsiteY5658" fmla="*/ 1730552 h 2863886"/>
              <a:gd name="connsiteX5659" fmla="*/ 1398270 w 5171122"/>
              <a:gd name="connsiteY5659" fmla="*/ 1730552 h 2863886"/>
              <a:gd name="connsiteX5660" fmla="*/ 1397318 w 5171122"/>
              <a:gd name="connsiteY5660" fmla="*/ 1730552 h 2863886"/>
              <a:gd name="connsiteX5661" fmla="*/ 1395413 w 5171122"/>
              <a:gd name="connsiteY5661" fmla="*/ 1730552 h 2863886"/>
              <a:gd name="connsiteX5662" fmla="*/ 1393508 w 5171122"/>
              <a:gd name="connsiteY5662" fmla="*/ 1730552 h 2863886"/>
              <a:gd name="connsiteX5663" fmla="*/ 1391603 w 5171122"/>
              <a:gd name="connsiteY5663" fmla="*/ 1730552 h 2863886"/>
              <a:gd name="connsiteX5664" fmla="*/ 1390650 w 5171122"/>
              <a:gd name="connsiteY5664" fmla="*/ 1730552 h 2863886"/>
              <a:gd name="connsiteX5665" fmla="*/ 1388745 w 5171122"/>
              <a:gd name="connsiteY5665" fmla="*/ 1731505 h 2863886"/>
              <a:gd name="connsiteX5666" fmla="*/ 1386840 w 5171122"/>
              <a:gd name="connsiteY5666" fmla="*/ 1732457 h 2863886"/>
              <a:gd name="connsiteX5667" fmla="*/ 1384935 w 5171122"/>
              <a:gd name="connsiteY5667" fmla="*/ 1733410 h 2863886"/>
              <a:gd name="connsiteX5668" fmla="*/ 1383983 w 5171122"/>
              <a:gd name="connsiteY5668" fmla="*/ 1733410 h 2863886"/>
              <a:gd name="connsiteX5669" fmla="*/ 1383030 w 5171122"/>
              <a:gd name="connsiteY5669" fmla="*/ 1734362 h 2863886"/>
              <a:gd name="connsiteX5670" fmla="*/ 1382078 w 5171122"/>
              <a:gd name="connsiteY5670" fmla="*/ 1735315 h 2863886"/>
              <a:gd name="connsiteX5671" fmla="*/ 1381125 w 5171122"/>
              <a:gd name="connsiteY5671" fmla="*/ 1736267 h 2863886"/>
              <a:gd name="connsiteX5672" fmla="*/ 1380173 w 5171122"/>
              <a:gd name="connsiteY5672" fmla="*/ 1737220 h 2863886"/>
              <a:gd name="connsiteX5673" fmla="*/ 1379220 w 5171122"/>
              <a:gd name="connsiteY5673" fmla="*/ 1738172 h 2863886"/>
              <a:gd name="connsiteX5674" fmla="*/ 1378268 w 5171122"/>
              <a:gd name="connsiteY5674" fmla="*/ 1739125 h 2863886"/>
              <a:gd name="connsiteX5675" fmla="*/ 1377315 w 5171122"/>
              <a:gd name="connsiteY5675" fmla="*/ 1740077 h 2863886"/>
              <a:gd name="connsiteX5676" fmla="*/ 1376363 w 5171122"/>
              <a:gd name="connsiteY5676" fmla="*/ 1741030 h 2863886"/>
              <a:gd name="connsiteX5677" fmla="*/ 1375410 w 5171122"/>
              <a:gd name="connsiteY5677" fmla="*/ 1741982 h 2863886"/>
              <a:gd name="connsiteX5678" fmla="*/ 1375410 w 5171122"/>
              <a:gd name="connsiteY5678" fmla="*/ 1742935 h 2863886"/>
              <a:gd name="connsiteX5679" fmla="*/ 1374458 w 5171122"/>
              <a:gd name="connsiteY5679" fmla="*/ 1744840 h 2863886"/>
              <a:gd name="connsiteX5680" fmla="*/ 1373505 w 5171122"/>
              <a:gd name="connsiteY5680" fmla="*/ 1746745 h 2863886"/>
              <a:gd name="connsiteX5681" fmla="*/ 1372553 w 5171122"/>
              <a:gd name="connsiteY5681" fmla="*/ 1748650 h 2863886"/>
              <a:gd name="connsiteX5682" fmla="*/ 1372553 w 5171122"/>
              <a:gd name="connsiteY5682" fmla="*/ 1750555 h 2863886"/>
              <a:gd name="connsiteX5683" fmla="*/ 1372553 w 5171122"/>
              <a:gd name="connsiteY5683" fmla="*/ 1750555 h 2863886"/>
              <a:gd name="connsiteX5684" fmla="*/ 1173480 w 5171122"/>
              <a:gd name="connsiteY5684" fmla="*/ 1750555 h 2863886"/>
              <a:gd name="connsiteX5685" fmla="*/ 1173480 w 5171122"/>
              <a:gd name="connsiteY5685" fmla="*/ 1750555 h 2863886"/>
              <a:gd name="connsiteX5686" fmla="*/ 1173480 w 5171122"/>
              <a:gd name="connsiteY5686" fmla="*/ 1748650 h 2863886"/>
              <a:gd name="connsiteX5687" fmla="*/ 1172528 w 5171122"/>
              <a:gd name="connsiteY5687" fmla="*/ 1746745 h 2863886"/>
              <a:gd name="connsiteX5688" fmla="*/ 1171575 w 5171122"/>
              <a:gd name="connsiteY5688" fmla="*/ 1744840 h 2863886"/>
              <a:gd name="connsiteX5689" fmla="*/ 1170623 w 5171122"/>
              <a:gd name="connsiteY5689" fmla="*/ 1742935 h 2863886"/>
              <a:gd name="connsiteX5690" fmla="*/ 1170623 w 5171122"/>
              <a:gd name="connsiteY5690" fmla="*/ 1741982 h 2863886"/>
              <a:gd name="connsiteX5691" fmla="*/ 1169670 w 5171122"/>
              <a:gd name="connsiteY5691" fmla="*/ 1741030 h 2863886"/>
              <a:gd name="connsiteX5692" fmla="*/ 1168718 w 5171122"/>
              <a:gd name="connsiteY5692" fmla="*/ 1740077 h 2863886"/>
              <a:gd name="connsiteX5693" fmla="*/ 1167765 w 5171122"/>
              <a:gd name="connsiteY5693" fmla="*/ 1739125 h 2863886"/>
              <a:gd name="connsiteX5694" fmla="*/ 1166813 w 5171122"/>
              <a:gd name="connsiteY5694" fmla="*/ 1738172 h 2863886"/>
              <a:gd name="connsiteX5695" fmla="*/ 1165860 w 5171122"/>
              <a:gd name="connsiteY5695" fmla="*/ 1737220 h 2863886"/>
              <a:gd name="connsiteX5696" fmla="*/ 1164908 w 5171122"/>
              <a:gd name="connsiteY5696" fmla="*/ 1736267 h 2863886"/>
              <a:gd name="connsiteX5697" fmla="*/ 1163955 w 5171122"/>
              <a:gd name="connsiteY5697" fmla="*/ 1735315 h 2863886"/>
              <a:gd name="connsiteX5698" fmla="*/ 1163003 w 5171122"/>
              <a:gd name="connsiteY5698" fmla="*/ 1734362 h 2863886"/>
              <a:gd name="connsiteX5699" fmla="*/ 1162050 w 5171122"/>
              <a:gd name="connsiteY5699" fmla="*/ 1733410 h 2863886"/>
              <a:gd name="connsiteX5700" fmla="*/ 1161098 w 5171122"/>
              <a:gd name="connsiteY5700" fmla="*/ 1733410 h 2863886"/>
              <a:gd name="connsiteX5701" fmla="*/ 1159193 w 5171122"/>
              <a:gd name="connsiteY5701" fmla="*/ 1732457 h 2863886"/>
              <a:gd name="connsiteX5702" fmla="*/ 1157288 w 5171122"/>
              <a:gd name="connsiteY5702" fmla="*/ 1731505 h 2863886"/>
              <a:gd name="connsiteX5703" fmla="*/ 1155383 w 5171122"/>
              <a:gd name="connsiteY5703" fmla="*/ 1730552 h 2863886"/>
              <a:gd name="connsiteX5704" fmla="*/ 1154430 w 5171122"/>
              <a:gd name="connsiteY5704" fmla="*/ 1730552 h 2863886"/>
              <a:gd name="connsiteX5705" fmla="*/ 1152525 w 5171122"/>
              <a:gd name="connsiteY5705" fmla="*/ 1730552 h 2863886"/>
              <a:gd name="connsiteX5706" fmla="*/ 1150620 w 5171122"/>
              <a:gd name="connsiteY5706" fmla="*/ 1730552 h 2863886"/>
              <a:gd name="connsiteX5707" fmla="*/ 1148715 w 5171122"/>
              <a:gd name="connsiteY5707" fmla="*/ 1730552 h 2863886"/>
              <a:gd name="connsiteX5708" fmla="*/ 1147763 w 5171122"/>
              <a:gd name="connsiteY5708" fmla="*/ 1730552 h 2863886"/>
              <a:gd name="connsiteX5709" fmla="*/ 1146810 w 5171122"/>
              <a:gd name="connsiteY5709" fmla="*/ 1730552 h 2863886"/>
              <a:gd name="connsiteX5710" fmla="*/ 1144905 w 5171122"/>
              <a:gd name="connsiteY5710" fmla="*/ 1730552 h 2863886"/>
              <a:gd name="connsiteX5711" fmla="*/ 1143000 w 5171122"/>
              <a:gd name="connsiteY5711" fmla="*/ 1730552 h 2863886"/>
              <a:gd name="connsiteX5712" fmla="*/ 1141095 w 5171122"/>
              <a:gd name="connsiteY5712" fmla="*/ 1730552 h 2863886"/>
              <a:gd name="connsiteX5713" fmla="*/ 1139190 w 5171122"/>
              <a:gd name="connsiteY5713" fmla="*/ 1730552 h 2863886"/>
              <a:gd name="connsiteX5714" fmla="*/ 1139190 w 5171122"/>
              <a:gd name="connsiteY5714" fmla="*/ 1730552 h 2863886"/>
              <a:gd name="connsiteX5715" fmla="*/ 1040130 w 5171122"/>
              <a:gd name="connsiteY5715" fmla="*/ 1558150 h 2863886"/>
              <a:gd name="connsiteX5716" fmla="*/ 1040130 w 5171122"/>
              <a:gd name="connsiteY5716" fmla="*/ 1558150 h 2863886"/>
              <a:gd name="connsiteX5717" fmla="*/ 1041083 w 5171122"/>
              <a:gd name="connsiteY5717" fmla="*/ 1557197 h 2863886"/>
              <a:gd name="connsiteX5718" fmla="*/ 1042035 w 5171122"/>
              <a:gd name="connsiteY5718" fmla="*/ 1556245 h 2863886"/>
              <a:gd name="connsiteX5719" fmla="*/ 1042988 w 5171122"/>
              <a:gd name="connsiteY5719" fmla="*/ 1555292 h 2863886"/>
              <a:gd name="connsiteX5720" fmla="*/ 1043940 w 5171122"/>
              <a:gd name="connsiteY5720" fmla="*/ 1554340 h 2863886"/>
              <a:gd name="connsiteX5721" fmla="*/ 1044893 w 5171122"/>
              <a:gd name="connsiteY5721" fmla="*/ 1553387 h 2863886"/>
              <a:gd name="connsiteX5722" fmla="*/ 1044893 w 5171122"/>
              <a:gd name="connsiteY5722" fmla="*/ 1552435 h 2863886"/>
              <a:gd name="connsiteX5723" fmla="*/ 1045845 w 5171122"/>
              <a:gd name="connsiteY5723" fmla="*/ 1550530 h 2863886"/>
              <a:gd name="connsiteX5724" fmla="*/ 1046798 w 5171122"/>
              <a:gd name="connsiteY5724" fmla="*/ 1548625 h 2863886"/>
              <a:gd name="connsiteX5725" fmla="*/ 1047750 w 5171122"/>
              <a:gd name="connsiteY5725" fmla="*/ 1546720 h 2863886"/>
              <a:gd name="connsiteX5726" fmla="*/ 1047750 w 5171122"/>
              <a:gd name="connsiteY5726" fmla="*/ 1545767 h 2863886"/>
              <a:gd name="connsiteX5727" fmla="*/ 1047750 w 5171122"/>
              <a:gd name="connsiteY5727" fmla="*/ 1543862 h 2863886"/>
              <a:gd name="connsiteX5728" fmla="*/ 1047750 w 5171122"/>
              <a:gd name="connsiteY5728" fmla="*/ 1541957 h 2863886"/>
              <a:gd name="connsiteX5729" fmla="*/ 1047750 w 5171122"/>
              <a:gd name="connsiteY5729" fmla="*/ 1540052 h 2863886"/>
              <a:gd name="connsiteX5730" fmla="*/ 1047750 w 5171122"/>
              <a:gd name="connsiteY5730" fmla="*/ 1539100 h 2863886"/>
              <a:gd name="connsiteX5731" fmla="*/ 1047750 w 5171122"/>
              <a:gd name="connsiteY5731" fmla="*/ 1538147 h 2863886"/>
              <a:gd name="connsiteX5732" fmla="*/ 1047750 w 5171122"/>
              <a:gd name="connsiteY5732" fmla="*/ 1536242 h 2863886"/>
              <a:gd name="connsiteX5733" fmla="*/ 1047750 w 5171122"/>
              <a:gd name="connsiteY5733" fmla="*/ 1534337 h 2863886"/>
              <a:gd name="connsiteX5734" fmla="*/ 1047750 w 5171122"/>
              <a:gd name="connsiteY5734" fmla="*/ 1532432 h 2863886"/>
              <a:gd name="connsiteX5735" fmla="*/ 1047750 w 5171122"/>
              <a:gd name="connsiteY5735" fmla="*/ 1531480 h 2863886"/>
              <a:gd name="connsiteX5736" fmla="*/ 1046798 w 5171122"/>
              <a:gd name="connsiteY5736" fmla="*/ 1529575 h 2863886"/>
              <a:gd name="connsiteX5737" fmla="*/ 1045845 w 5171122"/>
              <a:gd name="connsiteY5737" fmla="*/ 1527670 h 2863886"/>
              <a:gd name="connsiteX5738" fmla="*/ 1044893 w 5171122"/>
              <a:gd name="connsiteY5738" fmla="*/ 1525765 h 2863886"/>
              <a:gd name="connsiteX5739" fmla="*/ 1044893 w 5171122"/>
              <a:gd name="connsiteY5739" fmla="*/ 1524812 h 2863886"/>
              <a:gd name="connsiteX5740" fmla="*/ 1043940 w 5171122"/>
              <a:gd name="connsiteY5740" fmla="*/ 1523860 h 2863886"/>
              <a:gd name="connsiteX5741" fmla="*/ 1042988 w 5171122"/>
              <a:gd name="connsiteY5741" fmla="*/ 1522907 h 2863886"/>
              <a:gd name="connsiteX5742" fmla="*/ 1042035 w 5171122"/>
              <a:gd name="connsiteY5742" fmla="*/ 1521955 h 2863886"/>
              <a:gd name="connsiteX5743" fmla="*/ 1041083 w 5171122"/>
              <a:gd name="connsiteY5743" fmla="*/ 1521002 h 2863886"/>
              <a:gd name="connsiteX5744" fmla="*/ 1040130 w 5171122"/>
              <a:gd name="connsiteY5744" fmla="*/ 1520050 h 2863886"/>
              <a:gd name="connsiteX5745" fmla="*/ 1040130 w 5171122"/>
              <a:gd name="connsiteY5745" fmla="*/ 1520050 h 2863886"/>
              <a:gd name="connsiteX5746" fmla="*/ 1139190 w 5171122"/>
              <a:gd name="connsiteY5746" fmla="*/ 1347647 h 2863886"/>
              <a:gd name="connsiteX5747" fmla="*/ 1139190 w 5171122"/>
              <a:gd name="connsiteY5747" fmla="*/ 1347647 h 2863886"/>
              <a:gd name="connsiteX5748" fmla="*/ 1141095 w 5171122"/>
              <a:gd name="connsiteY5748" fmla="*/ 1347647 h 2863886"/>
              <a:gd name="connsiteX5749" fmla="*/ 1143000 w 5171122"/>
              <a:gd name="connsiteY5749" fmla="*/ 1347647 h 2863886"/>
              <a:gd name="connsiteX5750" fmla="*/ 1144905 w 5171122"/>
              <a:gd name="connsiteY5750" fmla="*/ 1347647 h 2863886"/>
              <a:gd name="connsiteX5751" fmla="*/ 1146810 w 5171122"/>
              <a:gd name="connsiteY5751" fmla="*/ 1347647 h 2863886"/>
              <a:gd name="connsiteX5752" fmla="*/ 1147763 w 5171122"/>
              <a:gd name="connsiteY5752" fmla="*/ 1347647 h 2863886"/>
              <a:gd name="connsiteX5753" fmla="*/ 1148715 w 5171122"/>
              <a:gd name="connsiteY5753" fmla="*/ 1347647 h 2863886"/>
              <a:gd name="connsiteX5754" fmla="*/ 1150620 w 5171122"/>
              <a:gd name="connsiteY5754" fmla="*/ 1347647 h 2863886"/>
              <a:gd name="connsiteX5755" fmla="*/ 1152525 w 5171122"/>
              <a:gd name="connsiteY5755" fmla="*/ 1347647 h 2863886"/>
              <a:gd name="connsiteX5756" fmla="*/ 1154430 w 5171122"/>
              <a:gd name="connsiteY5756" fmla="*/ 1347647 h 2863886"/>
              <a:gd name="connsiteX5757" fmla="*/ 1155383 w 5171122"/>
              <a:gd name="connsiteY5757" fmla="*/ 1347647 h 2863886"/>
              <a:gd name="connsiteX5758" fmla="*/ 1157288 w 5171122"/>
              <a:gd name="connsiteY5758" fmla="*/ 1346695 h 2863886"/>
              <a:gd name="connsiteX5759" fmla="*/ 1159193 w 5171122"/>
              <a:gd name="connsiteY5759" fmla="*/ 1345742 h 2863886"/>
              <a:gd name="connsiteX5760" fmla="*/ 1161098 w 5171122"/>
              <a:gd name="connsiteY5760" fmla="*/ 1344790 h 2863886"/>
              <a:gd name="connsiteX5761" fmla="*/ 1162050 w 5171122"/>
              <a:gd name="connsiteY5761" fmla="*/ 1344790 h 2863886"/>
              <a:gd name="connsiteX5762" fmla="*/ 1163003 w 5171122"/>
              <a:gd name="connsiteY5762" fmla="*/ 1343837 h 2863886"/>
              <a:gd name="connsiteX5763" fmla="*/ 1163955 w 5171122"/>
              <a:gd name="connsiteY5763" fmla="*/ 1342885 h 2863886"/>
              <a:gd name="connsiteX5764" fmla="*/ 1164908 w 5171122"/>
              <a:gd name="connsiteY5764" fmla="*/ 1341932 h 2863886"/>
              <a:gd name="connsiteX5765" fmla="*/ 1165860 w 5171122"/>
              <a:gd name="connsiteY5765" fmla="*/ 1340980 h 2863886"/>
              <a:gd name="connsiteX5766" fmla="*/ 1166813 w 5171122"/>
              <a:gd name="connsiteY5766" fmla="*/ 1340027 h 2863886"/>
              <a:gd name="connsiteX5767" fmla="*/ 1167765 w 5171122"/>
              <a:gd name="connsiteY5767" fmla="*/ 1339075 h 2863886"/>
              <a:gd name="connsiteX5768" fmla="*/ 1168718 w 5171122"/>
              <a:gd name="connsiteY5768" fmla="*/ 1338122 h 2863886"/>
              <a:gd name="connsiteX5769" fmla="*/ 1169670 w 5171122"/>
              <a:gd name="connsiteY5769" fmla="*/ 1337170 h 2863886"/>
              <a:gd name="connsiteX5770" fmla="*/ 1170623 w 5171122"/>
              <a:gd name="connsiteY5770" fmla="*/ 1336217 h 2863886"/>
              <a:gd name="connsiteX5771" fmla="*/ 1170623 w 5171122"/>
              <a:gd name="connsiteY5771" fmla="*/ 1335265 h 2863886"/>
              <a:gd name="connsiteX5772" fmla="*/ 1171575 w 5171122"/>
              <a:gd name="connsiteY5772" fmla="*/ 1333360 h 2863886"/>
              <a:gd name="connsiteX5773" fmla="*/ 1172528 w 5171122"/>
              <a:gd name="connsiteY5773" fmla="*/ 1331455 h 2863886"/>
              <a:gd name="connsiteX5774" fmla="*/ 1173480 w 5171122"/>
              <a:gd name="connsiteY5774" fmla="*/ 1329550 h 2863886"/>
              <a:gd name="connsiteX5775" fmla="*/ 1173480 w 5171122"/>
              <a:gd name="connsiteY5775" fmla="*/ 1327645 h 2863886"/>
              <a:gd name="connsiteX5776" fmla="*/ 1173480 w 5171122"/>
              <a:gd name="connsiteY5776" fmla="*/ 1327645 h 2863886"/>
              <a:gd name="connsiteX5777" fmla="*/ 1372553 w 5171122"/>
              <a:gd name="connsiteY5777" fmla="*/ 1327645 h 2863886"/>
              <a:gd name="connsiteX5778" fmla="*/ 1372553 w 5171122"/>
              <a:gd name="connsiteY5778" fmla="*/ 1327645 h 2863886"/>
              <a:gd name="connsiteX5779" fmla="*/ 1372553 w 5171122"/>
              <a:gd name="connsiteY5779" fmla="*/ 1329550 h 2863886"/>
              <a:gd name="connsiteX5780" fmla="*/ 1373505 w 5171122"/>
              <a:gd name="connsiteY5780" fmla="*/ 1331455 h 2863886"/>
              <a:gd name="connsiteX5781" fmla="*/ 1374458 w 5171122"/>
              <a:gd name="connsiteY5781" fmla="*/ 1333360 h 2863886"/>
              <a:gd name="connsiteX5782" fmla="*/ 1375410 w 5171122"/>
              <a:gd name="connsiteY5782" fmla="*/ 1335265 h 2863886"/>
              <a:gd name="connsiteX5783" fmla="*/ 1375410 w 5171122"/>
              <a:gd name="connsiteY5783" fmla="*/ 1336217 h 2863886"/>
              <a:gd name="connsiteX5784" fmla="*/ 1376363 w 5171122"/>
              <a:gd name="connsiteY5784" fmla="*/ 1337170 h 2863886"/>
              <a:gd name="connsiteX5785" fmla="*/ 1377315 w 5171122"/>
              <a:gd name="connsiteY5785" fmla="*/ 1338122 h 2863886"/>
              <a:gd name="connsiteX5786" fmla="*/ 1378268 w 5171122"/>
              <a:gd name="connsiteY5786" fmla="*/ 1340027 h 2863886"/>
              <a:gd name="connsiteX5787" fmla="*/ 1379220 w 5171122"/>
              <a:gd name="connsiteY5787" fmla="*/ 1340980 h 2863886"/>
              <a:gd name="connsiteX5788" fmla="*/ 1380173 w 5171122"/>
              <a:gd name="connsiteY5788" fmla="*/ 1341932 h 2863886"/>
              <a:gd name="connsiteX5789" fmla="*/ 1381125 w 5171122"/>
              <a:gd name="connsiteY5789" fmla="*/ 1342885 h 2863886"/>
              <a:gd name="connsiteX5790" fmla="*/ 1382078 w 5171122"/>
              <a:gd name="connsiteY5790" fmla="*/ 1343837 h 2863886"/>
              <a:gd name="connsiteX5791" fmla="*/ 1383030 w 5171122"/>
              <a:gd name="connsiteY5791" fmla="*/ 1344790 h 2863886"/>
              <a:gd name="connsiteX5792" fmla="*/ 1383983 w 5171122"/>
              <a:gd name="connsiteY5792" fmla="*/ 1345742 h 2863886"/>
              <a:gd name="connsiteX5793" fmla="*/ 1384935 w 5171122"/>
              <a:gd name="connsiteY5793" fmla="*/ 1345742 h 2863886"/>
              <a:gd name="connsiteX5794" fmla="*/ 1386840 w 5171122"/>
              <a:gd name="connsiteY5794" fmla="*/ 1346695 h 2863886"/>
              <a:gd name="connsiteX5795" fmla="*/ 1388745 w 5171122"/>
              <a:gd name="connsiteY5795" fmla="*/ 1347647 h 2863886"/>
              <a:gd name="connsiteX5796" fmla="*/ 1390650 w 5171122"/>
              <a:gd name="connsiteY5796" fmla="*/ 1348600 h 2863886"/>
              <a:gd name="connsiteX5797" fmla="*/ 1391603 w 5171122"/>
              <a:gd name="connsiteY5797" fmla="*/ 1348600 h 2863886"/>
              <a:gd name="connsiteX5798" fmla="*/ 1393508 w 5171122"/>
              <a:gd name="connsiteY5798" fmla="*/ 1348600 h 2863886"/>
              <a:gd name="connsiteX5799" fmla="*/ 1395413 w 5171122"/>
              <a:gd name="connsiteY5799" fmla="*/ 1348600 h 2863886"/>
              <a:gd name="connsiteX5800" fmla="*/ 1397318 w 5171122"/>
              <a:gd name="connsiteY5800" fmla="*/ 1348600 h 2863886"/>
              <a:gd name="connsiteX5801" fmla="*/ 1398270 w 5171122"/>
              <a:gd name="connsiteY5801" fmla="*/ 1348600 h 2863886"/>
              <a:gd name="connsiteX5802" fmla="*/ 1399223 w 5171122"/>
              <a:gd name="connsiteY5802" fmla="*/ 1348600 h 2863886"/>
              <a:gd name="connsiteX5803" fmla="*/ 1401128 w 5171122"/>
              <a:gd name="connsiteY5803" fmla="*/ 1348600 h 2863886"/>
              <a:gd name="connsiteX5804" fmla="*/ 1403033 w 5171122"/>
              <a:gd name="connsiteY5804" fmla="*/ 1348600 h 2863886"/>
              <a:gd name="connsiteX5805" fmla="*/ 1404938 w 5171122"/>
              <a:gd name="connsiteY5805" fmla="*/ 1348600 h 2863886"/>
              <a:gd name="connsiteX5806" fmla="*/ 1406843 w 5171122"/>
              <a:gd name="connsiteY5806" fmla="*/ 1348600 h 2863886"/>
              <a:gd name="connsiteX5807" fmla="*/ 1406843 w 5171122"/>
              <a:gd name="connsiteY5807" fmla="*/ 1348600 h 2863886"/>
              <a:gd name="connsiteX5808" fmla="*/ 1505903 w 5171122"/>
              <a:gd name="connsiteY5808" fmla="*/ 1521002 h 2863886"/>
              <a:gd name="connsiteX5809" fmla="*/ 1505903 w 5171122"/>
              <a:gd name="connsiteY5809" fmla="*/ 1521002 h 2863886"/>
              <a:gd name="connsiteX5810" fmla="*/ 1504950 w 5171122"/>
              <a:gd name="connsiteY5810" fmla="*/ 1521955 h 2863886"/>
              <a:gd name="connsiteX5811" fmla="*/ 1503998 w 5171122"/>
              <a:gd name="connsiteY5811" fmla="*/ 1522907 h 2863886"/>
              <a:gd name="connsiteX5812" fmla="*/ 1503045 w 5171122"/>
              <a:gd name="connsiteY5812" fmla="*/ 1523860 h 2863886"/>
              <a:gd name="connsiteX5813" fmla="*/ 1502093 w 5171122"/>
              <a:gd name="connsiteY5813" fmla="*/ 1524812 h 2863886"/>
              <a:gd name="connsiteX5814" fmla="*/ 1501140 w 5171122"/>
              <a:gd name="connsiteY5814" fmla="*/ 1525765 h 2863886"/>
              <a:gd name="connsiteX5815" fmla="*/ 1501140 w 5171122"/>
              <a:gd name="connsiteY5815" fmla="*/ 1526717 h 2863886"/>
              <a:gd name="connsiteX5816" fmla="*/ 1500188 w 5171122"/>
              <a:gd name="connsiteY5816" fmla="*/ 1528622 h 2863886"/>
              <a:gd name="connsiteX5817" fmla="*/ 1499235 w 5171122"/>
              <a:gd name="connsiteY5817" fmla="*/ 1530527 h 2863886"/>
              <a:gd name="connsiteX5818" fmla="*/ 1498283 w 5171122"/>
              <a:gd name="connsiteY5818" fmla="*/ 1532432 h 2863886"/>
              <a:gd name="connsiteX5819" fmla="*/ 1498283 w 5171122"/>
              <a:gd name="connsiteY5819" fmla="*/ 1534337 h 2863886"/>
              <a:gd name="connsiteX5820" fmla="*/ 1498283 w 5171122"/>
              <a:gd name="connsiteY5820" fmla="*/ 1536242 h 2863886"/>
              <a:gd name="connsiteX5821" fmla="*/ 1498283 w 5171122"/>
              <a:gd name="connsiteY5821" fmla="*/ 1538147 h 2863886"/>
              <a:gd name="connsiteX5822" fmla="*/ 1498283 w 5171122"/>
              <a:gd name="connsiteY5822" fmla="*/ 1540052 h 2863886"/>
              <a:gd name="connsiteX5823" fmla="*/ 1498283 w 5171122"/>
              <a:gd name="connsiteY5823" fmla="*/ 1541005 h 2863886"/>
              <a:gd name="connsiteX5824" fmla="*/ 1498283 w 5171122"/>
              <a:gd name="connsiteY5824" fmla="*/ 1541957 h 2863886"/>
              <a:gd name="connsiteX5825" fmla="*/ 1498283 w 5171122"/>
              <a:gd name="connsiteY5825" fmla="*/ 1543862 h 2863886"/>
              <a:gd name="connsiteX5826" fmla="*/ 1498283 w 5171122"/>
              <a:gd name="connsiteY5826" fmla="*/ 1545767 h 2863886"/>
              <a:gd name="connsiteX5827" fmla="*/ 1498283 w 5171122"/>
              <a:gd name="connsiteY5827" fmla="*/ 1547672 h 2863886"/>
              <a:gd name="connsiteX5828" fmla="*/ 1498283 w 5171122"/>
              <a:gd name="connsiteY5828" fmla="*/ 1549577 h 2863886"/>
              <a:gd name="connsiteX5829" fmla="*/ 1499235 w 5171122"/>
              <a:gd name="connsiteY5829" fmla="*/ 1551482 h 2863886"/>
              <a:gd name="connsiteX5830" fmla="*/ 1500188 w 5171122"/>
              <a:gd name="connsiteY5830" fmla="*/ 1553387 h 2863886"/>
              <a:gd name="connsiteX5831" fmla="*/ 1501140 w 5171122"/>
              <a:gd name="connsiteY5831" fmla="*/ 1555292 h 2863886"/>
              <a:gd name="connsiteX5832" fmla="*/ 1501140 w 5171122"/>
              <a:gd name="connsiteY5832" fmla="*/ 1556245 h 2863886"/>
              <a:gd name="connsiteX5833" fmla="*/ 1502093 w 5171122"/>
              <a:gd name="connsiteY5833" fmla="*/ 1557197 h 2863886"/>
              <a:gd name="connsiteX5834" fmla="*/ 1503045 w 5171122"/>
              <a:gd name="connsiteY5834" fmla="*/ 1558150 h 2863886"/>
              <a:gd name="connsiteX5835" fmla="*/ 1503998 w 5171122"/>
              <a:gd name="connsiteY5835" fmla="*/ 1559102 h 2863886"/>
              <a:gd name="connsiteX5836" fmla="*/ 1504950 w 5171122"/>
              <a:gd name="connsiteY5836" fmla="*/ 1560055 h 2863886"/>
              <a:gd name="connsiteX5837" fmla="*/ 1505903 w 5171122"/>
              <a:gd name="connsiteY5837" fmla="*/ 1561007 h 2863886"/>
              <a:gd name="connsiteX5838" fmla="*/ 1505903 w 5171122"/>
              <a:gd name="connsiteY5838" fmla="*/ 1561007 h 2863886"/>
              <a:gd name="connsiteX5839" fmla="*/ 1406843 w 5171122"/>
              <a:gd name="connsiteY5839" fmla="*/ 1730552 h 2863886"/>
              <a:gd name="connsiteX5840" fmla="*/ 1032510 w 5171122"/>
              <a:gd name="connsiteY5840" fmla="*/ 1946770 h 2863886"/>
              <a:gd name="connsiteX5841" fmla="*/ 1032510 w 5171122"/>
              <a:gd name="connsiteY5841" fmla="*/ 1946770 h 2863886"/>
              <a:gd name="connsiteX5842" fmla="*/ 1030605 w 5171122"/>
              <a:gd name="connsiteY5842" fmla="*/ 1946770 h 2863886"/>
              <a:gd name="connsiteX5843" fmla="*/ 1028700 w 5171122"/>
              <a:gd name="connsiteY5843" fmla="*/ 1946770 h 2863886"/>
              <a:gd name="connsiteX5844" fmla="*/ 1026795 w 5171122"/>
              <a:gd name="connsiteY5844" fmla="*/ 1946770 h 2863886"/>
              <a:gd name="connsiteX5845" fmla="*/ 1024890 w 5171122"/>
              <a:gd name="connsiteY5845" fmla="*/ 1946770 h 2863886"/>
              <a:gd name="connsiteX5846" fmla="*/ 1023938 w 5171122"/>
              <a:gd name="connsiteY5846" fmla="*/ 1946770 h 2863886"/>
              <a:gd name="connsiteX5847" fmla="*/ 1022985 w 5171122"/>
              <a:gd name="connsiteY5847" fmla="*/ 1946770 h 2863886"/>
              <a:gd name="connsiteX5848" fmla="*/ 1021080 w 5171122"/>
              <a:gd name="connsiteY5848" fmla="*/ 1946770 h 2863886"/>
              <a:gd name="connsiteX5849" fmla="*/ 1019175 w 5171122"/>
              <a:gd name="connsiteY5849" fmla="*/ 1946770 h 2863886"/>
              <a:gd name="connsiteX5850" fmla="*/ 1017270 w 5171122"/>
              <a:gd name="connsiteY5850" fmla="*/ 1946770 h 2863886"/>
              <a:gd name="connsiteX5851" fmla="*/ 1015365 w 5171122"/>
              <a:gd name="connsiteY5851" fmla="*/ 1946770 h 2863886"/>
              <a:gd name="connsiteX5852" fmla="*/ 1013460 w 5171122"/>
              <a:gd name="connsiteY5852" fmla="*/ 1947722 h 2863886"/>
              <a:gd name="connsiteX5853" fmla="*/ 1011555 w 5171122"/>
              <a:gd name="connsiteY5853" fmla="*/ 1948675 h 2863886"/>
              <a:gd name="connsiteX5854" fmla="*/ 1009650 w 5171122"/>
              <a:gd name="connsiteY5854" fmla="*/ 1949627 h 2863886"/>
              <a:gd name="connsiteX5855" fmla="*/ 1008698 w 5171122"/>
              <a:gd name="connsiteY5855" fmla="*/ 1949627 h 2863886"/>
              <a:gd name="connsiteX5856" fmla="*/ 1007745 w 5171122"/>
              <a:gd name="connsiteY5856" fmla="*/ 1950580 h 2863886"/>
              <a:gd name="connsiteX5857" fmla="*/ 1006793 w 5171122"/>
              <a:gd name="connsiteY5857" fmla="*/ 1951532 h 2863886"/>
              <a:gd name="connsiteX5858" fmla="*/ 1005840 w 5171122"/>
              <a:gd name="connsiteY5858" fmla="*/ 1952485 h 2863886"/>
              <a:gd name="connsiteX5859" fmla="*/ 1004888 w 5171122"/>
              <a:gd name="connsiteY5859" fmla="*/ 1953437 h 2863886"/>
              <a:gd name="connsiteX5860" fmla="*/ 1003935 w 5171122"/>
              <a:gd name="connsiteY5860" fmla="*/ 1954390 h 2863886"/>
              <a:gd name="connsiteX5861" fmla="*/ 1002983 w 5171122"/>
              <a:gd name="connsiteY5861" fmla="*/ 1955342 h 2863886"/>
              <a:gd name="connsiteX5862" fmla="*/ 1002030 w 5171122"/>
              <a:gd name="connsiteY5862" fmla="*/ 1956295 h 2863886"/>
              <a:gd name="connsiteX5863" fmla="*/ 1001078 w 5171122"/>
              <a:gd name="connsiteY5863" fmla="*/ 1957247 h 2863886"/>
              <a:gd name="connsiteX5864" fmla="*/ 1000125 w 5171122"/>
              <a:gd name="connsiteY5864" fmla="*/ 1958200 h 2863886"/>
              <a:gd name="connsiteX5865" fmla="*/ 1000125 w 5171122"/>
              <a:gd name="connsiteY5865" fmla="*/ 1959152 h 2863886"/>
              <a:gd name="connsiteX5866" fmla="*/ 999173 w 5171122"/>
              <a:gd name="connsiteY5866" fmla="*/ 1961057 h 2863886"/>
              <a:gd name="connsiteX5867" fmla="*/ 998220 w 5171122"/>
              <a:gd name="connsiteY5867" fmla="*/ 1962962 h 2863886"/>
              <a:gd name="connsiteX5868" fmla="*/ 997268 w 5171122"/>
              <a:gd name="connsiteY5868" fmla="*/ 1964867 h 2863886"/>
              <a:gd name="connsiteX5869" fmla="*/ 997268 w 5171122"/>
              <a:gd name="connsiteY5869" fmla="*/ 1966772 h 2863886"/>
              <a:gd name="connsiteX5870" fmla="*/ 997268 w 5171122"/>
              <a:gd name="connsiteY5870" fmla="*/ 1966772 h 2863886"/>
              <a:gd name="connsiteX5871" fmla="*/ 800100 w 5171122"/>
              <a:gd name="connsiteY5871" fmla="*/ 1966772 h 2863886"/>
              <a:gd name="connsiteX5872" fmla="*/ 800100 w 5171122"/>
              <a:gd name="connsiteY5872" fmla="*/ 1966772 h 2863886"/>
              <a:gd name="connsiteX5873" fmla="*/ 800100 w 5171122"/>
              <a:gd name="connsiteY5873" fmla="*/ 1964867 h 2863886"/>
              <a:gd name="connsiteX5874" fmla="*/ 799148 w 5171122"/>
              <a:gd name="connsiteY5874" fmla="*/ 1962962 h 2863886"/>
              <a:gd name="connsiteX5875" fmla="*/ 798195 w 5171122"/>
              <a:gd name="connsiteY5875" fmla="*/ 1961057 h 2863886"/>
              <a:gd name="connsiteX5876" fmla="*/ 797243 w 5171122"/>
              <a:gd name="connsiteY5876" fmla="*/ 1959152 h 2863886"/>
              <a:gd name="connsiteX5877" fmla="*/ 797243 w 5171122"/>
              <a:gd name="connsiteY5877" fmla="*/ 1958200 h 2863886"/>
              <a:gd name="connsiteX5878" fmla="*/ 796290 w 5171122"/>
              <a:gd name="connsiteY5878" fmla="*/ 1957247 h 2863886"/>
              <a:gd name="connsiteX5879" fmla="*/ 795338 w 5171122"/>
              <a:gd name="connsiteY5879" fmla="*/ 1956295 h 2863886"/>
              <a:gd name="connsiteX5880" fmla="*/ 794385 w 5171122"/>
              <a:gd name="connsiteY5880" fmla="*/ 1955342 h 2863886"/>
              <a:gd name="connsiteX5881" fmla="*/ 793433 w 5171122"/>
              <a:gd name="connsiteY5881" fmla="*/ 1954390 h 2863886"/>
              <a:gd name="connsiteX5882" fmla="*/ 792480 w 5171122"/>
              <a:gd name="connsiteY5882" fmla="*/ 1953437 h 2863886"/>
              <a:gd name="connsiteX5883" fmla="*/ 791528 w 5171122"/>
              <a:gd name="connsiteY5883" fmla="*/ 1952485 h 2863886"/>
              <a:gd name="connsiteX5884" fmla="*/ 790575 w 5171122"/>
              <a:gd name="connsiteY5884" fmla="*/ 1951532 h 2863886"/>
              <a:gd name="connsiteX5885" fmla="*/ 789623 w 5171122"/>
              <a:gd name="connsiteY5885" fmla="*/ 1950580 h 2863886"/>
              <a:gd name="connsiteX5886" fmla="*/ 788670 w 5171122"/>
              <a:gd name="connsiteY5886" fmla="*/ 1949627 h 2863886"/>
              <a:gd name="connsiteX5887" fmla="*/ 787718 w 5171122"/>
              <a:gd name="connsiteY5887" fmla="*/ 1949627 h 2863886"/>
              <a:gd name="connsiteX5888" fmla="*/ 785813 w 5171122"/>
              <a:gd name="connsiteY5888" fmla="*/ 1948675 h 2863886"/>
              <a:gd name="connsiteX5889" fmla="*/ 783908 w 5171122"/>
              <a:gd name="connsiteY5889" fmla="*/ 1947722 h 2863886"/>
              <a:gd name="connsiteX5890" fmla="*/ 782003 w 5171122"/>
              <a:gd name="connsiteY5890" fmla="*/ 1946770 h 2863886"/>
              <a:gd name="connsiteX5891" fmla="*/ 780098 w 5171122"/>
              <a:gd name="connsiteY5891" fmla="*/ 1946770 h 2863886"/>
              <a:gd name="connsiteX5892" fmla="*/ 778193 w 5171122"/>
              <a:gd name="connsiteY5892" fmla="*/ 1946770 h 2863886"/>
              <a:gd name="connsiteX5893" fmla="*/ 776288 w 5171122"/>
              <a:gd name="connsiteY5893" fmla="*/ 1946770 h 2863886"/>
              <a:gd name="connsiteX5894" fmla="*/ 774383 w 5171122"/>
              <a:gd name="connsiteY5894" fmla="*/ 1946770 h 2863886"/>
              <a:gd name="connsiteX5895" fmla="*/ 773430 w 5171122"/>
              <a:gd name="connsiteY5895" fmla="*/ 1946770 h 2863886"/>
              <a:gd name="connsiteX5896" fmla="*/ 772478 w 5171122"/>
              <a:gd name="connsiteY5896" fmla="*/ 1946770 h 2863886"/>
              <a:gd name="connsiteX5897" fmla="*/ 770573 w 5171122"/>
              <a:gd name="connsiteY5897" fmla="*/ 1946770 h 2863886"/>
              <a:gd name="connsiteX5898" fmla="*/ 768668 w 5171122"/>
              <a:gd name="connsiteY5898" fmla="*/ 1946770 h 2863886"/>
              <a:gd name="connsiteX5899" fmla="*/ 766763 w 5171122"/>
              <a:gd name="connsiteY5899" fmla="*/ 1946770 h 2863886"/>
              <a:gd name="connsiteX5900" fmla="*/ 764858 w 5171122"/>
              <a:gd name="connsiteY5900" fmla="*/ 1946770 h 2863886"/>
              <a:gd name="connsiteX5901" fmla="*/ 764858 w 5171122"/>
              <a:gd name="connsiteY5901" fmla="*/ 1946770 h 2863886"/>
              <a:gd name="connsiteX5902" fmla="*/ 665798 w 5171122"/>
              <a:gd name="connsiteY5902" fmla="*/ 1774367 h 2863886"/>
              <a:gd name="connsiteX5903" fmla="*/ 665798 w 5171122"/>
              <a:gd name="connsiteY5903" fmla="*/ 1774367 h 2863886"/>
              <a:gd name="connsiteX5904" fmla="*/ 666750 w 5171122"/>
              <a:gd name="connsiteY5904" fmla="*/ 1773415 h 2863886"/>
              <a:gd name="connsiteX5905" fmla="*/ 667703 w 5171122"/>
              <a:gd name="connsiteY5905" fmla="*/ 1772462 h 2863886"/>
              <a:gd name="connsiteX5906" fmla="*/ 668655 w 5171122"/>
              <a:gd name="connsiteY5906" fmla="*/ 1771510 h 2863886"/>
              <a:gd name="connsiteX5907" fmla="*/ 669608 w 5171122"/>
              <a:gd name="connsiteY5907" fmla="*/ 1770557 h 2863886"/>
              <a:gd name="connsiteX5908" fmla="*/ 670560 w 5171122"/>
              <a:gd name="connsiteY5908" fmla="*/ 1769605 h 2863886"/>
              <a:gd name="connsiteX5909" fmla="*/ 670560 w 5171122"/>
              <a:gd name="connsiteY5909" fmla="*/ 1768652 h 2863886"/>
              <a:gd name="connsiteX5910" fmla="*/ 671513 w 5171122"/>
              <a:gd name="connsiteY5910" fmla="*/ 1766747 h 2863886"/>
              <a:gd name="connsiteX5911" fmla="*/ 672465 w 5171122"/>
              <a:gd name="connsiteY5911" fmla="*/ 1764842 h 2863886"/>
              <a:gd name="connsiteX5912" fmla="*/ 673418 w 5171122"/>
              <a:gd name="connsiteY5912" fmla="*/ 1762937 h 2863886"/>
              <a:gd name="connsiteX5913" fmla="*/ 673418 w 5171122"/>
              <a:gd name="connsiteY5913" fmla="*/ 1761032 h 2863886"/>
              <a:gd name="connsiteX5914" fmla="*/ 673418 w 5171122"/>
              <a:gd name="connsiteY5914" fmla="*/ 1759127 h 2863886"/>
              <a:gd name="connsiteX5915" fmla="*/ 673418 w 5171122"/>
              <a:gd name="connsiteY5915" fmla="*/ 1757222 h 2863886"/>
              <a:gd name="connsiteX5916" fmla="*/ 673418 w 5171122"/>
              <a:gd name="connsiteY5916" fmla="*/ 1755317 h 2863886"/>
              <a:gd name="connsiteX5917" fmla="*/ 673418 w 5171122"/>
              <a:gd name="connsiteY5917" fmla="*/ 1754365 h 2863886"/>
              <a:gd name="connsiteX5918" fmla="*/ 673418 w 5171122"/>
              <a:gd name="connsiteY5918" fmla="*/ 1753412 h 2863886"/>
              <a:gd name="connsiteX5919" fmla="*/ 673418 w 5171122"/>
              <a:gd name="connsiteY5919" fmla="*/ 1751507 h 2863886"/>
              <a:gd name="connsiteX5920" fmla="*/ 673418 w 5171122"/>
              <a:gd name="connsiteY5920" fmla="*/ 1749602 h 2863886"/>
              <a:gd name="connsiteX5921" fmla="*/ 673418 w 5171122"/>
              <a:gd name="connsiteY5921" fmla="*/ 1747697 h 2863886"/>
              <a:gd name="connsiteX5922" fmla="*/ 673418 w 5171122"/>
              <a:gd name="connsiteY5922" fmla="*/ 1745792 h 2863886"/>
              <a:gd name="connsiteX5923" fmla="*/ 672465 w 5171122"/>
              <a:gd name="connsiteY5923" fmla="*/ 1743887 h 2863886"/>
              <a:gd name="connsiteX5924" fmla="*/ 671513 w 5171122"/>
              <a:gd name="connsiteY5924" fmla="*/ 1741982 h 2863886"/>
              <a:gd name="connsiteX5925" fmla="*/ 670560 w 5171122"/>
              <a:gd name="connsiteY5925" fmla="*/ 1740077 h 2863886"/>
              <a:gd name="connsiteX5926" fmla="*/ 670560 w 5171122"/>
              <a:gd name="connsiteY5926" fmla="*/ 1739125 h 2863886"/>
              <a:gd name="connsiteX5927" fmla="*/ 669608 w 5171122"/>
              <a:gd name="connsiteY5927" fmla="*/ 1738172 h 2863886"/>
              <a:gd name="connsiteX5928" fmla="*/ 668655 w 5171122"/>
              <a:gd name="connsiteY5928" fmla="*/ 1737220 h 2863886"/>
              <a:gd name="connsiteX5929" fmla="*/ 667703 w 5171122"/>
              <a:gd name="connsiteY5929" fmla="*/ 1736267 h 2863886"/>
              <a:gd name="connsiteX5930" fmla="*/ 666750 w 5171122"/>
              <a:gd name="connsiteY5930" fmla="*/ 1735315 h 2863886"/>
              <a:gd name="connsiteX5931" fmla="*/ 665798 w 5171122"/>
              <a:gd name="connsiteY5931" fmla="*/ 1734362 h 2863886"/>
              <a:gd name="connsiteX5932" fmla="*/ 665798 w 5171122"/>
              <a:gd name="connsiteY5932" fmla="*/ 1734362 h 2863886"/>
              <a:gd name="connsiteX5933" fmla="*/ 764858 w 5171122"/>
              <a:gd name="connsiteY5933" fmla="*/ 1561960 h 2863886"/>
              <a:gd name="connsiteX5934" fmla="*/ 764858 w 5171122"/>
              <a:gd name="connsiteY5934" fmla="*/ 1561960 h 2863886"/>
              <a:gd name="connsiteX5935" fmla="*/ 766763 w 5171122"/>
              <a:gd name="connsiteY5935" fmla="*/ 1561960 h 2863886"/>
              <a:gd name="connsiteX5936" fmla="*/ 768668 w 5171122"/>
              <a:gd name="connsiteY5936" fmla="*/ 1561960 h 2863886"/>
              <a:gd name="connsiteX5937" fmla="*/ 770573 w 5171122"/>
              <a:gd name="connsiteY5937" fmla="*/ 1561960 h 2863886"/>
              <a:gd name="connsiteX5938" fmla="*/ 772478 w 5171122"/>
              <a:gd name="connsiteY5938" fmla="*/ 1561960 h 2863886"/>
              <a:gd name="connsiteX5939" fmla="*/ 773430 w 5171122"/>
              <a:gd name="connsiteY5939" fmla="*/ 1561960 h 2863886"/>
              <a:gd name="connsiteX5940" fmla="*/ 774383 w 5171122"/>
              <a:gd name="connsiteY5940" fmla="*/ 1561960 h 2863886"/>
              <a:gd name="connsiteX5941" fmla="*/ 776288 w 5171122"/>
              <a:gd name="connsiteY5941" fmla="*/ 1561960 h 2863886"/>
              <a:gd name="connsiteX5942" fmla="*/ 778193 w 5171122"/>
              <a:gd name="connsiteY5942" fmla="*/ 1561960 h 2863886"/>
              <a:gd name="connsiteX5943" fmla="*/ 780098 w 5171122"/>
              <a:gd name="connsiteY5943" fmla="*/ 1561960 h 2863886"/>
              <a:gd name="connsiteX5944" fmla="*/ 781050 w 5171122"/>
              <a:gd name="connsiteY5944" fmla="*/ 1561960 h 2863886"/>
              <a:gd name="connsiteX5945" fmla="*/ 782955 w 5171122"/>
              <a:gd name="connsiteY5945" fmla="*/ 1561007 h 2863886"/>
              <a:gd name="connsiteX5946" fmla="*/ 784860 w 5171122"/>
              <a:gd name="connsiteY5946" fmla="*/ 1560055 h 2863886"/>
              <a:gd name="connsiteX5947" fmla="*/ 786765 w 5171122"/>
              <a:gd name="connsiteY5947" fmla="*/ 1559102 h 2863886"/>
              <a:gd name="connsiteX5948" fmla="*/ 787718 w 5171122"/>
              <a:gd name="connsiteY5948" fmla="*/ 1559102 h 2863886"/>
              <a:gd name="connsiteX5949" fmla="*/ 788670 w 5171122"/>
              <a:gd name="connsiteY5949" fmla="*/ 1558150 h 2863886"/>
              <a:gd name="connsiteX5950" fmla="*/ 789623 w 5171122"/>
              <a:gd name="connsiteY5950" fmla="*/ 1557197 h 2863886"/>
              <a:gd name="connsiteX5951" fmla="*/ 790575 w 5171122"/>
              <a:gd name="connsiteY5951" fmla="*/ 1556245 h 2863886"/>
              <a:gd name="connsiteX5952" fmla="*/ 791528 w 5171122"/>
              <a:gd name="connsiteY5952" fmla="*/ 1555292 h 2863886"/>
              <a:gd name="connsiteX5953" fmla="*/ 792480 w 5171122"/>
              <a:gd name="connsiteY5953" fmla="*/ 1554340 h 2863886"/>
              <a:gd name="connsiteX5954" fmla="*/ 793433 w 5171122"/>
              <a:gd name="connsiteY5954" fmla="*/ 1553387 h 2863886"/>
              <a:gd name="connsiteX5955" fmla="*/ 794385 w 5171122"/>
              <a:gd name="connsiteY5955" fmla="*/ 1551482 h 2863886"/>
              <a:gd name="connsiteX5956" fmla="*/ 795338 w 5171122"/>
              <a:gd name="connsiteY5956" fmla="*/ 1550530 h 2863886"/>
              <a:gd name="connsiteX5957" fmla="*/ 796290 w 5171122"/>
              <a:gd name="connsiteY5957" fmla="*/ 1549577 h 2863886"/>
              <a:gd name="connsiteX5958" fmla="*/ 796290 w 5171122"/>
              <a:gd name="connsiteY5958" fmla="*/ 1548625 h 2863886"/>
              <a:gd name="connsiteX5959" fmla="*/ 797243 w 5171122"/>
              <a:gd name="connsiteY5959" fmla="*/ 1546720 h 2863886"/>
              <a:gd name="connsiteX5960" fmla="*/ 798195 w 5171122"/>
              <a:gd name="connsiteY5960" fmla="*/ 1544815 h 2863886"/>
              <a:gd name="connsiteX5961" fmla="*/ 799148 w 5171122"/>
              <a:gd name="connsiteY5961" fmla="*/ 1542910 h 2863886"/>
              <a:gd name="connsiteX5962" fmla="*/ 799148 w 5171122"/>
              <a:gd name="connsiteY5962" fmla="*/ 1541005 h 2863886"/>
              <a:gd name="connsiteX5963" fmla="*/ 799148 w 5171122"/>
              <a:gd name="connsiteY5963" fmla="*/ 1541005 h 2863886"/>
              <a:gd name="connsiteX5964" fmla="*/ 998220 w 5171122"/>
              <a:gd name="connsiteY5964" fmla="*/ 1541005 h 2863886"/>
              <a:gd name="connsiteX5965" fmla="*/ 998220 w 5171122"/>
              <a:gd name="connsiteY5965" fmla="*/ 1541005 h 2863886"/>
              <a:gd name="connsiteX5966" fmla="*/ 998220 w 5171122"/>
              <a:gd name="connsiteY5966" fmla="*/ 1542910 h 2863886"/>
              <a:gd name="connsiteX5967" fmla="*/ 999173 w 5171122"/>
              <a:gd name="connsiteY5967" fmla="*/ 1544815 h 2863886"/>
              <a:gd name="connsiteX5968" fmla="*/ 1000125 w 5171122"/>
              <a:gd name="connsiteY5968" fmla="*/ 1546720 h 2863886"/>
              <a:gd name="connsiteX5969" fmla="*/ 1001078 w 5171122"/>
              <a:gd name="connsiteY5969" fmla="*/ 1548625 h 2863886"/>
              <a:gd name="connsiteX5970" fmla="*/ 1001078 w 5171122"/>
              <a:gd name="connsiteY5970" fmla="*/ 1549577 h 2863886"/>
              <a:gd name="connsiteX5971" fmla="*/ 1002030 w 5171122"/>
              <a:gd name="connsiteY5971" fmla="*/ 1550530 h 2863886"/>
              <a:gd name="connsiteX5972" fmla="*/ 1002983 w 5171122"/>
              <a:gd name="connsiteY5972" fmla="*/ 1551482 h 2863886"/>
              <a:gd name="connsiteX5973" fmla="*/ 1003935 w 5171122"/>
              <a:gd name="connsiteY5973" fmla="*/ 1552435 h 2863886"/>
              <a:gd name="connsiteX5974" fmla="*/ 1004888 w 5171122"/>
              <a:gd name="connsiteY5974" fmla="*/ 1553387 h 2863886"/>
              <a:gd name="connsiteX5975" fmla="*/ 1005840 w 5171122"/>
              <a:gd name="connsiteY5975" fmla="*/ 1554340 h 2863886"/>
              <a:gd name="connsiteX5976" fmla="*/ 1006793 w 5171122"/>
              <a:gd name="connsiteY5976" fmla="*/ 1555292 h 2863886"/>
              <a:gd name="connsiteX5977" fmla="*/ 1007745 w 5171122"/>
              <a:gd name="connsiteY5977" fmla="*/ 1556245 h 2863886"/>
              <a:gd name="connsiteX5978" fmla="*/ 1008698 w 5171122"/>
              <a:gd name="connsiteY5978" fmla="*/ 1557197 h 2863886"/>
              <a:gd name="connsiteX5979" fmla="*/ 1009650 w 5171122"/>
              <a:gd name="connsiteY5979" fmla="*/ 1558150 h 2863886"/>
              <a:gd name="connsiteX5980" fmla="*/ 1010603 w 5171122"/>
              <a:gd name="connsiteY5980" fmla="*/ 1558150 h 2863886"/>
              <a:gd name="connsiteX5981" fmla="*/ 1012508 w 5171122"/>
              <a:gd name="connsiteY5981" fmla="*/ 1559102 h 2863886"/>
              <a:gd name="connsiteX5982" fmla="*/ 1014413 w 5171122"/>
              <a:gd name="connsiteY5982" fmla="*/ 1560055 h 2863886"/>
              <a:gd name="connsiteX5983" fmla="*/ 1016318 w 5171122"/>
              <a:gd name="connsiteY5983" fmla="*/ 1561007 h 2863886"/>
              <a:gd name="connsiteX5984" fmla="*/ 1017270 w 5171122"/>
              <a:gd name="connsiteY5984" fmla="*/ 1561007 h 2863886"/>
              <a:gd name="connsiteX5985" fmla="*/ 1019175 w 5171122"/>
              <a:gd name="connsiteY5985" fmla="*/ 1561007 h 2863886"/>
              <a:gd name="connsiteX5986" fmla="*/ 1021080 w 5171122"/>
              <a:gd name="connsiteY5986" fmla="*/ 1561007 h 2863886"/>
              <a:gd name="connsiteX5987" fmla="*/ 1022985 w 5171122"/>
              <a:gd name="connsiteY5987" fmla="*/ 1561007 h 2863886"/>
              <a:gd name="connsiteX5988" fmla="*/ 1023938 w 5171122"/>
              <a:gd name="connsiteY5988" fmla="*/ 1561007 h 2863886"/>
              <a:gd name="connsiteX5989" fmla="*/ 1024890 w 5171122"/>
              <a:gd name="connsiteY5989" fmla="*/ 1561007 h 2863886"/>
              <a:gd name="connsiteX5990" fmla="*/ 1026795 w 5171122"/>
              <a:gd name="connsiteY5990" fmla="*/ 1561007 h 2863886"/>
              <a:gd name="connsiteX5991" fmla="*/ 1028700 w 5171122"/>
              <a:gd name="connsiteY5991" fmla="*/ 1561007 h 2863886"/>
              <a:gd name="connsiteX5992" fmla="*/ 1030605 w 5171122"/>
              <a:gd name="connsiteY5992" fmla="*/ 1561007 h 2863886"/>
              <a:gd name="connsiteX5993" fmla="*/ 1032510 w 5171122"/>
              <a:gd name="connsiteY5993" fmla="*/ 1561007 h 2863886"/>
              <a:gd name="connsiteX5994" fmla="*/ 1032510 w 5171122"/>
              <a:gd name="connsiteY5994" fmla="*/ 1561007 h 2863886"/>
              <a:gd name="connsiteX5995" fmla="*/ 1131570 w 5171122"/>
              <a:gd name="connsiteY5995" fmla="*/ 1733410 h 2863886"/>
              <a:gd name="connsiteX5996" fmla="*/ 1131570 w 5171122"/>
              <a:gd name="connsiteY5996" fmla="*/ 1733410 h 2863886"/>
              <a:gd name="connsiteX5997" fmla="*/ 1130618 w 5171122"/>
              <a:gd name="connsiteY5997" fmla="*/ 1734362 h 2863886"/>
              <a:gd name="connsiteX5998" fmla="*/ 1129665 w 5171122"/>
              <a:gd name="connsiteY5998" fmla="*/ 1735315 h 2863886"/>
              <a:gd name="connsiteX5999" fmla="*/ 1128713 w 5171122"/>
              <a:gd name="connsiteY5999" fmla="*/ 1736267 h 2863886"/>
              <a:gd name="connsiteX6000" fmla="*/ 1127760 w 5171122"/>
              <a:gd name="connsiteY6000" fmla="*/ 1737220 h 2863886"/>
              <a:gd name="connsiteX6001" fmla="*/ 1126808 w 5171122"/>
              <a:gd name="connsiteY6001" fmla="*/ 1738172 h 2863886"/>
              <a:gd name="connsiteX6002" fmla="*/ 1126808 w 5171122"/>
              <a:gd name="connsiteY6002" fmla="*/ 1739125 h 2863886"/>
              <a:gd name="connsiteX6003" fmla="*/ 1125855 w 5171122"/>
              <a:gd name="connsiteY6003" fmla="*/ 1741030 h 2863886"/>
              <a:gd name="connsiteX6004" fmla="*/ 1124903 w 5171122"/>
              <a:gd name="connsiteY6004" fmla="*/ 1742935 h 2863886"/>
              <a:gd name="connsiteX6005" fmla="*/ 1123950 w 5171122"/>
              <a:gd name="connsiteY6005" fmla="*/ 1744840 h 2863886"/>
              <a:gd name="connsiteX6006" fmla="*/ 1123950 w 5171122"/>
              <a:gd name="connsiteY6006" fmla="*/ 1745792 h 2863886"/>
              <a:gd name="connsiteX6007" fmla="*/ 1123950 w 5171122"/>
              <a:gd name="connsiteY6007" fmla="*/ 1747697 h 2863886"/>
              <a:gd name="connsiteX6008" fmla="*/ 1123950 w 5171122"/>
              <a:gd name="connsiteY6008" fmla="*/ 1749602 h 2863886"/>
              <a:gd name="connsiteX6009" fmla="*/ 1123950 w 5171122"/>
              <a:gd name="connsiteY6009" fmla="*/ 1751507 h 2863886"/>
              <a:gd name="connsiteX6010" fmla="*/ 1123950 w 5171122"/>
              <a:gd name="connsiteY6010" fmla="*/ 1752460 h 2863886"/>
              <a:gd name="connsiteX6011" fmla="*/ 1123950 w 5171122"/>
              <a:gd name="connsiteY6011" fmla="*/ 1753412 h 2863886"/>
              <a:gd name="connsiteX6012" fmla="*/ 1123950 w 5171122"/>
              <a:gd name="connsiteY6012" fmla="*/ 1755317 h 2863886"/>
              <a:gd name="connsiteX6013" fmla="*/ 1123950 w 5171122"/>
              <a:gd name="connsiteY6013" fmla="*/ 1757222 h 2863886"/>
              <a:gd name="connsiteX6014" fmla="*/ 1123950 w 5171122"/>
              <a:gd name="connsiteY6014" fmla="*/ 1759127 h 2863886"/>
              <a:gd name="connsiteX6015" fmla="*/ 1123950 w 5171122"/>
              <a:gd name="connsiteY6015" fmla="*/ 1760080 h 2863886"/>
              <a:gd name="connsiteX6016" fmla="*/ 1124903 w 5171122"/>
              <a:gd name="connsiteY6016" fmla="*/ 1761985 h 2863886"/>
              <a:gd name="connsiteX6017" fmla="*/ 1125855 w 5171122"/>
              <a:gd name="connsiteY6017" fmla="*/ 1763890 h 2863886"/>
              <a:gd name="connsiteX6018" fmla="*/ 1126808 w 5171122"/>
              <a:gd name="connsiteY6018" fmla="*/ 1765795 h 2863886"/>
              <a:gd name="connsiteX6019" fmla="*/ 1126808 w 5171122"/>
              <a:gd name="connsiteY6019" fmla="*/ 1766747 h 2863886"/>
              <a:gd name="connsiteX6020" fmla="*/ 1127760 w 5171122"/>
              <a:gd name="connsiteY6020" fmla="*/ 1767700 h 2863886"/>
              <a:gd name="connsiteX6021" fmla="*/ 1128713 w 5171122"/>
              <a:gd name="connsiteY6021" fmla="*/ 1768652 h 2863886"/>
              <a:gd name="connsiteX6022" fmla="*/ 1129665 w 5171122"/>
              <a:gd name="connsiteY6022" fmla="*/ 1769605 h 2863886"/>
              <a:gd name="connsiteX6023" fmla="*/ 1130618 w 5171122"/>
              <a:gd name="connsiteY6023" fmla="*/ 1770557 h 2863886"/>
              <a:gd name="connsiteX6024" fmla="*/ 1131570 w 5171122"/>
              <a:gd name="connsiteY6024" fmla="*/ 1771510 h 2863886"/>
              <a:gd name="connsiteX6025" fmla="*/ 1131570 w 5171122"/>
              <a:gd name="connsiteY6025" fmla="*/ 1771510 h 2863886"/>
              <a:gd name="connsiteX6026" fmla="*/ 1032510 w 5171122"/>
              <a:gd name="connsiteY6026" fmla="*/ 1946770 h 2863886"/>
              <a:gd name="connsiteX6027" fmla="*/ 1406843 w 5171122"/>
              <a:gd name="connsiteY6027" fmla="*/ 2162987 h 2863886"/>
              <a:gd name="connsiteX6028" fmla="*/ 1406843 w 5171122"/>
              <a:gd name="connsiteY6028" fmla="*/ 2162987 h 2863886"/>
              <a:gd name="connsiteX6029" fmla="*/ 1404938 w 5171122"/>
              <a:gd name="connsiteY6029" fmla="*/ 2162987 h 2863886"/>
              <a:gd name="connsiteX6030" fmla="*/ 1403033 w 5171122"/>
              <a:gd name="connsiteY6030" fmla="*/ 2162987 h 2863886"/>
              <a:gd name="connsiteX6031" fmla="*/ 1401128 w 5171122"/>
              <a:gd name="connsiteY6031" fmla="*/ 2162987 h 2863886"/>
              <a:gd name="connsiteX6032" fmla="*/ 1399223 w 5171122"/>
              <a:gd name="connsiteY6032" fmla="*/ 2162987 h 2863886"/>
              <a:gd name="connsiteX6033" fmla="*/ 1398270 w 5171122"/>
              <a:gd name="connsiteY6033" fmla="*/ 2162987 h 2863886"/>
              <a:gd name="connsiteX6034" fmla="*/ 1397318 w 5171122"/>
              <a:gd name="connsiteY6034" fmla="*/ 2162987 h 2863886"/>
              <a:gd name="connsiteX6035" fmla="*/ 1395413 w 5171122"/>
              <a:gd name="connsiteY6035" fmla="*/ 2162987 h 2863886"/>
              <a:gd name="connsiteX6036" fmla="*/ 1393508 w 5171122"/>
              <a:gd name="connsiteY6036" fmla="*/ 2162987 h 2863886"/>
              <a:gd name="connsiteX6037" fmla="*/ 1391603 w 5171122"/>
              <a:gd name="connsiteY6037" fmla="*/ 2162987 h 2863886"/>
              <a:gd name="connsiteX6038" fmla="*/ 1389698 w 5171122"/>
              <a:gd name="connsiteY6038" fmla="*/ 2162987 h 2863886"/>
              <a:gd name="connsiteX6039" fmla="*/ 1387793 w 5171122"/>
              <a:gd name="connsiteY6039" fmla="*/ 2163940 h 2863886"/>
              <a:gd name="connsiteX6040" fmla="*/ 1385888 w 5171122"/>
              <a:gd name="connsiteY6040" fmla="*/ 2164892 h 2863886"/>
              <a:gd name="connsiteX6041" fmla="*/ 1383983 w 5171122"/>
              <a:gd name="connsiteY6041" fmla="*/ 2165845 h 2863886"/>
              <a:gd name="connsiteX6042" fmla="*/ 1383030 w 5171122"/>
              <a:gd name="connsiteY6042" fmla="*/ 2165845 h 2863886"/>
              <a:gd name="connsiteX6043" fmla="*/ 1382078 w 5171122"/>
              <a:gd name="connsiteY6043" fmla="*/ 2166797 h 2863886"/>
              <a:gd name="connsiteX6044" fmla="*/ 1381125 w 5171122"/>
              <a:gd name="connsiteY6044" fmla="*/ 2167750 h 2863886"/>
              <a:gd name="connsiteX6045" fmla="*/ 1380173 w 5171122"/>
              <a:gd name="connsiteY6045" fmla="*/ 2168702 h 2863886"/>
              <a:gd name="connsiteX6046" fmla="*/ 1379220 w 5171122"/>
              <a:gd name="connsiteY6046" fmla="*/ 2169655 h 2863886"/>
              <a:gd name="connsiteX6047" fmla="*/ 1378268 w 5171122"/>
              <a:gd name="connsiteY6047" fmla="*/ 2170607 h 2863886"/>
              <a:gd name="connsiteX6048" fmla="*/ 1377315 w 5171122"/>
              <a:gd name="connsiteY6048" fmla="*/ 2171560 h 2863886"/>
              <a:gd name="connsiteX6049" fmla="*/ 1376363 w 5171122"/>
              <a:gd name="connsiteY6049" fmla="*/ 2172512 h 2863886"/>
              <a:gd name="connsiteX6050" fmla="*/ 1375410 w 5171122"/>
              <a:gd name="connsiteY6050" fmla="*/ 2173465 h 2863886"/>
              <a:gd name="connsiteX6051" fmla="*/ 1374458 w 5171122"/>
              <a:gd name="connsiteY6051" fmla="*/ 2174417 h 2863886"/>
              <a:gd name="connsiteX6052" fmla="*/ 1374458 w 5171122"/>
              <a:gd name="connsiteY6052" fmla="*/ 2175370 h 2863886"/>
              <a:gd name="connsiteX6053" fmla="*/ 1373505 w 5171122"/>
              <a:gd name="connsiteY6053" fmla="*/ 2177275 h 2863886"/>
              <a:gd name="connsiteX6054" fmla="*/ 1372553 w 5171122"/>
              <a:gd name="connsiteY6054" fmla="*/ 2179180 h 2863886"/>
              <a:gd name="connsiteX6055" fmla="*/ 1371600 w 5171122"/>
              <a:gd name="connsiteY6055" fmla="*/ 2181085 h 2863886"/>
              <a:gd name="connsiteX6056" fmla="*/ 1371600 w 5171122"/>
              <a:gd name="connsiteY6056" fmla="*/ 2182990 h 2863886"/>
              <a:gd name="connsiteX6057" fmla="*/ 1371600 w 5171122"/>
              <a:gd name="connsiteY6057" fmla="*/ 2182990 h 2863886"/>
              <a:gd name="connsiteX6058" fmla="*/ 1172528 w 5171122"/>
              <a:gd name="connsiteY6058" fmla="*/ 2182990 h 2863886"/>
              <a:gd name="connsiteX6059" fmla="*/ 1172528 w 5171122"/>
              <a:gd name="connsiteY6059" fmla="*/ 2182990 h 2863886"/>
              <a:gd name="connsiteX6060" fmla="*/ 1172528 w 5171122"/>
              <a:gd name="connsiteY6060" fmla="*/ 2181085 h 2863886"/>
              <a:gd name="connsiteX6061" fmla="*/ 1171575 w 5171122"/>
              <a:gd name="connsiteY6061" fmla="*/ 2179180 h 2863886"/>
              <a:gd name="connsiteX6062" fmla="*/ 1170623 w 5171122"/>
              <a:gd name="connsiteY6062" fmla="*/ 2177275 h 2863886"/>
              <a:gd name="connsiteX6063" fmla="*/ 1169670 w 5171122"/>
              <a:gd name="connsiteY6063" fmla="*/ 2175370 h 2863886"/>
              <a:gd name="connsiteX6064" fmla="*/ 1169670 w 5171122"/>
              <a:gd name="connsiteY6064" fmla="*/ 2174417 h 2863886"/>
              <a:gd name="connsiteX6065" fmla="*/ 1168718 w 5171122"/>
              <a:gd name="connsiteY6065" fmla="*/ 2173465 h 2863886"/>
              <a:gd name="connsiteX6066" fmla="*/ 1167765 w 5171122"/>
              <a:gd name="connsiteY6066" fmla="*/ 2172512 h 2863886"/>
              <a:gd name="connsiteX6067" fmla="*/ 1166813 w 5171122"/>
              <a:gd name="connsiteY6067" fmla="*/ 2171560 h 2863886"/>
              <a:gd name="connsiteX6068" fmla="*/ 1165860 w 5171122"/>
              <a:gd name="connsiteY6068" fmla="*/ 2170607 h 2863886"/>
              <a:gd name="connsiteX6069" fmla="*/ 1164908 w 5171122"/>
              <a:gd name="connsiteY6069" fmla="*/ 2169655 h 2863886"/>
              <a:gd name="connsiteX6070" fmla="*/ 1163955 w 5171122"/>
              <a:gd name="connsiteY6070" fmla="*/ 2168702 h 2863886"/>
              <a:gd name="connsiteX6071" fmla="*/ 1163003 w 5171122"/>
              <a:gd name="connsiteY6071" fmla="*/ 2167750 h 2863886"/>
              <a:gd name="connsiteX6072" fmla="*/ 1162050 w 5171122"/>
              <a:gd name="connsiteY6072" fmla="*/ 2166797 h 2863886"/>
              <a:gd name="connsiteX6073" fmla="*/ 1161098 w 5171122"/>
              <a:gd name="connsiteY6073" fmla="*/ 2165845 h 2863886"/>
              <a:gd name="connsiteX6074" fmla="*/ 1160145 w 5171122"/>
              <a:gd name="connsiteY6074" fmla="*/ 2165845 h 2863886"/>
              <a:gd name="connsiteX6075" fmla="*/ 1158240 w 5171122"/>
              <a:gd name="connsiteY6075" fmla="*/ 2164892 h 2863886"/>
              <a:gd name="connsiteX6076" fmla="*/ 1156335 w 5171122"/>
              <a:gd name="connsiteY6076" fmla="*/ 2163940 h 2863886"/>
              <a:gd name="connsiteX6077" fmla="*/ 1154430 w 5171122"/>
              <a:gd name="connsiteY6077" fmla="*/ 2162987 h 2863886"/>
              <a:gd name="connsiteX6078" fmla="*/ 1152525 w 5171122"/>
              <a:gd name="connsiteY6078" fmla="*/ 2162987 h 2863886"/>
              <a:gd name="connsiteX6079" fmla="*/ 1150620 w 5171122"/>
              <a:gd name="connsiteY6079" fmla="*/ 2162987 h 2863886"/>
              <a:gd name="connsiteX6080" fmla="*/ 1148715 w 5171122"/>
              <a:gd name="connsiteY6080" fmla="*/ 2162987 h 2863886"/>
              <a:gd name="connsiteX6081" fmla="*/ 1146810 w 5171122"/>
              <a:gd name="connsiteY6081" fmla="*/ 2162987 h 2863886"/>
              <a:gd name="connsiteX6082" fmla="*/ 1145858 w 5171122"/>
              <a:gd name="connsiteY6082" fmla="*/ 2162987 h 2863886"/>
              <a:gd name="connsiteX6083" fmla="*/ 1144905 w 5171122"/>
              <a:gd name="connsiteY6083" fmla="*/ 2162987 h 2863886"/>
              <a:gd name="connsiteX6084" fmla="*/ 1143000 w 5171122"/>
              <a:gd name="connsiteY6084" fmla="*/ 2162987 h 2863886"/>
              <a:gd name="connsiteX6085" fmla="*/ 1141095 w 5171122"/>
              <a:gd name="connsiteY6085" fmla="*/ 2162987 h 2863886"/>
              <a:gd name="connsiteX6086" fmla="*/ 1139190 w 5171122"/>
              <a:gd name="connsiteY6086" fmla="*/ 2162987 h 2863886"/>
              <a:gd name="connsiteX6087" fmla="*/ 1137285 w 5171122"/>
              <a:gd name="connsiteY6087" fmla="*/ 2162987 h 2863886"/>
              <a:gd name="connsiteX6088" fmla="*/ 1137285 w 5171122"/>
              <a:gd name="connsiteY6088" fmla="*/ 2162987 h 2863886"/>
              <a:gd name="connsiteX6089" fmla="*/ 1042035 w 5171122"/>
              <a:gd name="connsiteY6089" fmla="*/ 1990585 h 2863886"/>
              <a:gd name="connsiteX6090" fmla="*/ 1042035 w 5171122"/>
              <a:gd name="connsiteY6090" fmla="*/ 1990585 h 2863886"/>
              <a:gd name="connsiteX6091" fmla="*/ 1042988 w 5171122"/>
              <a:gd name="connsiteY6091" fmla="*/ 1989632 h 2863886"/>
              <a:gd name="connsiteX6092" fmla="*/ 1043940 w 5171122"/>
              <a:gd name="connsiteY6092" fmla="*/ 1988680 h 2863886"/>
              <a:gd name="connsiteX6093" fmla="*/ 1044893 w 5171122"/>
              <a:gd name="connsiteY6093" fmla="*/ 1987727 h 2863886"/>
              <a:gd name="connsiteX6094" fmla="*/ 1045845 w 5171122"/>
              <a:gd name="connsiteY6094" fmla="*/ 1986775 h 2863886"/>
              <a:gd name="connsiteX6095" fmla="*/ 1046798 w 5171122"/>
              <a:gd name="connsiteY6095" fmla="*/ 1985822 h 2863886"/>
              <a:gd name="connsiteX6096" fmla="*/ 1046798 w 5171122"/>
              <a:gd name="connsiteY6096" fmla="*/ 1984870 h 2863886"/>
              <a:gd name="connsiteX6097" fmla="*/ 1047750 w 5171122"/>
              <a:gd name="connsiteY6097" fmla="*/ 1982965 h 2863886"/>
              <a:gd name="connsiteX6098" fmla="*/ 1048703 w 5171122"/>
              <a:gd name="connsiteY6098" fmla="*/ 1981060 h 2863886"/>
              <a:gd name="connsiteX6099" fmla="*/ 1049655 w 5171122"/>
              <a:gd name="connsiteY6099" fmla="*/ 1979155 h 2863886"/>
              <a:gd name="connsiteX6100" fmla="*/ 1049655 w 5171122"/>
              <a:gd name="connsiteY6100" fmla="*/ 1978202 h 2863886"/>
              <a:gd name="connsiteX6101" fmla="*/ 1049655 w 5171122"/>
              <a:gd name="connsiteY6101" fmla="*/ 1976297 h 2863886"/>
              <a:gd name="connsiteX6102" fmla="*/ 1049655 w 5171122"/>
              <a:gd name="connsiteY6102" fmla="*/ 1974392 h 2863886"/>
              <a:gd name="connsiteX6103" fmla="*/ 1049655 w 5171122"/>
              <a:gd name="connsiteY6103" fmla="*/ 1972487 h 2863886"/>
              <a:gd name="connsiteX6104" fmla="*/ 1049655 w 5171122"/>
              <a:gd name="connsiteY6104" fmla="*/ 1971535 h 2863886"/>
              <a:gd name="connsiteX6105" fmla="*/ 1049655 w 5171122"/>
              <a:gd name="connsiteY6105" fmla="*/ 1970582 h 2863886"/>
              <a:gd name="connsiteX6106" fmla="*/ 1049655 w 5171122"/>
              <a:gd name="connsiteY6106" fmla="*/ 1968677 h 2863886"/>
              <a:gd name="connsiteX6107" fmla="*/ 1049655 w 5171122"/>
              <a:gd name="connsiteY6107" fmla="*/ 1966772 h 2863886"/>
              <a:gd name="connsiteX6108" fmla="*/ 1049655 w 5171122"/>
              <a:gd name="connsiteY6108" fmla="*/ 1964867 h 2863886"/>
              <a:gd name="connsiteX6109" fmla="*/ 1049655 w 5171122"/>
              <a:gd name="connsiteY6109" fmla="*/ 1963915 h 2863886"/>
              <a:gd name="connsiteX6110" fmla="*/ 1048703 w 5171122"/>
              <a:gd name="connsiteY6110" fmla="*/ 1962010 h 2863886"/>
              <a:gd name="connsiteX6111" fmla="*/ 1047750 w 5171122"/>
              <a:gd name="connsiteY6111" fmla="*/ 1960105 h 2863886"/>
              <a:gd name="connsiteX6112" fmla="*/ 1046798 w 5171122"/>
              <a:gd name="connsiteY6112" fmla="*/ 1958200 h 2863886"/>
              <a:gd name="connsiteX6113" fmla="*/ 1046798 w 5171122"/>
              <a:gd name="connsiteY6113" fmla="*/ 1957247 h 2863886"/>
              <a:gd name="connsiteX6114" fmla="*/ 1045845 w 5171122"/>
              <a:gd name="connsiteY6114" fmla="*/ 1956295 h 2863886"/>
              <a:gd name="connsiteX6115" fmla="*/ 1044893 w 5171122"/>
              <a:gd name="connsiteY6115" fmla="*/ 1955342 h 2863886"/>
              <a:gd name="connsiteX6116" fmla="*/ 1043940 w 5171122"/>
              <a:gd name="connsiteY6116" fmla="*/ 1954390 h 2863886"/>
              <a:gd name="connsiteX6117" fmla="*/ 1042988 w 5171122"/>
              <a:gd name="connsiteY6117" fmla="*/ 1953437 h 2863886"/>
              <a:gd name="connsiteX6118" fmla="*/ 1042035 w 5171122"/>
              <a:gd name="connsiteY6118" fmla="*/ 1952485 h 2863886"/>
              <a:gd name="connsiteX6119" fmla="*/ 1042035 w 5171122"/>
              <a:gd name="connsiteY6119" fmla="*/ 1952485 h 2863886"/>
              <a:gd name="connsiteX6120" fmla="*/ 1141095 w 5171122"/>
              <a:gd name="connsiteY6120" fmla="*/ 1780082 h 2863886"/>
              <a:gd name="connsiteX6121" fmla="*/ 1141095 w 5171122"/>
              <a:gd name="connsiteY6121" fmla="*/ 1780082 h 2863886"/>
              <a:gd name="connsiteX6122" fmla="*/ 1143000 w 5171122"/>
              <a:gd name="connsiteY6122" fmla="*/ 1780082 h 2863886"/>
              <a:gd name="connsiteX6123" fmla="*/ 1144905 w 5171122"/>
              <a:gd name="connsiteY6123" fmla="*/ 1780082 h 2863886"/>
              <a:gd name="connsiteX6124" fmla="*/ 1146810 w 5171122"/>
              <a:gd name="connsiteY6124" fmla="*/ 1780082 h 2863886"/>
              <a:gd name="connsiteX6125" fmla="*/ 1148715 w 5171122"/>
              <a:gd name="connsiteY6125" fmla="*/ 1780082 h 2863886"/>
              <a:gd name="connsiteX6126" fmla="*/ 1149668 w 5171122"/>
              <a:gd name="connsiteY6126" fmla="*/ 1780082 h 2863886"/>
              <a:gd name="connsiteX6127" fmla="*/ 1150620 w 5171122"/>
              <a:gd name="connsiteY6127" fmla="*/ 1780082 h 2863886"/>
              <a:gd name="connsiteX6128" fmla="*/ 1152525 w 5171122"/>
              <a:gd name="connsiteY6128" fmla="*/ 1780082 h 2863886"/>
              <a:gd name="connsiteX6129" fmla="*/ 1154430 w 5171122"/>
              <a:gd name="connsiteY6129" fmla="*/ 1780082 h 2863886"/>
              <a:gd name="connsiteX6130" fmla="*/ 1156335 w 5171122"/>
              <a:gd name="connsiteY6130" fmla="*/ 1780082 h 2863886"/>
              <a:gd name="connsiteX6131" fmla="*/ 1158240 w 5171122"/>
              <a:gd name="connsiteY6131" fmla="*/ 1780082 h 2863886"/>
              <a:gd name="connsiteX6132" fmla="*/ 1160145 w 5171122"/>
              <a:gd name="connsiteY6132" fmla="*/ 1779130 h 2863886"/>
              <a:gd name="connsiteX6133" fmla="*/ 1162050 w 5171122"/>
              <a:gd name="connsiteY6133" fmla="*/ 1778177 h 2863886"/>
              <a:gd name="connsiteX6134" fmla="*/ 1163955 w 5171122"/>
              <a:gd name="connsiteY6134" fmla="*/ 1777225 h 2863886"/>
              <a:gd name="connsiteX6135" fmla="*/ 1164908 w 5171122"/>
              <a:gd name="connsiteY6135" fmla="*/ 1777225 h 2863886"/>
              <a:gd name="connsiteX6136" fmla="*/ 1165860 w 5171122"/>
              <a:gd name="connsiteY6136" fmla="*/ 1776272 h 2863886"/>
              <a:gd name="connsiteX6137" fmla="*/ 1166813 w 5171122"/>
              <a:gd name="connsiteY6137" fmla="*/ 1775320 h 2863886"/>
              <a:gd name="connsiteX6138" fmla="*/ 1167765 w 5171122"/>
              <a:gd name="connsiteY6138" fmla="*/ 1774367 h 2863886"/>
              <a:gd name="connsiteX6139" fmla="*/ 1168718 w 5171122"/>
              <a:gd name="connsiteY6139" fmla="*/ 1773415 h 2863886"/>
              <a:gd name="connsiteX6140" fmla="*/ 1169670 w 5171122"/>
              <a:gd name="connsiteY6140" fmla="*/ 1772462 h 2863886"/>
              <a:gd name="connsiteX6141" fmla="*/ 1170623 w 5171122"/>
              <a:gd name="connsiteY6141" fmla="*/ 1771510 h 2863886"/>
              <a:gd name="connsiteX6142" fmla="*/ 1171575 w 5171122"/>
              <a:gd name="connsiteY6142" fmla="*/ 1770557 h 2863886"/>
              <a:gd name="connsiteX6143" fmla="*/ 1172528 w 5171122"/>
              <a:gd name="connsiteY6143" fmla="*/ 1769605 h 2863886"/>
              <a:gd name="connsiteX6144" fmla="*/ 1173480 w 5171122"/>
              <a:gd name="connsiteY6144" fmla="*/ 1768652 h 2863886"/>
              <a:gd name="connsiteX6145" fmla="*/ 1173480 w 5171122"/>
              <a:gd name="connsiteY6145" fmla="*/ 1767700 h 2863886"/>
              <a:gd name="connsiteX6146" fmla="*/ 1174433 w 5171122"/>
              <a:gd name="connsiteY6146" fmla="*/ 1765795 h 2863886"/>
              <a:gd name="connsiteX6147" fmla="*/ 1175385 w 5171122"/>
              <a:gd name="connsiteY6147" fmla="*/ 1763890 h 2863886"/>
              <a:gd name="connsiteX6148" fmla="*/ 1176338 w 5171122"/>
              <a:gd name="connsiteY6148" fmla="*/ 1761985 h 2863886"/>
              <a:gd name="connsiteX6149" fmla="*/ 1176338 w 5171122"/>
              <a:gd name="connsiteY6149" fmla="*/ 1760080 h 2863886"/>
              <a:gd name="connsiteX6150" fmla="*/ 1176338 w 5171122"/>
              <a:gd name="connsiteY6150" fmla="*/ 1760080 h 2863886"/>
              <a:gd name="connsiteX6151" fmla="*/ 1375410 w 5171122"/>
              <a:gd name="connsiteY6151" fmla="*/ 1760080 h 2863886"/>
              <a:gd name="connsiteX6152" fmla="*/ 1375410 w 5171122"/>
              <a:gd name="connsiteY6152" fmla="*/ 1760080 h 2863886"/>
              <a:gd name="connsiteX6153" fmla="*/ 1375410 w 5171122"/>
              <a:gd name="connsiteY6153" fmla="*/ 1761985 h 2863886"/>
              <a:gd name="connsiteX6154" fmla="*/ 1376363 w 5171122"/>
              <a:gd name="connsiteY6154" fmla="*/ 1763890 h 2863886"/>
              <a:gd name="connsiteX6155" fmla="*/ 1377315 w 5171122"/>
              <a:gd name="connsiteY6155" fmla="*/ 1765795 h 2863886"/>
              <a:gd name="connsiteX6156" fmla="*/ 1378268 w 5171122"/>
              <a:gd name="connsiteY6156" fmla="*/ 1767700 h 2863886"/>
              <a:gd name="connsiteX6157" fmla="*/ 1378268 w 5171122"/>
              <a:gd name="connsiteY6157" fmla="*/ 1768652 h 2863886"/>
              <a:gd name="connsiteX6158" fmla="*/ 1379220 w 5171122"/>
              <a:gd name="connsiteY6158" fmla="*/ 1769605 h 2863886"/>
              <a:gd name="connsiteX6159" fmla="*/ 1380173 w 5171122"/>
              <a:gd name="connsiteY6159" fmla="*/ 1770557 h 2863886"/>
              <a:gd name="connsiteX6160" fmla="*/ 1381125 w 5171122"/>
              <a:gd name="connsiteY6160" fmla="*/ 1771510 h 2863886"/>
              <a:gd name="connsiteX6161" fmla="*/ 1382078 w 5171122"/>
              <a:gd name="connsiteY6161" fmla="*/ 1772462 h 2863886"/>
              <a:gd name="connsiteX6162" fmla="*/ 1383030 w 5171122"/>
              <a:gd name="connsiteY6162" fmla="*/ 1773415 h 2863886"/>
              <a:gd name="connsiteX6163" fmla="*/ 1383983 w 5171122"/>
              <a:gd name="connsiteY6163" fmla="*/ 1774367 h 2863886"/>
              <a:gd name="connsiteX6164" fmla="*/ 1384935 w 5171122"/>
              <a:gd name="connsiteY6164" fmla="*/ 1775320 h 2863886"/>
              <a:gd name="connsiteX6165" fmla="*/ 1385888 w 5171122"/>
              <a:gd name="connsiteY6165" fmla="*/ 1776272 h 2863886"/>
              <a:gd name="connsiteX6166" fmla="*/ 1386840 w 5171122"/>
              <a:gd name="connsiteY6166" fmla="*/ 1777225 h 2863886"/>
              <a:gd name="connsiteX6167" fmla="*/ 1387793 w 5171122"/>
              <a:gd name="connsiteY6167" fmla="*/ 1777225 h 2863886"/>
              <a:gd name="connsiteX6168" fmla="*/ 1389698 w 5171122"/>
              <a:gd name="connsiteY6168" fmla="*/ 1778177 h 2863886"/>
              <a:gd name="connsiteX6169" fmla="*/ 1391603 w 5171122"/>
              <a:gd name="connsiteY6169" fmla="*/ 1779130 h 2863886"/>
              <a:gd name="connsiteX6170" fmla="*/ 1393508 w 5171122"/>
              <a:gd name="connsiteY6170" fmla="*/ 1780082 h 2863886"/>
              <a:gd name="connsiteX6171" fmla="*/ 1395413 w 5171122"/>
              <a:gd name="connsiteY6171" fmla="*/ 1780082 h 2863886"/>
              <a:gd name="connsiteX6172" fmla="*/ 1397318 w 5171122"/>
              <a:gd name="connsiteY6172" fmla="*/ 1780082 h 2863886"/>
              <a:gd name="connsiteX6173" fmla="*/ 1399223 w 5171122"/>
              <a:gd name="connsiteY6173" fmla="*/ 1780082 h 2863886"/>
              <a:gd name="connsiteX6174" fmla="*/ 1401128 w 5171122"/>
              <a:gd name="connsiteY6174" fmla="*/ 1780082 h 2863886"/>
              <a:gd name="connsiteX6175" fmla="*/ 1402080 w 5171122"/>
              <a:gd name="connsiteY6175" fmla="*/ 1780082 h 2863886"/>
              <a:gd name="connsiteX6176" fmla="*/ 1403033 w 5171122"/>
              <a:gd name="connsiteY6176" fmla="*/ 1780082 h 2863886"/>
              <a:gd name="connsiteX6177" fmla="*/ 1404938 w 5171122"/>
              <a:gd name="connsiteY6177" fmla="*/ 1780082 h 2863886"/>
              <a:gd name="connsiteX6178" fmla="*/ 1406843 w 5171122"/>
              <a:gd name="connsiteY6178" fmla="*/ 1780082 h 2863886"/>
              <a:gd name="connsiteX6179" fmla="*/ 1408748 w 5171122"/>
              <a:gd name="connsiteY6179" fmla="*/ 1780082 h 2863886"/>
              <a:gd name="connsiteX6180" fmla="*/ 1410653 w 5171122"/>
              <a:gd name="connsiteY6180" fmla="*/ 1780082 h 2863886"/>
              <a:gd name="connsiteX6181" fmla="*/ 1410653 w 5171122"/>
              <a:gd name="connsiteY6181" fmla="*/ 1780082 h 2863886"/>
              <a:gd name="connsiteX6182" fmla="*/ 1509713 w 5171122"/>
              <a:gd name="connsiteY6182" fmla="*/ 1952485 h 2863886"/>
              <a:gd name="connsiteX6183" fmla="*/ 1509713 w 5171122"/>
              <a:gd name="connsiteY6183" fmla="*/ 1952485 h 2863886"/>
              <a:gd name="connsiteX6184" fmla="*/ 1508760 w 5171122"/>
              <a:gd name="connsiteY6184" fmla="*/ 1953437 h 2863886"/>
              <a:gd name="connsiteX6185" fmla="*/ 1507808 w 5171122"/>
              <a:gd name="connsiteY6185" fmla="*/ 1954390 h 2863886"/>
              <a:gd name="connsiteX6186" fmla="*/ 1506855 w 5171122"/>
              <a:gd name="connsiteY6186" fmla="*/ 1955342 h 2863886"/>
              <a:gd name="connsiteX6187" fmla="*/ 1505903 w 5171122"/>
              <a:gd name="connsiteY6187" fmla="*/ 1956295 h 2863886"/>
              <a:gd name="connsiteX6188" fmla="*/ 1504950 w 5171122"/>
              <a:gd name="connsiteY6188" fmla="*/ 1957247 h 2863886"/>
              <a:gd name="connsiteX6189" fmla="*/ 1504950 w 5171122"/>
              <a:gd name="connsiteY6189" fmla="*/ 1958200 h 2863886"/>
              <a:gd name="connsiteX6190" fmla="*/ 1503998 w 5171122"/>
              <a:gd name="connsiteY6190" fmla="*/ 1960105 h 2863886"/>
              <a:gd name="connsiteX6191" fmla="*/ 1503045 w 5171122"/>
              <a:gd name="connsiteY6191" fmla="*/ 1962010 h 2863886"/>
              <a:gd name="connsiteX6192" fmla="*/ 1502093 w 5171122"/>
              <a:gd name="connsiteY6192" fmla="*/ 1963915 h 2863886"/>
              <a:gd name="connsiteX6193" fmla="*/ 1502093 w 5171122"/>
              <a:gd name="connsiteY6193" fmla="*/ 1965820 h 2863886"/>
              <a:gd name="connsiteX6194" fmla="*/ 1502093 w 5171122"/>
              <a:gd name="connsiteY6194" fmla="*/ 1967725 h 2863886"/>
              <a:gd name="connsiteX6195" fmla="*/ 1502093 w 5171122"/>
              <a:gd name="connsiteY6195" fmla="*/ 1969630 h 2863886"/>
              <a:gd name="connsiteX6196" fmla="*/ 1502093 w 5171122"/>
              <a:gd name="connsiteY6196" fmla="*/ 1971535 h 2863886"/>
              <a:gd name="connsiteX6197" fmla="*/ 1502093 w 5171122"/>
              <a:gd name="connsiteY6197" fmla="*/ 1972487 h 2863886"/>
              <a:gd name="connsiteX6198" fmla="*/ 1502093 w 5171122"/>
              <a:gd name="connsiteY6198" fmla="*/ 1973440 h 2863886"/>
              <a:gd name="connsiteX6199" fmla="*/ 1502093 w 5171122"/>
              <a:gd name="connsiteY6199" fmla="*/ 1975345 h 2863886"/>
              <a:gd name="connsiteX6200" fmla="*/ 1502093 w 5171122"/>
              <a:gd name="connsiteY6200" fmla="*/ 1977250 h 2863886"/>
              <a:gd name="connsiteX6201" fmla="*/ 1502093 w 5171122"/>
              <a:gd name="connsiteY6201" fmla="*/ 1979155 h 2863886"/>
              <a:gd name="connsiteX6202" fmla="*/ 1502093 w 5171122"/>
              <a:gd name="connsiteY6202" fmla="*/ 1981060 h 2863886"/>
              <a:gd name="connsiteX6203" fmla="*/ 1503045 w 5171122"/>
              <a:gd name="connsiteY6203" fmla="*/ 1982965 h 2863886"/>
              <a:gd name="connsiteX6204" fmla="*/ 1503998 w 5171122"/>
              <a:gd name="connsiteY6204" fmla="*/ 1984870 h 2863886"/>
              <a:gd name="connsiteX6205" fmla="*/ 1504950 w 5171122"/>
              <a:gd name="connsiteY6205" fmla="*/ 1986775 h 2863886"/>
              <a:gd name="connsiteX6206" fmla="*/ 1504950 w 5171122"/>
              <a:gd name="connsiteY6206" fmla="*/ 1987727 h 2863886"/>
              <a:gd name="connsiteX6207" fmla="*/ 1505903 w 5171122"/>
              <a:gd name="connsiteY6207" fmla="*/ 1988680 h 2863886"/>
              <a:gd name="connsiteX6208" fmla="*/ 1506855 w 5171122"/>
              <a:gd name="connsiteY6208" fmla="*/ 1989632 h 2863886"/>
              <a:gd name="connsiteX6209" fmla="*/ 1507808 w 5171122"/>
              <a:gd name="connsiteY6209" fmla="*/ 1990585 h 2863886"/>
              <a:gd name="connsiteX6210" fmla="*/ 1508760 w 5171122"/>
              <a:gd name="connsiteY6210" fmla="*/ 1991537 h 2863886"/>
              <a:gd name="connsiteX6211" fmla="*/ 1509713 w 5171122"/>
              <a:gd name="connsiteY6211" fmla="*/ 1992490 h 2863886"/>
              <a:gd name="connsiteX6212" fmla="*/ 1509713 w 5171122"/>
              <a:gd name="connsiteY6212" fmla="*/ 1992490 h 2863886"/>
              <a:gd name="connsiteX6213" fmla="*/ 1406843 w 5171122"/>
              <a:gd name="connsiteY6213" fmla="*/ 2162987 h 2863886"/>
              <a:gd name="connsiteX6214" fmla="*/ 2672715 w 5171122"/>
              <a:gd name="connsiteY6214" fmla="*/ 1317167 h 2863886"/>
              <a:gd name="connsiteX6215" fmla="*/ 2672715 w 5171122"/>
              <a:gd name="connsiteY6215" fmla="*/ 1317167 h 2863886"/>
              <a:gd name="connsiteX6216" fmla="*/ 2672715 w 5171122"/>
              <a:gd name="connsiteY6216" fmla="*/ 1315262 h 2863886"/>
              <a:gd name="connsiteX6217" fmla="*/ 2671763 w 5171122"/>
              <a:gd name="connsiteY6217" fmla="*/ 1313357 h 2863886"/>
              <a:gd name="connsiteX6218" fmla="*/ 2670810 w 5171122"/>
              <a:gd name="connsiteY6218" fmla="*/ 1311452 h 2863886"/>
              <a:gd name="connsiteX6219" fmla="*/ 2669858 w 5171122"/>
              <a:gd name="connsiteY6219" fmla="*/ 1309547 h 2863886"/>
              <a:gd name="connsiteX6220" fmla="*/ 2669858 w 5171122"/>
              <a:gd name="connsiteY6220" fmla="*/ 1308595 h 2863886"/>
              <a:gd name="connsiteX6221" fmla="*/ 2668905 w 5171122"/>
              <a:gd name="connsiteY6221" fmla="*/ 1307642 h 2863886"/>
              <a:gd name="connsiteX6222" fmla="*/ 2667953 w 5171122"/>
              <a:gd name="connsiteY6222" fmla="*/ 1306690 h 2863886"/>
              <a:gd name="connsiteX6223" fmla="*/ 2667000 w 5171122"/>
              <a:gd name="connsiteY6223" fmla="*/ 1304785 h 2863886"/>
              <a:gd name="connsiteX6224" fmla="*/ 2666048 w 5171122"/>
              <a:gd name="connsiteY6224" fmla="*/ 1303832 h 2863886"/>
              <a:gd name="connsiteX6225" fmla="*/ 2665095 w 5171122"/>
              <a:gd name="connsiteY6225" fmla="*/ 1302880 h 2863886"/>
              <a:gd name="connsiteX6226" fmla="*/ 2664143 w 5171122"/>
              <a:gd name="connsiteY6226" fmla="*/ 1301927 h 2863886"/>
              <a:gd name="connsiteX6227" fmla="*/ 2663190 w 5171122"/>
              <a:gd name="connsiteY6227" fmla="*/ 1300975 h 2863886"/>
              <a:gd name="connsiteX6228" fmla="*/ 2662238 w 5171122"/>
              <a:gd name="connsiteY6228" fmla="*/ 1300022 h 2863886"/>
              <a:gd name="connsiteX6229" fmla="*/ 2661285 w 5171122"/>
              <a:gd name="connsiteY6229" fmla="*/ 1299070 h 2863886"/>
              <a:gd name="connsiteX6230" fmla="*/ 2660333 w 5171122"/>
              <a:gd name="connsiteY6230" fmla="*/ 1299070 h 2863886"/>
              <a:gd name="connsiteX6231" fmla="*/ 2658428 w 5171122"/>
              <a:gd name="connsiteY6231" fmla="*/ 1298117 h 2863886"/>
              <a:gd name="connsiteX6232" fmla="*/ 2656523 w 5171122"/>
              <a:gd name="connsiteY6232" fmla="*/ 1297165 h 2863886"/>
              <a:gd name="connsiteX6233" fmla="*/ 2654618 w 5171122"/>
              <a:gd name="connsiteY6233" fmla="*/ 1296212 h 2863886"/>
              <a:gd name="connsiteX6234" fmla="*/ 2652713 w 5171122"/>
              <a:gd name="connsiteY6234" fmla="*/ 1296212 h 2863886"/>
              <a:gd name="connsiteX6235" fmla="*/ 2650808 w 5171122"/>
              <a:gd name="connsiteY6235" fmla="*/ 1296212 h 2863886"/>
              <a:gd name="connsiteX6236" fmla="*/ 2648903 w 5171122"/>
              <a:gd name="connsiteY6236" fmla="*/ 1296212 h 2863886"/>
              <a:gd name="connsiteX6237" fmla="*/ 2646998 w 5171122"/>
              <a:gd name="connsiteY6237" fmla="*/ 1296212 h 2863886"/>
              <a:gd name="connsiteX6238" fmla="*/ 2646045 w 5171122"/>
              <a:gd name="connsiteY6238" fmla="*/ 1296212 h 2863886"/>
              <a:gd name="connsiteX6239" fmla="*/ 2645093 w 5171122"/>
              <a:gd name="connsiteY6239" fmla="*/ 1296212 h 2863886"/>
              <a:gd name="connsiteX6240" fmla="*/ 2643188 w 5171122"/>
              <a:gd name="connsiteY6240" fmla="*/ 1296212 h 2863886"/>
              <a:gd name="connsiteX6241" fmla="*/ 2641283 w 5171122"/>
              <a:gd name="connsiteY6241" fmla="*/ 1296212 h 2863886"/>
              <a:gd name="connsiteX6242" fmla="*/ 2639378 w 5171122"/>
              <a:gd name="connsiteY6242" fmla="*/ 1296212 h 2863886"/>
              <a:gd name="connsiteX6243" fmla="*/ 2637473 w 5171122"/>
              <a:gd name="connsiteY6243" fmla="*/ 1296212 h 2863886"/>
              <a:gd name="connsiteX6244" fmla="*/ 2637473 w 5171122"/>
              <a:gd name="connsiteY6244" fmla="*/ 1296212 h 2863886"/>
              <a:gd name="connsiteX6245" fmla="*/ 2538413 w 5171122"/>
              <a:gd name="connsiteY6245" fmla="*/ 1123810 h 2863886"/>
              <a:gd name="connsiteX6246" fmla="*/ 2538413 w 5171122"/>
              <a:gd name="connsiteY6246" fmla="*/ 1123810 h 2863886"/>
              <a:gd name="connsiteX6247" fmla="*/ 2539365 w 5171122"/>
              <a:gd name="connsiteY6247" fmla="*/ 1122857 h 2863886"/>
              <a:gd name="connsiteX6248" fmla="*/ 2540318 w 5171122"/>
              <a:gd name="connsiteY6248" fmla="*/ 1121905 h 2863886"/>
              <a:gd name="connsiteX6249" fmla="*/ 2541270 w 5171122"/>
              <a:gd name="connsiteY6249" fmla="*/ 1120952 h 2863886"/>
              <a:gd name="connsiteX6250" fmla="*/ 2542223 w 5171122"/>
              <a:gd name="connsiteY6250" fmla="*/ 1120000 h 2863886"/>
              <a:gd name="connsiteX6251" fmla="*/ 2543175 w 5171122"/>
              <a:gd name="connsiteY6251" fmla="*/ 1119047 h 2863886"/>
              <a:gd name="connsiteX6252" fmla="*/ 2543175 w 5171122"/>
              <a:gd name="connsiteY6252" fmla="*/ 1118095 h 2863886"/>
              <a:gd name="connsiteX6253" fmla="*/ 2544128 w 5171122"/>
              <a:gd name="connsiteY6253" fmla="*/ 1116190 h 2863886"/>
              <a:gd name="connsiteX6254" fmla="*/ 2545080 w 5171122"/>
              <a:gd name="connsiteY6254" fmla="*/ 1114285 h 2863886"/>
              <a:gd name="connsiteX6255" fmla="*/ 2546033 w 5171122"/>
              <a:gd name="connsiteY6255" fmla="*/ 1112380 h 2863886"/>
              <a:gd name="connsiteX6256" fmla="*/ 2546033 w 5171122"/>
              <a:gd name="connsiteY6256" fmla="*/ 1111427 h 2863886"/>
              <a:gd name="connsiteX6257" fmla="*/ 2546033 w 5171122"/>
              <a:gd name="connsiteY6257" fmla="*/ 1109522 h 2863886"/>
              <a:gd name="connsiteX6258" fmla="*/ 2546033 w 5171122"/>
              <a:gd name="connsiteY6258" fmla="*/ 1107617 h 2863886"/>
              <a:gd name="connsiteX6259" fmla="*/ 2546033 w 5171122"/>
              <a:gd name="connsiteY6259" fmla="*/ 1105712 h 2863886"/>
              <a:gd name="connsiteX6260" fmla="*/ 2546033 w 5171122"/>
              <a:gd name="connsiteY6260" fmla="*/ 1104760 h 2863886"/>
              <a:gd name="connsiteX6261" fmla="*/ 2546033 w 5171122"/>
              <a:gd name="connsiteY6261" fmla="*/ 1103807 h 2863886"/>
              <a:gd name="connsiteX6262" fmla="*/ 2546033 w 5171122"/>
              <a:gd name="connsiteY6262" fmla="*/ 1101902 h 2863886"/>
              <a:gd name="connsiteX6263" fmla="*/ 2546033 w 5171122"/>
              <a:gd name="connsiteY6263" fmla="*/ 1099997 h 2863886"/>
              <a:gd name="connsiteX6264" fmla="*/ 2546033 w 5171122"/>
              <a:gd name="connsiteY6264" fmla="*/ 1098092 h 2863886"/>
              <a:gd name="connsiteX6265" fmla="*/ 2546033 w 5171122"/>
              <a:gd name="connsiteY6265" fmla="*/ 1097140 h 2863886"/>
              <a:gd name="connsiteX6266" fmla="*/ 2545080 w 5171122"/>
              <a:gd name="connsiteY6266" fmla="*/ 1095235 h 2863886"/>
              <a:gd name="connsiteX6267" fmla="*/ 2544128 w 5171122"/>
              <a:gd name="connsiteY6267" fmla="*/ 1093330 h 2863886"/>
              <a:gd name="connsiteX6268" fmla="*/ 2543175 w 5171122"/>
              <a:gd name="connsiteY6268" fmla="*/ 1091425 h 2863886"/>
              <a:gd name="connsiteX6269" fmla="*/ 2543175 w 5171122"/>
              <a:gd name="connsiteY6269" fmla="*/ 1090472 h 2863886"/>
              <a:gd name="connsiteX6270" fmla="*/ 2542223 w 5171122"/>
              <a:gd name="connsiteY6270" fmla="*/ 1089520 h 2863886"/>
              <a:gd name="connsiteX6271" fmla="*/ 2541270 w 5171122"/>
              <a:gd name="connsiteY6271" fmla="*/ 1088567 h 2863886"/>
              <a:gd name="connsiteX6272" fmla="*/ 2540318 w 5171122"/>
              <a:gd name="connsiteY6272" fmla="*/ 1087615 h 2863886"/>
              <a:gd name="connsiteX6273" fmla="*/ 2539365 w 5171122"/>
              <a:gd name="connsiteY6273" fmla="*/ 1086662 h 2863886"/>
              <a:gd name="connsiteX6274" fmla="*/ 2538413 w 5171122"/>
              <a:gd name="connsiteY6274" fmla="*/ 1085710 h 2863886"/>
              <a:gd name="connsiteX6275" fmla="*/ 2538413 w 5171122"/>
              <a:gd name="connsiteY6275" fmla="*/ 1085710 h 2863886"/>
              <a:gd name="connsiteX6276" fmla="*/ 2637473 w 5171122"/>
              <a:gd name="connsiteY6276" fmla="*/ 913307 h 2863886"/>
              <a:gd name="connsiteX6277" fmla="*/ 2637473 w 5171122"/>
              <a:gd name="connsiteY6277" fmla="*/ 913307 h 2863886"/>
              <a:gd name="connsiteX6278" fmla="*/ 2639378 w 5171122"/>
              <a:gd name="connsiteY6278" fmla="*/ 913307 h 2863886"/>
              <a:gd name="connsiteX6279" fmla="*/ 2641283 w 5171122"/>
              <a:gd name="connsiteY6279" fmla="*/ 913307 h 2863886"/>
              <a:gd name="connsiteX6280" fmla="*/ 2643188 w 5171122"/>
              <a:gd name="connsiteY6280" fmla="*/ 913307 h 2863886"/>
              <a:gd name="connsiteX6281" fmla="*/ 2645093 w 5171122"/>
              <a:gd name="connsiteY6281" fmla="*/ 913307 h 2863886"/>
              <a:gd name="connsiteX6282" fmla="*/ 2646045 w 5171122"/>
              <a:gd name="connsiteY6282" fmla="*/ 913307 h 2863886"/>
              <a:gd name="connsiteX6283" fmla="*/ 2646998 w 5171122"/>
              <a:gd name="connsiteY6283" fmla="*/ 913307 h 2863886"/>
              <a:gd name="connsiteX6284" fmla="*/ 2648903 w 5171122"/>
              <a:gd name="connsiteY6284" fmla="*/ 913307 h 2863886"/>
              <a:gd name="connsiteX6285" fmla="*/ 2650808 w 5171122"/>
              <a:gd name="connsiteY6285" fmla="*/ 913307 h 2863886"/>
              <a:gd name="connsiteX6286" fmla="*/ 2652713 w 5171122"/>
              <a:gd name="connsiteY6286" fmla="*/ 913307 h 2863886"/>
              <a:gd name="connsiteX6287" fmla="*/ 2654618 w 5171122"/>
              <a:gd name="connsiteY6287" fmla="*/ 913307 h 2863886"/>
              <a:gd name="connsiteX6288" fmla="*/ 2656523 w 5171122"/>
              <a:gd name="connsiteY6288" fmla="*/ 912355 h 2863886"/>
              <a:gd name="connsiteX6289" fmla="*/ 2658428 w 5171122"/>
              <a:gd name="connsiteY6289" fmla="*/ 911402 h 2863886"/>
              <a:gd name="connsiteX6290" fmla="*/ 2660333 w 5171122"/>
              <a:gd name="connsiteY6290" fmla="*/ 910450 h 2863886"/>
              <a:gd name="connsiteX6291" fmla="*/ 2661285 w 5171122"/>
              <a:gd name="connsiteY6291" fmla="*/ 910450 h 2863886"/>
              <a:gd name="connsiteX6292" fmla="*/ 2662238 w 5171122"/>
              <a:gd name="connsiteY6292" fmla="*/ 909497 h 2863886"/>
              <a:gd name="connsiteX6293" fmla="*/ 2663190 w 5171122"/>
              <a:gd name="connsiteY6293" fmla="*/ 908545 h 2863886"/>
              <a:gd name="connsiteX6294" fmla="*/ 2664143 w 5171122"/>
              <a:gd name="connsiteY6294" fmla="*/ 907592 h 2863886"/>
              <a:gd name="connsiteX6295" fmla="*/ 2665095 w 5171122"/>
              <a:gd name="connsiteY6295" fmla="*/ 906640 h 2863886"/>
              <a:gd name="connsiteX6296" fmla="*/ 2666048 w 5171122"/>
              <a:gd name="connsiteY6296" fmla="*/ 905687 h 2863886"/>
              <a:gd name="connsiteX6297" fmla="*/ 2667000 w 5171122"/>
              <a:gd name="connsiteY6297" fmla="*/ 904735 h 2863886"/>
              <a:gd name="connsiteX6298" fmla="*/ 2667953 w 5171122"/>
              <a:gd name="connsiteY6298" fmla="*/ 903782 h 2863886"/>
              <a:gd name="connsiteX6299" fmla="*/ 2668905 w 5171122"/>
              <a:gd name="connsiteY6299" fmla="*/ 902830 h 2863886"/>
              <a:gd name="connsiteX6300" fmla="*/ 2669858 w 5171122"/>
              <a:gd name="connsiteY6300" fmla="*/ 901877 h 2863886"/>
              <a:gd name="connsiteX6301" fmla="*/ 2669858 w 5171122"/>
              <a:gd name="connsiteY6301" fmla="*/ 900925 h 2863886"/>
              <a:gd name="connsiteX6302" fmla="*/ 2670810 w 5171122"/>
              <a:gd name="connsiteY6302" fmla="*/ 899020 h 2863886"/>
              <a:gd name="connsiteX6303" fmla="*/ 2671763 w 5171122"/>
              <a:gd name="connsiteY6303" fmla="*/ 897115 h 2863886"/>
              <a:gd name="connsiteX6304" fmla="*/ 2672715 w 5171122"/>
              <a:gd name="connsiteY6304" fmla="*/ 895210 h 2863886"/>
              <a:gd name="connsiteX6305" fmla="*/ 2672715 w 5171122"/>
              <a:gd name="connsiteY6305" fmla="*/ 893305 h 2863886"/>
              <a:gd name="connsiteX6306" fmla="*/ 2672715 w 5171122"/>
              <a:gd name="connsiteY6306" fmla="*/ 893305 h 2863886"/>
              <a:gd name="connsiteX6307" fmla="*/ 2871788 w 5171122"/>
              <a:gd name="connsiteY6307" fmla="*/ 893305 h 2863886"/>
              <a:gd name="connsiteX6308" fmla="*/ 2871788 w 5171122"/>
              <a:gd name="connsiteY6308" fmla="*/ 893305 h 2863886"/>
              <a:gd name="connsiteX6309" fmla="*/ 2871788 w 5171122"/>
              <a:gd name="connsiteY6309" fmla="*/ 895210 h 2863886"/>
              <a:gd name="connsiteX6310" fmla="*/ 2872740 w 5171122"/>
              <a:gd name="connsiteY6310" fmla="*/ 897115 h 2863886"/>
              <a:gd name="connsiteX6311" fmla="*/ 2873693 w 5171122"/>
              <a:gd name="connsiteY6311" fmla="*/ 899020 h 2863886"/>
              <a:gd name="connsiteX6312" fmla="*/ 2874645 w 5171122"/>
              <a:gd name="connsiteY6312" fmla="*/ 900925 h 2863886"/>
              <a:gd name="connsiteX6313" fmla="*/ 2874645 w 5171122"/>
              <a:gd name="connsiteY6313" fmla="*/ 901877 h 2863886"/>
              <a:gd name="connsiteX6314" fmla="*/ 2875598 w 5171122"/>
              <a:gd name="connsiteY6314" fmla="*/ 902830 h 2863886"/>
              <a:gd name="connsiteX6315" fmla="*/ 2876550 w 5171122"/>
              <a:gd name="connsiteY6315" fmla="*/ 903782 h 2863886"/>
              <a:gd name="connsiteX6316" fmla="*/ 2877503 w 5171122"/>
              <a:gd name="connsiteY6316" fmla="*/ 904735 h 2863886"/>
              <a:gd name="connsiteX6317" fmla="*/ 2878455 w 5171122"/>
              <a:gd name="connsiteY6317" fmla="*/ 905687 h 2863886"/>
              <a:gd name="connsiteX6318" fmla="*/ 2879408 w 5171122"/>
              <a:gd name="connsiteY6318" fmla="*/ 906640 h 2863886"/>
              <a:gd name="connsiteX6319" fmla="*/ 2880360 w 5171122"/>
              <a:gd name="connsiteY6319" fmla="*/ 907592 h 2863886"/>
              <a:gd name="connsiteX6320" fmla="*/ 2881313 w 5171122"/>
              <a:gd name="connsiteY6320" fmla="*/ 908545 h 2863886"/>
              <a:gd name="connsiteX6321" fmla="*/ 2882265 w 5171122"/>
              <a:gd name="connsiteY6321" fmla="*/ 909497 h 2863886"/>
              <a:gd name="connsiteX6322" fmla="*/ 2883218 w 5171122"/>
              <a:gd name="connsiteY6322" fmla="*/ 910450 h 2863886"/>
              <a:gd name="connsiteX6323" fmla="*/ 2884170 w 5171122"/>
              <a:gd name="connsiteY6323" fmla="*/ 910450 h 2863886"/>
              <a:gd name="connsiteX6324" fmla="*/ 2886075 w 5171122"/>
              <a:gd name="connsiteY6324" fmla="*/ 911402 h 2863886"/>
              <a:gd name="connsiteX6325" fmla="*/ 2887980 w 5171122"/>
              <a:gd name="connsiteY6325" fmla="*/ 912355 h 2863886"/>
              <a:gd name="connsiteX6326" fmla="*/ 2889885 w 5171122"/>
              <a:gd name="connsiteY6326" fmla="*/ 913307 h 2863886"/>
              <a:gd name="connsiteX6327" fmla="*/ 2891790 w 5171122"/>
              <a:gd name="connsiteY6327" fmla="*/ 913307 h 2863886"/>
              <a:gd name="connsiteX6328" fmla="*/ 2893695 w 5171122"/>
              <a:gd name="connsiteY6328" fmla="*/ 913307 h 2863886"/>
              <a:gd name="connsiteX6329" fmla="*/ 2895600 w 5171122"/>
              <a:gd name="connsiteY6329" fmla="*/ 913307 h 2863886"/>
              <a:gd name="connsiteX6330" fmla="*/ 2897505 w 5171122"/>
              <a:gd name="connsiteY6330" fmla="*/ 913307 h 2863886"/>
              <a:gd name="connsiteX6331" fmla="*/ 2898458 w 5171122"/>
              <a:gd name="connsiteY6331" fmla="*/ 913307 h 2863886"/>
              <a:gd name="connsiteX6332" fmla="*/ 2899410 w 5171122"/>
              <a:gd name="connsiteY6332" fmla="*/ 913307 h 2863886"/>
              <a:gd name="connsiteX6333" fmla="*/ 2901315 w 5171122"/>
              <a:gd name="connsiteY6333" fmla="*/ 913307 h 2863886"/>
              <a:gd name="connsiteX6334" fmla="*/ 2903220 w 5171122"/>
              <a:gd name="connsiteY6334" fmla="*/ 913307 h 2863886"/>
              <a:gd name="connsiteX6335" fmla="*/ 2905125 w 5171122"/>
              <a:gd name="connsiteY6335" fmla="*/ 913307 h 2863886"/>
              <a:gd name="connsiteX6336" fmla="*/ 2907030 w 5171122"/>
              <a:gd name="connsiteY6336" fmla="*/ 913307 h 2863886"/>
              <a:gd name="connsiteX6337" fmla="*/ 2907030 w 5171122"/>
              <a:gd name="connsiteY6337" fmla="*/ 913307 h 2863886"/>
              <a:gd name="connsiteX6338" fmla="*/ 3006090 w 5171122"/>
              <a:gd name="connsiteY6338" fmla="*/ 1085710 h 2863886"/>
              <a:gd name="connsiteX6339" fmla="*/ 3006090 w 5171122"/>
              <a:gd name="connsiteY6339" fmla="*/ 1085710 h 2863886"/>
              <a:gd name="connsiteX6340" fmla="*/ 3005138 w 5171122"/>
              <a:gd name="connsiteY6340" fmla="*/ 1086662 h 2863886"/>
              <a:gd name="connsiteX6341" fmla="*/ 3004185 w 5171122"/>
              <a:gd name="connsiteY6341" fmla="*/ 1087615 h 2863886"/>
              <a:gd name="connsiteX6342" fmla="*/ 3003233 w 5171122"/>
              <a:gd name="connsiteY6342" fmla="*/ 1088567 h 2863886"/>
              <a:gd name="connsiteX6343" fmla="*/ 3002280 w 5171122"/>
              <a:gd name="connsiteY6343" fmla="*/ 1089520 h 2863886"/>
              <a:gd name="connsiteX6344" fmla="*/ 3001328 w 5171122"/>
              <a:gd name="connsiteY6344" fmla="*/ 1090472 h 2863886"/>
              <a:gd name="connsiteX6345" fmla="*/ 3001328 w 5171122"/>
              <a:gd name="connsiteY6345" fmla="*/ 1091425 h 2863886"/>
              <a:gd name="connsiteX6346" fmla="*/ 3000375 w 5171122"/>
              <a:gd name="connsiteY6346" fmla="*/ 1093330 h 2863886"/>
              <a:gd name="connsiteX6347" fmla="*/ 2999423 w 5171122"/>
              <a:gd name="connsiteY6347" fmla="*/ 1095235 h 2863886"/>
              <a:gd name="connsiteX6348" fmla="*/ 2998470 w 5171122"/>
              <a:gd name="connsiteY6348" fmla="*/ 1097140 h 2863886"/>
              <a:gd name="connsiteX6349" fmla="*/ 2998470 w 5171122"/>
              <a:gd name="connsiteY6349" fmla="*/ 1098092 h 2863886"/>
              <a:gd name="connsiteX6350" fmla="*/ 2998470 w 5171122"/>
              <a:gd name="connsiteY6350" fmla="*/ 1099997 h 2863886"/>
              <a:gd name="connsiteX6351" fmla="*/ 2998470 w 5171122"/>
              <a:gd name="connsiteY6351" fmla="*/ 1101902 h 2863886"/>
              <a:gd name="connsiteX6352" fmla="*/ 2998470 w 5171122"/>
              <a:gd name="connsiteY6352" fmla="*/ 1103807 h 2863886"/>
              <a:gd name="connsiteX6353" fmla="*/ 2998470 w 5171122"/>
              <a:gd name="connsiteY6353" fmla="*/ 1104760 h 2863886"/>
              <a:gd name="connsiteX6354" fmla="*/ 2998470 w 5171122"/>
              <a:gd name="connsiteY6354" fmla="*/ 1105712 h 2863886"/>
              <a:gd name="connsiteX6355" fmla="*/ 2998470 w 5171122"/>
              <a:gd name="connsiteY6355" fmla="*/ 1107617 h 2863886"/>
              <a:gd name="connsiteX6356" fmla="*/ 2998470 w 5171122"/>
              <a:gd name="connsiteY6356" fmla="*/ 1109522 h 2863886"/>
              <a:gd name="connsiteX6357" fmla="*/ 2998470 w 5171122"/>
              <a:gd name="connsiteY6357" fmla="*/ 1111427 h 2863886"/>
              <a:gd name="connsiteX6358" fmla="*/ 2998470 w 5171122"/>
              <a:gd name="connsiteY6358" fmla="*/ 1112380 h 2863886"/>
              <a:gd name="connsiteX6359" fmla="*/ 2999423 w 5171122"/>
              <a:gd name="connsiteY6359" fmla="*/ 1114285 h 2863886"/>
              <a:gd name="connsiteX6360" fmla="*/ 3000375 w 5171122"/>
              <a:gd name="connsiteY6360" fmla="*/ 1116190 h 2863886"/>
              <a:gd name="connsiteX6361" fmla="*/ 3001328 w 5171122"/>
              <a:gd name="connsiteY6361" fmla="*/ 1118095 h 2863886"/>
              <a:gd name="connsiteX6362" fmla="*/ 3001328 w 5171122"/>
              <a:gd name="connsiteY6362" fmla="*/ 1119047 h 2863886"/>
              <a:gd name="connsiteX6363" fmla="*/ 3002280 w 5171122"/>
              <a:gd name="connsiteY6363" fmla="*/ 1120000 h 2863886"/>
              <a:gd name="connsiteX6364" fmla="*/ 3003233 w 5171122"/>
              <a:gd name="connsiteY6364" fmla="*/ 1120952 h 2863886"/>
              <a:gd name="connsiteX6365" fmla="*/ 3004185 w 5171122"/>
              <a:gd name="connsiteY6365" fmla="*/ 1121905 h 2863886"/>
              <a:gd name="connsiteX6366" fmla="*/ 3005138 w 5171122"/>
              <a:gd name="connsiteY6366" fmla="*/ 1122857 h 2863886"/>
              <a:gd name="connsiteX6367" fmla="*/ 3006090 w 5171122"/>
              <a:gd name="connsiteY6367" fmla="*/ 1123810 h 2863886"/>
              <a:gd name="connsiteX6368" fmla="*/ 3006090 w 5171122"/>
              <a:gd name="connsiteY6368" fmla="*/ 1123810 h 2863886"/>
              <a:gd name="connsiteX6369" fmla="*/ 2905125 w 5171122"/>
              <a:gd name="connsiteY6369" fmla="*/ 1298117 h 2863886"/>
              <a:gd name="connsiteX6370" fmla="*/ 2905125 w 5171122"/>
              <a:gd name="connsiteY6370" fmla="*/ 1298117 h 2863886"/>
              <a:gd name="connsiteX6371" fmla="*/ 2903220 w 5171122"/>
              <a:gd name="connsiteY6371" fmla="*/ 1298117 h 2863886"/>
              <a:gd name="connsiteX6372" fmla="*/ 2901315 w 5171122"/>
              <a:gd name="connsiteY6372" fmla="*/ 1298117 h 2863886"/>
              <a:gd name="connsiteX6373" fmla="*/ 2899410 w 5171122"/>
              <a:gd name="connsiteY6373" fmla="*/ 1298117 h 2863886"/>
              <a:gd name="connsiteX6374" fmla="*/ 2897505 w 5171122"/>
              <a:gd name="connsiteY6374" fmla="*/ 1298117 h 2863886"/>
              <a:gd name="connsiteX6375" fmla="*/ 2896553 w 5171122"/>
              <a:gd name="connsiteY6375" fmla="*/ 1298117 h 2863886"/>
              <a:gd name="connsiteX6376" fmla="*/ 2895600 w 5171122"/>
              <a:gd name="connsiteY6376" fmla="*/ 1298117 h 2863886"/>
              <a:gd name="connsiteX6377" fmla="*/ 2893695 w 5171122"/>
              <a:gd name="connsiteY6377" fmla="*/ 1298117 h 2863886"/>
              <a:gd name="connsiteX6378" fmla="*/ 2891790 w 5171122"/>
              <a:gd name="connsiteY6378" fmla="*/ 1298117 h 2863886"/>
              <a:gd name="connsiteX6379" fmla="*/ 2889885 w 5171122"/>
              <a:gd name="connsiteY6379" fmla="*/ 1298117 h 2863886"/>
              <a:gd name="connsiteX6380" fmla="*/ 2887980 w 5171122"/>
              <a:gd name="connsiteY6380" fmla="*/ 1298117 h 2863886"/>
              <a:gd name="connsiteX6381" fmla="*/ 2886075 w 5171122"/>
              <a:gd name="connsiteY6381" fmla="*/ 1299070 h 2863886"/>
              <a:gd name="connsiteX6382" fmla="*/ 2884170 w 5171122"/>
              <a:gd name="connsiteY6382" fmla="*/ 1300022 h 2863886"/>
              <a:gd name="connsiteX6383" fmla="*/ 2882265 w 5171122"/>
              <a:gd name="connsiteY6383" fmla="*/ 1300975 h 2863886"/>
              <a:gd name="connsiteX6384" fmla="*/ 2881313 w 5171122"/>
              <a:gd name="connsiteY6384" fmla="*/ 1300975 h 2863886"/>
              <a:gd name="connsiteX6385" fmla="*/ 2880360 w 5171122"/>
              <a:gd name="connsiteY6385" fmla="*/ 1301927 h 2863886"/>
              <a:gd name="connsiteX6386" fmla="*/ 2879408 w 5171122"/>
              <a:gd name="connsiteY6386" fmla="*/ 1302880 h 2863886"/>
              <a:gd name="connsiteX6387" fmla="*/ 2878455 w 5171122"/>
              <a:gd name="connsiteY6387" fmla="*/ 1303832 h 2863886"/>
              <a:gd name="connsiteX6388" fmla="*/ 2877503 w 5171122"/>
              <a:gd name="connsiteY6388" fmla="*/ 1304785 h 2863886"/>
              <a:gd name="connsiteX6389" fmla="*/ 2876550 w 5171122"/>
              <a:gd name="connsiteY6389" fmla="*/ 1305737 h 2863886"/>
              <a:gd name="connsiteX6390" fmla="*/ 2875598 w 5171122"/>
              <a:gd name="connsiteY6390" fmla="*/ 1306690 h 2863886"/>
              <a:gd name="connsiteX6391" fmla="*/ 2874645 w 5171122"/>
              <a:gd name="connsiteY6391" fmla="*/ 1307642 h 2863886"/>
              <a:gd name="connsiteX6392" fmla="*/ 2873693 w 5171122"/>
              <a:gd name="connsiteY6392" fmla="*/ 1308595 h 2863886"/>
              <a:gd name="connsiteX6393" fmla="*/ 2872740 w 5171122"/>
              <a:gd name="connsiteY6393" fmla="*/ 1309547 h 2863886"/>
              <a:gd name="connsiteX6394" fmla="*/ 2872740 w 5171122"/>
              <a:gd name="connsiteY6394" fmla="*/ 1310500 h 2863886"/>
              <a:gd name="connsiteX6395" fmla="*/ 2871788 w 5171122"/>
              <a:gd name="connsiteY6395" fmla="*/ 1312405 h 2863886"/>
              <a:gd name="connsiteX6396" fmla="*/ 2870835 w 5171122"/>
              <a:gd name="connsiteY6396" fmla="*/ 1314310 h 2863886"/>
              <a:gd name="connsiteX6397" fmla="*/ 2869883 w 5171122"/>
              <a:gd name="connsiteY6397" fmla="*/ 1316215 h 2863886"/>
              <a:gd name="connsiteX6398" fmla="*/ 2869883 w 5171122"/>
              <a:gd name="connsiteY6398" fmla="*/ 1318120 h 2863886"/>
              <a:gd name="connsiteX6399" fmla="*/ 2869883 w 5171122"/>
              <a:gd name="connsiteY6399" fmla="*/ 1318120 h 2863886"/>
              <a:gd name="connsiteX6400" fmla="*/ 2672715 w 5171122"/>
              <a:gd name="connsiteY6400" fmla="*/ 1318120 h 2863886"/>
              <a:gd name="connsiteX6401" fmla="*/ 3013710 w 5171122"/>
              <a:gd name="connsiteY6401" fmla="*/ 699947 h 2863886"/>
              <a:gd name="connsiteX6402" fmla="*/ 3013710 w 5171122"/>
              <a:gd name="connsiteY6402" fmla="*/ 699947 h 2863886"/>
              <a:gd name="connsiteX6403" fmla="*/ 3015615 w 5171122"/>
              <a:gd name="connsiteY6403" fmla="*/ 699947 h 2863886"/>
              <a:gd name="connsiteX6404" fmla="*/ 3017520 w 5171122"/>
              <a:gd name="connsiteY6404" fmla="*/ 699947 h 2863886"/>
              <a:gd name="connsiteX6405" fmla="*/ 3019425 w 5171122"/>
              <a:gd name="connsiteY6405" fmla="*/ 699947 h 2863886"/>
              <a:gd name="connsiteX6406" fmla="*/ 3021330 w 5171122"/>
              <a:gd name="connsiteY6406" fmla="*/ 699947 h 2863886"/>
              <a:gd name="connsiteX6407" fmla="*/ 3022283 w 5171122"/>
              <a:gd name="connsiteY6407" fmla="*/ 699947 h 2863886"/>
              <a:gd name="connsiteX6408" fmla="*/ 3023235 w 5171122"/>
              <a:gd name="connsiteY6408" fmla="*/ 699947 h 2863886"/>
              <a:gd name="connsiteX6409" fmla="*/ 3025140 w 5171122"/>
              <a:gd name="connsiteY6409" fmla="*/ 699947 h 2863886"/>
              <a:gd name="connsiteX6410" fmla="*/ 3027045 w 5171122"/>
              <a:gd name="connsiteY6410" fmla="*/ 699947 h 2863886"/>
              <a:gd name="connsiteX6411" fmla="*/ 3028950 w 5171122"/>
              <a:gd name="connsiteY6411" fmla="*/ 699947 h 2863886"/>
              <a:gd name="connsiteX6412" fmla="*/ 3029903 w 5171122"/>
              <a:gd name="connsiteY6412" fmla="*/ 699947 h 2863886"/>
              <a:gd name="connsiteX6413" fmla="*/ 3031808 w 5171122"/>
              <a:gd name="connsiteY6413" fmla="*/ 698995 h 2863886"/>
              <a:gd name="connsiteX6414" fmla="*/ 3033713 w 5171122"/>
              <a:gd name="connsiteY6414" fmla="*/ 698042 h 2863886"/>
              <a:gd name="connsiteX6415" fmla="*/ 3035618 w 5171122"/>
              <a:gd name="connsiteY6415" fmla="*/ 697090 h 2863886"/>
              <a:gd name="connsiteX6416" fmla="*/ 3036570 w 5171122"/>
              <a:gd name="connsiteY6416" fmla="*/ 697090 h 2863886"/>
              <a:gd name="connsiteX6417" fmla="*/ 3037523 w 5171122"/>
              <a:gd name="connsiteY6417" fmla="*/ 696137 h 2863886"/>
              <a:gd name="connsiteX6418" fmla="*/ 3038475 w 5171122"/>
              <a:gd name="connsiteY6418" fmla="*/ 695185 h 2863886"/>
              <a:gd name="connsiteX6419" fmla="*/ 3039428 w 5171122"/>
              <a:gd name="connsiteY6419" fmla="*/ 694232 h 2863886"/>
              <a:gd name="connsiteX6420" fmla="*/ 3040380 w 5171122"/>
              <a:gd name="connsiteY6420" fmla="*/ 693280 h 2863886"/>
              <a:gd name="connsiteX6421" fmla="*/ 3041333 w 5171122"/>
              <a:gd name="connsiteY6421" fmla="*/ 692327 h 2863886"/>
              <a:gd name="connsiteX6422" fmla="*/ 3042285 w 5171122"/>
              <a:gd name="connsiteY6422" fmla="*/ 691375 h 2863886"/>
              <a:gd name="connsiteX6423" fmla="*/ 3043238 w 5171122"/>
              <a:gd name="connsiteY6423" fmla="*/ 690422 h 2863886"/>
              <a:gd name="connsiteX6424" fmla="*/ 3044190 w 5171122"/>
              <a:gd name="connsiteY6424" fmla="*/ 689470 h 2863886"/>
              <a:gd name="connsiteX6425" fmla="*/ 3045143 w 5171122"/>
              <a:gd name="connsiteY6425" fmla="*/ 688517 h 2863886"/>
              <a:gd name="connsiteX6426" fmla="*/ 3045143 w 5171122"/>
              <a:gd name="connsiteY6426" fmla="*/ 687565 h 2863886"/>
              <a:gd name="connsiteX6427" fmla="*/ 3046095 w 5171122"/>
              <a:gd name="connsiteY6427" fmla="*/ 685660 h 2863886"/>
              <a:gd name="connsiteX6428" fmla="*/ 3047048 w 5171122"/>
              <a:gd name="connsiteY6428" fmla="*/ 683755 h 2863886"/>
              <a:gd name="connsiteX6429" fmla="*/ 3048000 w 5171122"/>
              <a:gd name="connsiteY6429" fmla="*/ 681850 h 2863886"/>
              <a:gd name="connsiteX6430" fmla="*/ 3048000 w 5171122"/>
              <a:gd name="connsiteY6430" fmla="*/ 679945 h 2863886"/>
              <a:gd name="connsiteX6431" fmla="*/ 3048000 w 5171122"/>
              <a:gd name="connsiteY6431" fmla="*/ 679945 h 2863886"/>
              <a:gd name="connsiteX6432" fmla="*/ 3247073 w 5171122"/>
              <a:gd name="connsiteY6432" fmla="*/ 679945 h 2863886"/>
              <a:gd name="connsiteX6433" fmla="*/ 3247073 w 5171122"/>
              <a:gd name="connsiteY6433" fmla="*/ 679945 h 2863886"/>
              <a:gd name="connsiteX6434" fmla="*/ 3247073 w 5171122"/>
              <a:gd name="connsiteY6434" fmla="*/ 681850 h 2863886"/>
              <a:gd name="connsiteX6435" fmla="*/ 3248025 w 5171122"/>
              <a:gd name="connsiteY6435" fmla="*/ 683755 h 2863886"/>
              <a:gd name="connsiteX6436" fmla="*/ 3248978 w 5171122"/>
              <a:gd name="connsiteY6436" fmla="*/ 685660 h 2863886"/>
              <a:gd name="connsiteX6437" fmla="*/ 3249930 w 5171122"/>
              <a:gd name="connsiteY6437" fmla="*/ 687565 h 2863886"/>
              <a:gd name="connsiteX6438" fmla="*/ 3249930 w 5171122"/>
              <a:gd name="connsiteY6438" fmla="*/ 688517 h 2863886"/>
              <a:gd name="connsiteX6439" fmla="*/ 3250883 w 5171122"/>
              <a:gd name="connsiteY6439" fmla="*/ 689470 h 2863886"/>
              <a:gd name="connsiteX6440" fmla="*/ 3251835 w 5171122"/>
              <a:gd name="connsiteY6440" fmla="*/ 690422 h 2863886"/>
              <a:gd name="connsiteX6441" fmla="*/ 3252788 w 5171122"/>
              <a:gd name="connsiteY6441" fmla="*/ 692327 h 2863886"/>
              <a:gd name="connsiteX6442" fmla="*/ 3253740 w 5171122"/>
              <a:gd name="connsiteY6442" fmla="*/ 693280 h 2863886"/>
              <a:gd name="connsiteX6443" fmla="*/ 3254693 w 5171122"/>
              <a:gd name="connsiteY6443" fmla="*/ 694232 h 2863886"/>
              <a:gd name="connsiteX6444" fmla="*/ 3255645 w 5171122"/>
              <a:gd name="connsiteY6444" fmla="*/ 695185 h 2863886"/>
              <a:gd name="connsiteX6445" fmla="*/ 3256598 w 5171122"/>
              <a:gd name="connsiteY6445" fmla="*/ 696137 h 2863886"/>
              <a:gd name="connsiteX6446" fmla="*/ 3257550 w 5171122"/>
              <a:gd name="connsiteY6446" fmla="*/ 697090 h 2863886"/>
              <a:gd name="connsiteX6447" fmla="*/ 3258503 w 5171122"/>
              <a:gd name="connsiteY6447" fmla="*/ 698042 h 2863886"/>
              <a:gd name="connsiteX6448" fmla="*/ 3259455 w 5171122"/>
              <a:gd name="connsiteY6448" fmla="*/ 698042 h 2863886"/>
              <a:gd name="connsiteX6449" fmla="*/ 3261360 w 5171122"/>
              <a:gd name="connsiteY6449" fmla="*/ 698995 h 2863886"/>
              <a:gd name="connsiteX6450" fmla="*/ 3263265 w 5171122"/>
              <a:gd name="connsiteY6450" fmla="*/ 699947 h 2863886"/>
              <a:gd name="connsiteX6451" fmla="*/ 3265170 w 5171122"/>
              <a:gd name="connsiteY6451" fmla="*/ 700900 h 2863886"/>
              <a:gd name="connsiteX6452" fmla="*/ 3266123 w 5171122"/>
              <a:gd name="connsiteY6452" fmla="*/ 700900 h 2863886"/>
              <a:gd name="connsiteX6453" fmla="*/ 3268028 w 5171122"/>
              <a:gd name="connsiteY6453" fmla="*/ 700900 h 2863886"/>
              <a:gd name="connsiteX6454" fmla="*/ 3269933 w 5171122"/>
              <a:gd name="connsiteY6454" fmla="*/ 700900 h 2863886"/>
              <a:gd name="connsiteX6455" fmla="*/ 3271838 w 5171122"/>
              <a:gd name="connsiteY6455" fmla="*/ 700900 h 2863886"/>
              <a:gd name="connsiteX6456" fmla="*/ 3272790 w 5171122"/>
              <a:gd name="connsiteY6456" fmla="*/ 700900 h 2863886"/>
              <a:gd name="connsiteX6457" fmla="*/ 3273743 w 5171122"/>
              <a:gd name="connsiteY6457" fmla="*/ 700900 h 2863886"/>
              <a:gd name="connsiteX6458" fmla="*/ 3275648 w 5171122"/>
              <a:gd name="connsiteY6458" fmla="*/ 700900 h 2863886"/>
              <a:gd name="connsiteX6459" fmla="*/ 3277553 w 5171122"/>
              <a:gd name="connsiteY6459" fmla="*/ 700900 h 2863886"/>
              <a:gd name="connsiteX6460" fmla="*/ 3279458 w 5171122"/>
              <a:gd name="connsiteY6460" fmla="*/ 700900 h 2863886"/>
              <a:gd name="connsiteX6461" fmla="*/ 3281363 w 5171122"/>
              <a:gd name="connsiteY6461" fmla="*/ 700900 h 2863886"/>
              <a:gd name="connsiteX6462" fmla="*/ 3281363 w 5171122"/>
              <a:gd name="connsiteY6462" fmla="*/ 700900 h 2863886"/>
              <a:gd name="connsiteX6463" fmla="*/ 3380423 w 5171122"/>
              <a:gd name="connsiteY6463" fmla="*/ 873302 h 2863886"/>
              <a:gd name="connsiteX6464" fmla="*/ 3380423 w 5171122"/>
              <a:gd name="connsiteY6464" fmla="*/ 873302 h 2863886"/>
              <a:gd name="connsiteX6465" fmla="*/ 3379470 w 5171122"/>
              <a:gd name="connsiteY6465" fmla="*/ 874255 h 2863886"/>
              <a:gd name="connsiteX6466" fmla="*/ 3378518 w 5171122"/>
              <a:gd name="connsiteY6466" fmla="*/ 875207 h 2863886"/>
              <a:gd name="connsiteX6467" fmla="*/ 3377565 w 5171122"/>
              <a:gd name="connsiteY6467" fmla="*/ 876160 h 2863886"/>
              <a:gd name="connsiteX6468" fmla="*/ 3376613 w 5171122"/>
              <a:gd name="connsiteY6468" fmla="*/ 877112 h 2863886"/>
              <a:gd name="connsiteX6469" fmla="*/ 3375660 w 5171122"/>
              <a:gd name="connsiteY6469" fmla="*/ 878065 h 2863886"/>
              <a:gd name="connsiteX6470" fmla="*/ 3375660 w 5171122"/>
              <a:gd name="connsiteY6470" fmla="*/ 879017 h 2863886"/>
              <a:gd name="connsiteX6471" fmla="*/ 3374708 w 5171122"/>
              <a:gd name="connsiteY6471" fmla="*/ 880922 h 2863886"/>
              <a:gd name="connsiteX6472" fmla="*/ 3373755 w 5171122"/>
              <a:gd name="connsiteY6472" fmla="*/ 882827 h 2863886"/>
              <a:gd name="connsiteX6473" fmla="*/ 3372803 w 5171122"/>
              <a:gd name="connsiteY6473" fmla="*/ 884732 h 2863886"/>
              <a:gd name="connsiteX6474" fmla="*/ 3372803 w 5171122"/>
              <a:gd name="connsiteY6474" fmla="*/ 885685 h 2863886"/>
              <a:gd name="connsiteX6475" fmla="*/ 3372803 w 5171122"/>
              <a:gd name="connsiteY6475" fmla="*/ 887590 h 2863886"/>
              <a:gd name="connsiteX6476" fmla="*/ 3372803 w 5171122"/>
              <a:gd name="connsiteY6476" fmla="*/ 889495 h 2863886"/>
              <a:gd name="connsiteX6477" fmla="*/ 3372803 w 5171122"/>
              <a:gd name="connsiteY6477" fmla="*/ 891400 h 2863886"/>
              <a:gd name="connsiteX6478" fmla="*/ 3372803 w 5171122"/>
              <a:gd name="connsiteY6478" fmla="*/ 892352 h 2863886"/>
              <a:gd name="connsiteX6479" fmla="*/ 3372803 w 5171122"/>
              <a:gd name="connsiteY6479" fmla="*/ 893305 h 2863886"/>
              <a:gd name="connsiteX6480" fmla="*/ 3372803 w 5171122"/>
              <a:gd name="connsiteY6480" fmla="*/ 895210 h 2863886"/>
              <a:gd name="connsiteX6481" fmla="*/ 3372803 w 5171122"/>
              <a:gd name="connsiteY6481" fmla="*/ 897115 h 2863886"/>
              <a:gd name="connsiteX6482" fmla="*/ 3372803 w 5171122"/>
              <a:gd name="connsiteY6482" fmla="*/ 899020 h 2863886"/>
              <a:gd name="connsiteX6483" fmla="*/ 3372803 w 5171122"/>
              <a:gd name="connsiteY6483" fmla="*/ 899972 h 2863886"/>
              <a:gd name="connsiteX6484" fmla="*/ 3373755 w 5171122"/>
              <a:gd name="connsiteY6484" fmla="*/ 901877 h 2863886"/>
              <a:gd name="connsiteX6485" fmla="*/ 3374708 w 5171122"/>
              <a:gd name="connsiteY6485" fmla="*/ 903782 h 2863886"/>
              <a:gd name="connsiteX6486" fmla="*/ 3375660 w 5171122"/>
              <a:gd name="connsiteY6486" fmla="*/ 905687 h 2863886"/>
              <a:gd name="connsiteX6487" fmla="*/ 3375660 w 5171122"/>
              <a:gd name="connsiteY6487" fmla="*/ 906640 h 2863886"/>
              <a:gd name="connsiteX6488" fmla="*/ 3376613 w 5171122"/>
              <a:gd name="connsiteY6488" fmla="*/ 907592 h 2863886"/>
              <a:gd name="connsiteX6489" fmla="*/ 3377565 w 5171122"/>
              <a:gd name="connsiteY6489" fmla="*/ 908545 h 2863886"/>
              <a:gd name="connsiteX6490" fmla="*/ 3378518 w 5171122"/>
              <a:gd name="connsiteY6490" fmla="*/ 909497 h 2863886"/>
              <a:gd name="connsiteX6491" fmla="*/ 3379470 w 5171122"/>
              <a:gd name="connsiteY6491" fmla="*/ 910450 h 2863886"/>
              <a:gd name="connsiteX6492" fmla="*/ 3380423 w 5171122"/>
              <a:gd name="connsiteY6492" fmla="*/ 911402 h 2863886"/>
              <a:gd name="connsiteX6493" fmla="*/ 3380423 w 5171122"/>
              <a:gd name="connsiteY6493" fmla="*/ 911402 h 2863886"/>
              <a:gd name="connsiteX6494" fmla="*/ 3281363 w 5171122"/>
              <a:gd name="connsiteY6494" fmla="*/ 1083805 h 2863886"/>
              <a:gd name="connsiteX6495" fmla="*/ 3281363 w 5171122"/>
              <a:gd name="connsiteY6495" fmla="*/ 1083805 h 2863886"/>
              <a:gd name="connsiteX6496" fmla="*/ 3279458 w 5171122"/>
              <a:gd name="connsiteY6496" fmla="*/ 1083805 h 2863886"/>
              <a:gd name="connsiteX6497" fmla="*/ 3277553 w 5171122"/>
              <a:gd name="connsiteY6497" fmla="*/ 1083805 h 2863886"/>
              <a:gd name="connsiteX6498" fmla="*/ 3275648 w 5171122"/>
              <a:gd name="connsiteY6498" fmla="*/ 1083805 h 2863886"/>
              <a:gd name="connsiteX6499" fmla="*/ 3273743 w 5171122"/>
              <a:gd name="connsiteY6499" fmla="*/ 1083805 h 2863886"/>
              <a:gd name="connsiteX6500" fmla="*/ 3272790 w 5171122"/>
              <a:gd name="connsiteY6500" fmla="*/ 1083805 h 2863886"/>
              <a:gd name="connsiteX6501" fmla="*/ 3271838 w 5171122"/>
              <a:gd name="connsiteY6501" fmla="*/ 1083805 h 2863886"/>
              <a:gd name="connsiteX6502" fmla="*/ 3269933 w 5171122"/>
              <a:gd name="connsiteY6502" fmla="*/ 1083805 h 2863886"/>
              <a:gd name="connsiteX6503" fmla="*/ 3268028 w 5171122"/>
              <a:gd name="connsiteY6503" fmla="*/ 1083805 h 2863886"/>
              <a:gd name="connsiteX6504" fmla="*/ 3266123 w 5171122"/>
              <a:gd name="connsiteY6504" fmla="*/ 1083805 h 2863886"/>
              <a:gd name="connsiteX6505" fmla="*/ 3264218 w 5171122"/>
              <a:gd name="connsiteY6505" fmla="*/ 1083805 h 2863886"/>
              <a:gd name="connsiteX6506" fmla="*/ 3262313 w 5171122"/>
              <a:gd name="connsiteY6506" fmla="*/ 1084757 h 2863886"/>
              <a:gd name="connsiteX6507" fmla="*/ 3260408 w 5171122"/>
              <a:gd name="connsiteY6507" fmla="*/ 1085710 h 2863886"/>
              <a:gd name="connsiteX6508" fmla="*/ 3258503 w 5171122"/>
              <a:gd name="connsiteY6508" fmla="*/ 1086662 h 2863886"/>
              <a:gd name="connsiteX6509" fmla="*/ 3257550 w 5171122"/>
              <a:gd name="connsiteY6509" fmla="*/ 1086662 h 2863886"/>
              <a:gd name="connsiteX6510" fmla="*/ 3256598 w 5171122"/>
              <a:gd name="connsiteY6510" fmla="*/ 1087615 h 2863886"/>
              <a:gd name="connsiteX6511" fmla="*/ 3255645 w 5171122"/>
              <a:gd name="connsiteY6511" fmla="*/ 1088567 h 2863886"/>
              <a:gd name="connsiteX6512" fmla="*/ 3254693 w 5171122"/>
              <a:gd name="connsiteY6512" fmla="*/ 1089520 h 2863886"/>
              <a:gd name="connsiteX6513" fmla="*/ 3253740 w 5171122"/>
              <a:gd name="connsiteY6513" fmla="*/ 1090472 h 2863886"/>
              <a:gd name="connsiteX6514" fmla="*/ 3252788 w 5171122"/>
              <a:gd name="connsiteY6514" fmla="*/ 1091425 h 2863886"/>
              <a:gd name="connsiteX6515" fmla="*/ 3251835 w 5171122"/>
              <a:gd name="connsiteY6515" fmla="*/ 1092377 h 2863886"/>
              <a:gd name="connsiteX6516" fmla="*/ 3250883 w 5171122"/>
              <a:gd name="connsiteY6516" fmla="*/ 1093330 h 2863886"/>
              <a:gd name="connsiteX6517" fmla="*/ 3249930 w 5171122"/>
              <a:gd name="connsiteY6517" fmla="*/ 1094282 h 2863886"/>
              <a:gd name="connsiteX6518" fmla="*/ 3248978 w 5171122"/>
              <a:gd name="connsiteY6518" fmla="*/ 1095235 h 2863886"/>
              <a:gd name="connsiteX6519" fmla="*/ 3248978 w 5171122"/>
              <a:gd name="connsiteY6519" fmla="*/ 1096187 h 2863886"/>
              <a:gd name="connsiteX6520" fmla="*/ 3248025 w 5171122"/>
              <a:gd name="connsiteY6520" fmla="*/ 1098092 h 2863886"/>
              <a:gd name="connsiteX6521" fmla="*/ 3247073 w 5171122"/>
              <a:gd name="connsiteY6521" fmla="*/ 1099997 h 2863886"/>
              <a:gd name="connsiteX6522" fmla="*/ 3246120 w 5171122"/>
              <a:gd name="connsiteY6522" fmla="*/ 1101902 h 2863886"/>
              <a:gd name="connsiteX6523" fmla="*/ 3246120 w 5171122"/>
              <a:gd name="connsiteY6523" fmla="*/ 1103807 h 2863886"/>
              <a:gd name="connsiteX6524" fmla="*/ 3246120 w 5171122"/>
              <a:gd name="connsiteY6524" fmla="*/ 1103807 h 2863886"/>
              <a:gd name="connsiteX6525" fmla="*/ 3047048 w 5171122"/>
              <a:gd name="connsiteY6525" fmla="*/ 1103807 h 2863886"/>
              <a:gd name="connsiteX6526" fmla="*/ 3047048 w 5171122"/>
              <a:gd name="connsiteY6526" fmla="*/ 1103807 h 2863886"/>
              <a:gd name="connsiteX6527" fmla="*/ 3047048 w 5171122"/>
              <a:gd name="connsiteY6527" fmla="*/ 1102855 h 2863886"/>
              <a:gd name="connsiteX6528" fmla="*/ 3046095 w 5171122"/>
              <a:gd name="connsiteY6528" fmla="*/ 1100950 h 2863886"/>
              <a:gd name="connsiteX6529" fmla="*/ 3045143 w 5171122"/>
              <a:gd name="connsiteY6529" fmla="*/ 1099045 h 2863886"/>
              <a:gd name="connsiteX6530" fmla="*/ 3044190 w 5171122"/>
              <a:gd name="connsiteY6530" fmla="*/ 1097140 h 2863886"/>
              <a:gd name="connsiteX6531" fmla="*/ 3044190 w 5171122"/>
              <a:gd name="connsiteY6531" fmla="*/ 1096187 h 2863886"/>
              <a:gd name="connsiteX6532" fmla="*/ 3043238 w 5171122"/>
              <a:gd name="connsiteY6532" fmla="*/ 1095235 h 2863886"/>
              <a:gd name="connsiteX6533" fmla="*/ 3042285 w 5171122"/>
              <a:gd name="connsiteY6533" fmla="*/ 1094282 h 2863886"/>
              <a:gd name="connsiteX6534" fmla="*/ 3041333 w 5171122"/>
              <a:gd name="connsiteY6534" fmla="*/ 1093330 h 2863886"/>
              <a:gd name="connsiteX6535" fmla="*/ 3040380 w 5171122"/>
              <a:gd name="connsiteY6535" fmla="*/ 1092377 h 2863886"/>
              <a:gd name="connsiteX6536" fmla="*/ 3039428 w 5171122"/>
              <a:gd name="connsiteY6536" fmla="*/ 1091425 h 2863886"/>
              <a:gd name="connsiteX6537" fmla="*/ 3038475 w 5171122"/>
              <a:gd name="connsiteY6537" fmla="*/ 1090472 h 2863886"/>
              <a:gd name="connsiteX6538" fmla="*/ 3037523 w 5171122"/>
              <a:gd name="connsiteY6538" fmla="*/ 1089520 h 2863886"/>
              <a:gd name="connsiteX6539" fmla="*/ 3036570 w 5171122"/>
              <a:gd name="connsiteY6539" fmla="*/ 1088567 h 2863886"/>
              <a:gd name="connsiteX6540" fmla="*/ 3035618 w 5171122"/>
              <a:gd name="connsiteY6540" fmla="*/ 1087615 h 2863886"/>
              <a:gd name="connsiteX6541" fmla="*/ 3034665 w 5171122"/>
              <a:gd name="connsiteY6541" fmla="*/ 1087615 h 2863886"/>
              <a:gd name="connsiteX6542" fmla="*/ 3032760 w 5171122"/>
              <a:gd name="connsiteY6542" fmla="*/ 1086662 h 2863886"/>
              <a:gd name="connsiteX6543" fmla="*/ 3030855 w 5171122"/>
              <a:gd name="connsiteY6543" fmla="*/ 1085710 h 2863886"/>
              <a:gd name="connsiteX6544" fmla="*/ 3028950 w 5171122"/>
              <a:gd name="connsiteY6544" fmla="*/ 1084757 h 2863886"/>
              <a:gd name="connsiteX6545" fmla="*/ 3027045 w 5171122"/>
              <a:gd name="connsiteY6545" fmla="*/ 1084757 h 2863886"/>
              <a:gd name="connsiteX6546" fmla="*/ 3025140 w 5171122"/>
              <a:gd name="connsiteY6546" fmla="*/ 1084757 h 2863886"/>
              <a:gd name="connsiteX6547" fmla="*/ 3023235 w 5171122"/>
              <a:gd name="connsiteY6547" fmla="*/ 1084757 h 2863886"/>
              <a:gd name="connsiteX6548" fmla="*/ 3021330 w 5171122"/>
              <a:gd name="connsiteY6548" fmla="*/ 1084757 h 2863886"/>
              <a:gd name="connsiteX6549" fmla="*/ 3020378 w 5171122"/>
              <a:gd name="connsiteY6549" fmla="*/ 1084757 h 2863886"/>
              <a:gd name="connsiteX6550" fmla="*/ 3019425 w 5171122"/>
              <a:gd name="connsiteY6550" fmla="*/ 1084757 h 2863886"/>
              <a:gd name="connsiteX6551" fmla="*/ 3017520 w 5171122"/>
              <a:gd name="connsiteY6551" fmla="*/ 1084757 h 2863886"/>
              <a:gd name="connsiteX6552" fmla="*/ 3015615 w 5171122"/>
              <a:gd name="connsiteY6552" fmla="*/ 1084757 h 2863886"/>
              <a:gd name="connsiteX6553" fmla="*/ 3013710 w 5171122"/>
              <a:gd name="connsiteY6553" fmla="*/ 1084757 h 2863886"/>
              <a:gd name="connsiteX6554" fmla="*/ 3011805 w 5171122"/>
              <a:gd name="connsiteY6554" fmla="*/ 1084757 h 2863886"/>
              <a:gd name="connsiteX6555" fmla="*/ 3011805 w 5171122"/>
              <a:gd name="connsiteY6555" fmla="*/ 1084757 h 2863886"/>
              <a:gd name="connsiteX6556" fmla="*/ 2914650 w 5171122"/>
              <a:gd name="connsiteY6556" fmla="*/ 910450 h 2863886"/>
              <a:gd name="connsiteX6557" fmla="*/ 2914650 w 5171122"/>
              <a:gd name="connsiteY6557" fmla="*/ 910450 h 2863886"/>
              <a:gd name="connsiteX6558" fmla="*/ 2915603 w 5171122"/>
              <a:gd name="connsiteY6558" fmla="*/ 909497 h 2863886"/>
              <a:gd name="connsiteX6559" fmla="*/ 2916555 w 5171122"/>
              <a:gd name="connsiteY6559" fmla="*/ 908545 h 2863886"/>
              <a:gd name="connsiteX6560" fmla="*/ 2917508 w 5171122"/>
              <a:gd name="connsiteY6560" fmla="*/ 907592 h 2863886"/>
              <a:gd name="connsiteX6561" fmla="*/ 2918460 w 5171122"/>
              <a:gd name="connsiteY6561" fmla="*/ 906640 h 2863886"/>
              <a:gd name="connsiteX6562" fmla="*/ 2919413 w 5171122"/>
              <a:gd name="connsiteY6562" fmla="*/ 905687 h 2863886"/>
              <a:gd name="connsiteX6563" fmla="*/ 2919413 w 5171122"/>
              <a:gd name="connsiteY6563" fmla="*/ 904735 h 2863886"/>
              <a:gd name="connsiteX6564" fmla="*/ 2920365 w 5171122"/>
              <a:gd name="connsiteY6564" fmla="*/ 902830 h 2863886"/>
              <a:gd name="connsiteX6565" fmla="*/ 2921318 w 5171122"/>
              <a:gd name="connsiteY6565" fmla="*/ 900925 h 2863886"/>
              <a:gd name="connsiteX6566" fmla="*/ 2922270 w 5171122"/>
              <a:gd name="connsiteY6566" fmla="*/ 899020 h 2863886"/>
              <a:gd name="connsiteX6567" fmla="*/ 2922270 w 5171122"/>
              <a:gd name="connsiteY6567" fmla="*/ 898067 h 2863886"/>
              <a:gd name="connsiteX6568" fmla="*/ 2922270 w 5171122"/>
              <a:gd name="connsiteY6568" fmla="*/ 896162 h 2863886"/>
              <a:gd name="connsiteX6569" fmla="*/ 2922270 w 5171122"/>
              <a:gd name="connsiteY6569" fmla="*/ 894257 h 2863886"/>
              <a:gd name="connsiteX6570" fmla="*/ 2922270 w 5171122"/>
              <a:gd name="connsiteY6570" fmla="*/ 892352 h 2863886"/>
              <a:gd name="connsiteX6571" fmla="*/ 2922270 w 5171122"/>
              <a:gd name="connsiteY6571" fmla="*/ 891400 h 2863886"/>
              <a:gd name="connsiteX6572" fmla="*/ 2922270 w 5171122"/>
              <a:gd name="connsiteY6572" fmla="*/ 890447 h 2863886"/>
              <a:gd name="connsiteX6573" fmla="*/ 2922270 w 5171122"/>
              <a:gd name="connsiteY6573" fmla="*/ 888542 h 2863886"/>
              <a:gd name="connsiteX6574" fmla="*/ 2922270 w 5171122"/>
              <a:gd name="connsiteY6574" fmla="*/ 886637 h 2863886"/>
              <a:gd name="connsiteX6575" fmla="*/ 2922270 w 5171122"/>
              <a:gd name="connsiteY6575" fmla="*/ 884732 h 2863886"/>
              <a:gd name="connsiteX6576" fmla="*/ 2922270 w 5171122"/>
              <a:gd name="connsiteY6576" fmla="*/ 883780 h 2863886"/>
              <a:gd name="connsiteX6577" fmla="*/ 2921318 w 5171122"/>
              <a:gd name="connsiteY6577" fmla="*/ 881875 h 2863886"/>
              <a:gd name="connsiteX6578" fmla="*/ 2920365 w 5171122"/>
              <a:gd name="connsiteY6578" fmla="*/ 879970 h 2863886"/>
              <a:gd name="connsiteX6579" fmla="*/ 2919413 w 5171122"/>
              <a:gd name="connsiteY6579" fmla="*/ 878065 h 2863886"/>
              <a:gd name="connsiteX6580" fmla="*/ 2919413 w 5171122"/>
              <a:gd name="connsiteY6580" fmla="*/ 877112 h 2863886"/>
              <a:gd name="connsiteX6581" fmla="*/ 2918460 w 5171122"/>
              <a:gd name="connsiteY6581" fmla="*/ 876160 h 2863886"/>
              <a:gd name="connsiteX6582" fmla="*/ 2917508 w 5171122"/>
              <a:gd name="connsiteY6582" fmla="*/ 875207 h 2863886"/>
              <a:gd name="connsiteX6583" fmla="*/ 2916555 w 5171122"/>
              <a:gd name="connsiteY6583" fmla="*/ 874255 h 2863886"/>
              <a:gd name="connsiteX6584" fmla="*/ 2915603 w 5171122"/>
              <a:gd name="connsiteY6584" fmla="*/ 873302 h 2863886"/>
              <a:gd name="connsiteX6585" fmla="*/ 2914650 w 5171122"/>
              <a:gd name="connsiteY6585" fmla="*/ 872350 h 2863886"/>
              <a:gd name="connsiteX6586" fmla="*/ 2914650 w 5171122"/>
              <a:gd name="connsiteY6586" fmla="*/ 872350 h 2863886"/>
              <a:gd name="connsiteX6587" fmla="*/ 3013710 w 5171122"/>
              <a:gd name="connsiteY6587" fmla="*/ 699947 h 2863886"/>
              <a:gd name="connsiteX6588" fmla="*/ 3421380 w 5171122"/>
              <a:gd name="connsiteY6588" fmla="*/ 1317167 h 2863886"/>
              <a:gd name="connsiteX6589" fmla="*/ 3421380 w 5171122"/>
              <a:gd name="connsiteY6589" fmla="*/ 1317167 h 2863886"/>
              <a:gd name="connsiteX6590" fmla="*/ 3421380 w 5171122"/>
              <a:gd name="connsiteY6590" fmla="*/ 1315262 h 2863886"/>
              <a:gd name="connsiteX6591" fmla="*/ 3420428 w 5171122"/>
              <a:gd name="connsiteY6591" fmla="*/ 1313357 h 2863886"/>
              <a:gd name="connsiteX6592" fmla="*/ 3419475 w 5171122"/>
              <a:gd name="connsiteY6592" fmla="*/ 1311452 h 2863886"/>
              <a:gd name="connsiteX6593" fmla="*/ 3418523 w 5171122"/>
              <a:gd name="connsiteY6593" fmla="*/ 1309547 h 2863886"/>
              <a:gd name="connsiteX6594" fmla="*/ 3418523 w 5171122"/>
              <a:gd name="connsiteY6594" fmla="*/ 1308595 h 2863886"/>
              <a:gd name="connsiteX6595" fmla="*/ 3417570 w 5171122"/>
              <a:gd name="connsiteY6595" fmla="*/ 1307642 h 2863886"/>
              <a:gd name="connsiteX6596" fmla="*/ 3416618 w 5171122"/>
              <a:gd name="connsiteY6596" fmla="*/ 1306690 h 2863886"/>
              <a:gd name="connsiteX6597" fmla="*/ 3415665 w 5171122"/>
              <a:gd name="connsiteY6597" fmla="*/ 1305737 h 2863886"/>
              <a:gd name="connsiteX6598" fmla="*/ 3414713 w 5171122"/>
              <a:gd name="connsiteY6598" fmla="*/ 1304785 h 2863886"/>
              <a:gd name="connsiteX6599" fmla="*/ 3413760 w 5171122"/>
              <a:gd name="connsiteY6599" fmla="*/ 1303832 h 2863886"/>
              <a:gd name="connsiteX6600" fmla="*/ 3412808 w 5171122"/>
              <a:gd name="connsiteY6600" fmla="*/ 1302880 h 2863886"/>
              <a:gd name="connsiteX6601" fmla="*/ 3411855 w 5171122"/>
              <a:gd name="connsiteY6601" fmla="*/ 1301927 h 2863886"/>
              <a:gd name="connsiteX6602" fmla="*/ 3410903 w 5171122"/>
              <a:gd name="connsiteY6602" fmla="*/ 1300975 h 2863886"/>
              <a:gd name="connsiteX6603" fmla="*/ 3409950 w 5171122"/>
              <a:gd name="connsiteY6603" fmla="*/ 1300022 h 2863886"/>
              <a:gd name="connsiteX6604" fmla="*/ 3408998 w 5171122"/>
              <a:gd name="connsiteY6604" fmla="*/ 1300022 h 2863886"/>
              <a:gd name="connsiteX6605" fmla="*/ 3407093 w 5171122"/>
              <a:gd name="connsiteY6605" fmla="*/ 1299070 h 2863886"/>
              <a:gd name="connsiteX6606" fmla="*/ 3405188 w 5171122"/>
              <a:gd name="connsiteY6606" fmla="*/ 1298117 h 2863886"/>
              <a:gd name="connsiteX6607" fmla="*/ 3403283 w 5171122"/>
              <a:gd name="connsiteY6607" fmla="*/ 1297165 h 2863886"/>
              <a:gd name="connsiteX6608" fmla="*/ 3401378 w 5171122"/>
              <a:gd name="connsiteY6608" fmla="*/ 1297165 h 2863886"/>
              <a:gd name="connsiteX6609" fmla="*/ 3399473 w 5171122"/>
              <a:gd name="connsiteY6609" fmla="*/ 1297165 h 2863886"/>
              <a:gd name="connsiteX6610" fmla="*/ 3397568 w 5171122"/>
              <a:gd name="connsiteY6610" fmla="*/ 1297165 h 2863886"/>
              <a:gd name="connsiteX6611" fmla="*/ 3395663 w 5171122"/>
              <a:gd name="connsiteY6611" fmla="*/ 1297165 h 2863886"/>
              <a:gd name="connsiteX6612" fmla="*/ 3394710 w 5171122"/>
              <a:gd name="connsiteY6612" fmla="*/ 1297165 h 2863886"/>
              <a:gd name="connsiteX6613" fmla="*/ 3393758 w 5171122"/>
              <a:gd name="connsiteY6613" fmla="*/ 1297165 h 2863886"/>
              <a:gd name="connsiteX6614" fmla="*/ 3391853 w 5171122"/>
              <a:gd name="connsiteY6614" fmla="*/ 1297165 h 2863886"/>
              <a:gd name="connsiteX6615" fmla="*/ 3389948 w 5171122"/>
              <a:gd name="connsiteY6615" fmla="*/ 1297165 h 2863886"/>
              <a:gd name="connsiteX6616" fmla="*/ 3388043 w 5171122"/>
              <a:gd name="connsiteY6616" fmla="*/ 1297165 h 2863886"/>
              <a:gd name="connsiteX6617" fmla="*/ 3386138 w 5171122"/>
              <a:gd name="connsiteY6617" fmla="*/ 1297165 h 2863886"/>
              <a:gd name="connsiteX6618" fmla="*/ 3386138 w 5171122"/>
              <a:gd name="connsiteY6618" fmla="*/ 1297165 h 2863886"/>
              <a:gd name="connsiteX6619" fmla="*/ 3287078 w 5171122"/>
              <a:gd name="connsiteY6619" fmla="*/ 1124762 h 2863886"/>
              <a:gd name="connsiteX6620" fmla="*/ 3287078 w 5171122"/>
              <a:gd name="connsiteY6620" fmla="*/ 1124762 h 2863886"/>
              <a:gd name="connsiteX6621" fmla="*/ 3288030 w 5171122"/>
              <a:gd name="connsiteY6621" fmla="*/ 1123810 h 2863886"/>
              <a:gd name="connsiteX6622" fmla="*/ 3288983 w 5171122"/>
              <a:gd name="connsiteY6622" fmla="*/ 1122857 h 2863886"/>
              <a:gd name="connsiteX6623" fmla="*/ 3289935 w 5171122"/>
              <a:gd name="connsiteY6623" fmla="*/ 1121905 h 2863886"/>
              <a:gd name="connsiteX6624" fmla="*/ 3290888 w 5171122"/>
              <a:gd name="connsiteY6624" fmla="*/ 1120952 h 2863886"/>
              <a:gd name="connsiteX6625" fmla="*/ 3291840 w 5171122"/>
              <a:gd name="connsiteY6625" fmla="*/ 1120000 h 2863886"/>
              <a:gd name="connsiteX6626" fmla="*/ 3291840 w 5171122"/>
              <a:gd name="connsiteY6626" fmla="*/ 1119047 h 2863886"/>
              <a:gd name="connsiteX6627" fmla="*/ 3292793 w 5171122"/>
              <a:gd name="connsiteY6627" fmla="*/ 1117142 h 2863886"/>
              <a:gd name="connsiteX6628" fmla="*/ 3293745 w 5171122"/>
              <a:gd name="connsiteY6628" fmla="*/ 1115237 h 2863886"/>
              <a:gd name="connsiteX6629" fmla="*/ 3294698 w 5171122"/>
              <a:gd name="connsiteY6629" fmla="*/ 1113332 h 2863886"/>
              <a:gd name="connsiteX6630" fmla="*/ 3294698 w 5171122"/>
              <a:gd name="connsiteY6630" fmla="*/ 1112380 h 2863886"/>
              <a:gd name="connsiteX6631" fmla="*/ 3294698 w 5171122"/>
              <a:gd name="connsiteY6631" fmla="*/ 1110475 h 2863886"/>
              <a:gd name="connsiteX6632" fmla="*/ 3294698 w 5171122"/>
              <a:gd name="connsiteY6632" fmla="*/ 1108570 h 2863886"/>
              <a:gd name="connsiteX6633" fmla="*/ 3294698 w 5171122"/>
              <a:gd name="connsiteY6633" fmla="*/ 1106665 h 2863886"/>
              <a:gd name="connsiteX6634" fmla="*/ 3294698 w 5171122"/>
              <a:gd name="connsiteY6634" fmla="*/ 1105712 h 2863886"/>
              <a:gd name="connsiteX6635" fmla="*/ 3294698 w 5171122"/>
              <a:gd name="connsiteY6635" fmla="*/ 1104760 h 2863886"/>
              <a:gd name="connsiteX6636" fmla="*/ 3294698 w 5171122"/>
              <a:gd name="connsiteY6636" fmla="*/ 1102855 h 2863886"/>
              <a:gd name="connsiteX6637" fmla="*/ 3294698 w 5171122"/>
              <a:gd name="connsiteY6637" fmla="*/ 1100950 h 2863886"/>
              <a:gd name="connsiteX6638" fmla="*/ 3294698 w 5171122"/>
              <a:gd name="connsiteY6638" fmla="*/ 1099045 h 2863886"/>
              <a:gd name="connsiteX6639" fmla="*/ 3294698 w 5171122"/>
              <a:gd name="connsiteY6639" fmla="*/ 1098092 h 2863886"/>
              <a:gd name="connsiteX6640" fmla="*/ 3293745 w 5171122"/>
              <a:gd name="connsiteY6640" fmla="*/ 1096187 h 2863886"/>
              <a:gd name="connsiteX6641" fmla="*/ 3292793 w 5171122"/>
              <a:gd name="connsiteY6641" fmla="*/ 1094282 h 2863886"/>
              <a:gd name="connsiteX6642" fmla="*/ 3291840 w 5171122"/>
              <a:gd name="connsiteY6642" fmla="*/ 1092377 h 2863886"/>
              <a:gd name="connsiteX6643" fmla="*/ 3291840 w 5171122"/>
              <a:gd name="connsiteY6643" fmla="*/ 1091425 h 2863886"/>
              <a:gd name="connsiteX6644" fmla="*/ 3290888 w 5171122"/>
              <a:gd name="connsiteY6644" fmla="*/ 1090472 h 2863886"/>
              <a:gd name="connsiteX6645" fmla="*/ 3289935 w 5171122"/>
              <a:gd name="connsiteY6645" fmla="*/ 1089520 h 2863886"/>
              <a:gd name="connsiteX6646" fmla="*/ 3288983 w 5171122"/>
              <a:gd name="connsiteY6646" fmla="*/ 1088567 h 2863886"/>
              <a:gd name="connsiteX6647" fmla="*/ 3288030 w 5171122"/>
              <a:gd name="connsiteY6647" fmla="*/ 1087615 h 2863886"/>
              <a:gd name="connsiteX6648" fmla="*/ 3287078 w 5171122"/>
              <a:gd name="connsiteY6648" fmla="*/ 1086662 h 2863886"/>
              <a:gd name="connsiteX6649" fmla="*/ 3287078 w 5171122"/>
              <a:gd name="connsiteY6649" fmla="*/ 1086662 h 2863886"/>
              <a:gd name="connsiteX6650" fmla="*/ 3386138 w 5171122"/>
              <a:gd name="connsiteY6650" fmla="*/ 914260 h 2863886"/>
              <a:gd name="connsiteX6651" fmla="*/ 3386138 w 5171122"/>
              <a:gd name="connsiteY6651" fmla="*/ 914260 h 2863886"/>
              <a:gd name="connsiteX6652" fmla="*/ 3388043 w 5171122"/>
              <a:gd name="connsiteY6652" fmla="*/ 914260 h 2863886"/>
              <a:gd name="connsiteX6653" fmla="*/ 3389948 w 5171122"/>
              <a:gd name="connsiteY6653" fmla="*/ 914260 h 2863886"/>
              <a:gd name="connsiteX6654" fmla="*/ 3391853 w 5171122"/>
              <a:gd name="connsiteY6654" fmla="*/ 914260 h 2863886"/>
              <a:gd name="connsiteX6655" fmla="*/ 3393758 w 5171122"/>
              <a:gd name="connsiteY6655" fmla="*/ 914260 h 2863886"/>
              <a:gd name="connsiteX6656" fmla="*/ 3394710 w 5171122"/>
              <a:gd name="connsiteY6656" fmla="*/ 914260 h 2863886"/>
              <a:gd name="connsiteX6657" fmla="*/ 3395663 w 5171122"/>
              <a:gd name="connsiteY6657" fmla="*/ 914260 h 2863886"/>
              <a:gd name="connsiteX6658" fmla="*/ 3397568 w 5171122"/>
              <a:gd name="connsiteY6658" fmla="*/ 914260 h 2863886"/>
              <a:gd name="connsiteX6659" fmla="*/ 3399473 w 5171122"/>
              <a:gd name="connsiteY6659" fmla="*/ 914260 h 2863886"/>
              <a:gd name="connsiteX6660" fmla="*/ 3401378 w 5171122"/>
              <a:gd name="connsiteY6660" fmla="*/ 914260 h 2863886"/>
              <a:gd name="connsiteX6661" fmla="*/ 3403283 w 5171122"/>
              <a:gd name="connsiteY6661" fmla="*/ 914260 h 2863886"/>
              <a:gd name="connsiteX6662" fmla="*/ 3405188 w 5171122"/>
              <a:gd name="connsiteY6662" fmla="*/ 913307 h 2863886"/>
              <a:gd name="connsiteX6663" fmla="*/ 3407093 w 5171122"/>
              <a:gd name="connsiteY6663" fmla="*/ 912355 h 2863886"/>
              <a:gd name="connsiteX6664" fmla="*/ 3408998 w 5171122"/>
              <a:gd name="connsiteY6664" fmla="*/ 911402 h 2863886"/>
              <a:gd name="connsiteX6665" fmla="*/ 3409950 w 5171122"/>
              <a:gd name="connsiteY6665" fmla="*/ 911402 h 2863886"/>
              <a:gd name="connsiteX6666" fmla="*/ 3410903 w 5171122"/>
              <a:gd name="connsiteY6666" fmla="*/ 910450 h 2863886"/>
              <a:gd name="connsiteX6667" fmla="*/ 3411855 w 5171122"/>
              <a:gd name="connsiteY6667" fmla="*/ 909497 h 2863886"/>
              <a:gd name="connsiteX6668" fmla="*/ 3412808 w 5171122"/>
              <a:gd name="connsiteY6668" fmla="*/ 908545 h 2863886"/>
              <a:gd name="connsiteX6669" fmla="*/ 3413760 w 5171122"/>
              <a:gd name="connsiteY6669" fmla="*/ 907592 h 2863886"/>
              <a:gd name="connsiteX6670" fmla="*/ 3414713 w 5171122"/>
              <a:gd name="connsiteY6670" fmla="*/ 906640 h 2863886"/>
              <a:gd name="connsiteX6671" fmla="*/ 3415665 w 5171122"/>
              <a:gd name="connsiteY6671" fmla="*/ 905687 h 2863886"/>
              <a:gd name="connsiteX6672" fmla="*/ 3416618 w 5171122"/>
              <a:gd name="connsiteY6672" fmla="*/ 904735 h 2863886"/>
              <a:gd name="connsiteX6673" fmla="*/ 3417570 w 5171122"/>
              <a:gd name="connsiteY6673" fmla="*/ 903782 h 2863886"/>
              <a:gd name="connsiteX6674" fmla="*/ 3418523 w 5171122"/>
              <a:gd name="connsiteY6674" fmla="*/ 902830 h 2863886"/>
              <a:gd name="connsiteX6675" fmla="*/ 3418523 w 5171122"/>
              <a:gd name="connsiteY6675" fmla="*/ 901877 h 2863886"/>
              <a:gd name="connsiteX6676" fmla="*/ 3419475 w 5171122"/>
              <a:gd name="connsiteY6676" fmla="*/ 899972 h 2863886"/>
              <a:gd name="connsiteX6677" fmla="*/ 3420428 w 5171122"/>
              <a:gd name="connsiteY6677" fmla="*/ 898067 h 2863886"/>
              <a:gd name="connsiteX6678" fmla="*/ 3421380 w 5171122"/>
              <a:gd name="connsiteY6678" fmla="*/ 896162 h 2863886"/>
              <a:gd name="connsiteX6679" fmla="*/ 3421380 w 5171122"/>
              <a:gd name="connsiteY6679" fmla="*/ 894257 h 2863886"/>
              <a:gd name="connsiteX6680" fmla="*/ 3421380 w 5171122"/>
              <a:gd name="connsiteY6680" fmla="*/ 894257 h 2863886"/>
              <a:gd name="connsiteX6681" fmla="*/ 3620453 w 5171122"/>
              <a:gd name="connsiteY6681" fmla="*/ 894257 h 2863886"/>
              <a:gd name="connsiteX6682" fmla="*/ 3620453 w 5171122"/>
              <a:gd name="connsiteY6682" fmla="*/ 894257 h 2863886"/>
              <a:gd name="connsiteX6683" fmla="*/ 3620453 w 5171122"/>
              <a:gd name="connsiteY6683" fmla="*/ 896162 h 2863886"/>
              <a:gd name="connsiteX6684" fmla="*/ 3621405 w 5171122"/>
              <a:gd name="connsiteY6684" fmla="*/ 898067 h 2863886"/>
              <a:gd name="connsiteX6685" fmla="*/ 3622358 w 5171122"/>
              <a:gd name="connsiteY6685" fmla="*/ 899972 h 2863886"/>
              <a:gd name="connsiteX6686" fmla="*/ 3623310 w 5171122"/>
              <a:gd name="connsiteY6686" fmla="*/ 901877 h 2863886"/>
              <a:gd name="connsiteX6687" fmla="*/ 3623310 w 5171122"/>
              <a:gd name="connsiteY6687" fmla="*/ 902830 h 2863886"/>
              <a:gd name="connsiteX6688" fmla="*/ 3624263 w 5171122"/>
              <a:gd name="connsiteY6688" fmla="*/ 903782 h 2863886"/>
              <a:gd name="connsiteX6689" fmla="*/ 3625215 w 5171122"/>
              <a:gd name="connsiteY6689" fmla="*/ 904735 h 2863886"/>
              <a:gd name="connsiteX6690" fmla="*/ 3626168 w 5171122"/>
              <a:gd name="connsiteY6690" fmla="*/ 905687 h 2863886"/>
              <a:gd name="connsiteX6691" fmla="*/ 3627120 w 5171122"/>
              <a:gd name="connsiteY6691" fmla="*/ 906640 h 2863886"/>
              <a:gd name="connsiteX6692" fmla="*/ 3628073 w 5171122"/>
              <a:gd name="connsiteY6692" fmla="*/ 907592 h 2863886"/>
              <a:gd name="connsiteX6693" fmla="*/ 3629025 w 5171122"/>
              <a:gd name="connsiteY6693" fmla="*/ 908545 h 2863886"/>
              <a:gd name="connsiteX6694" fmla="*/ 3629978 w 5171122"/>
              <a:gd name="connsiteY6694" fmla="*/ 909497 h 2863886"/>
              <a:gd name="connsiteX6695" fmla="*/ 3630930 w 5171122"/>
              <a:gd name="connsiteY6695" fmla="*/ 910450 h 2863886"/>
              <a:gd name="connsiteX6696" fmla="*/ 3631883 w 5171122"/>
              <a:gd name="connsiteY6696" fmla="*/ 911402 h 2863886"/>
              <a:gd name="connsiteX6697" fmla="*/ 3632835 w 5171122"/>
              <a:gd name="connsiteY6697" fmla="*/ 911402 h 2863886"/>
              <a:gd name="connsiteX6698" fmla="*/ 3634740 w 5171122"/>
              <a:gd name="connsiteY6698" fmla="*/ 912355 h 2863886"/>
              <a:gd name="connsiteX6699" fmla="*/ 3636645 w 5171122"/>
              <a:gd name="connsiteY6699" fmla="*/ 913307 h 2863886"/>
              <a:gd name="connsiteX6700" fmla="*/ 3638550 w 5171122"/>
              <a:gd name="connsiteY6700" fmla="*/ 914260 h 2863886"/>
              <a:gd name="connsiteX6701" fmla="*/ 3640455 w 5171122"/>
              <a:gd name="connsiteY6701" fmla="*/ 914260 h 2863886"/>
              <a:gd name="connsiteX6702" fmla="*/ 3642360 w 5171122"/>
              <a:gd name="connsiteY6702" fmla="*/ 914260 h 2863886"/>
              <a:gd name="connsiteX6703" fmla="*/ 3644265 w 5171122"/>
              <a:gd name="connsiteY6703" fmla="*/ 914260 h 2863886"/>
              <a:gd name="connsiteX6704" fmla="*/ 3646170 w 5171122"/>
              <a:gd name="connsiteY6704" fmla="*/ 914260 h 2863886"/>
              <a:gd name="connsiteX6705" fmla="*/ 3647123 w 5171122"/>
              <a:gd name="connsiteY6705" fmla="*/ 914260 h 2863886"/>
              <a:gd name="connsiteX6706" fmla="*/ 3648075 w 5171122"/>
              <a:gd name="connsiteY6706" fmla="*/ 914260 h 2863886"/>
              <a:gd name="connsiteX6707" fmla="*/ 3649980 w 5171122"/>
              <a:gd name="connsiteY6707" fmla="*/ 914260 h 2863886"/>
              <a:gd name="connsiteX6708" fmla="*/ 3651885 w 5171122"/>
              <a:gd name="connsiteY6708" fmla="*/ 914260 h 2863886"/>
              <a:gd name="connsiteX6709" fmla="*/ 3653790 w 5171122"/>
              <a:gd name="connsiteY6709" fmla="*/ 914260 h 2863886"/>
              <a:gd name="connsiteX6710" fmla="*/ 3654743 w 5171122"/>
              <a:gd name="connsiteY6710" fmla="*/ 914260 h 2863886"/>
              <a:gd name="connsiteX6711" fmla="*/ 3654743 w 5171122"/>
              <a:gd name="connsiteY6711" fmla="*/ 914260 h 2863886"/>
              <a:gd name="connsiteX6712" fmla="*/ 3753803 w 5171122"/>
              <a:gd name="connsiteY6712" fmla="*/ 1086662 h 2863886"/>
              <a:gd name="connsiteX6713" fmla="*/ 3753803 w 5171122"/>
              <a:gd name="connsiteY6713" fmla="*/ 1086662 h 2863886"/>
              <a:gd name="connsiteX6714" fmla="*/ 3752850 w 5171122"/>
              <a:gd name="connsiteY6714" fmla="*/ 1087615 h 2863886"/>
              <a:gd name="connsiteX6715" fmla="*/ 3751898 w 5171122"/>
              <a:gd name="connsiteY6715" fmla="*/ 1088567 h 2863886"/>
              <a:gd name="connsiteX6716" fmla="*/ 3750945 w 5171122"/>
              <a:gd name="connsiteY6716" fmla="*/ 1089520 h 2863886"/>
              <a:gd name="connsiteX6717" fmla="*/ 3749993 w 5171122"/>
              <a:gd name="connsiteY6717" fmla="*/ 1090472 h 2863886"/>
              <a:gd name="connsiteX6718" fmla="*/ 3749040 w 5171122"/>
              <a:gd name="connsiteY6718" fmla="*/ 1091425 h 2863886"/>
              <a:gd name="connsiteX6719" fmla="*/ 3749040 w 5171122"/>
              <a:gd name="connsiteY6719" fmla="*/ 1092377 h 2863886"/>
              <a:gd name="connsiteX6720" fmla="*/ 3748088 w 5171122"/>
              <a:gd name="connsiteY6720" fmla="*/ 1094282 h 2863886"/>
              <a:gd name="connsiteX6721" fmla="*/ 3747135 w 5171122"/>
              <a:gd name="connsiteY6721" fmla="*/ 1096187 h 2863886"/>
              <a:gd name="connsiteX6722" fmla="*/ 3746183 w 5171122"/>
              <a:gd name="connsiteY6722" fmla="*/ 1098092 h 2863886"/>
              <a:gd name="connsiteX6723" fmla="*/ 3746183 w 5171122"/>
              <a:gd name="connsiteY6723" fmla="*/ 1099045 h 2863886"/>
              <a:gd name="connsiteX6724" fmla="*/ 3746183 w 5171122"/>
              <a:gd name="connsiteY6724" fmla="*/ 1100950 h 2863886"/>
              <a:gd name="connsiteX6725" fmla="*/ 3746183 w 5171122"/>
              <a:gd name="connsiteY6725" fmla="*/ 1102855 h 2863886"/>
              <a:gd name="connsiteX6726" fmla="*/ 3746183 w 5171122"/>
              <a:gd name="connsiteY6726" fmla="*/ 1104760 h 2863886"/>
              <a:gd name="connsiteX6727" fmla="*/ 3746183 w 5171122"/>
              <a:gd name="connsiteY6727" fmla="*/ 1105712 h 2863886"/>
              <a:gd name="connsiteX6728" fmla="*/ 3746183 w 5171122"/>
              <a:gd name="connsiteY6728" fmla="*/ 1106665 h 2863886"/>
              <a:gd name="connsiteX6729" fmla="*/ 3746183 w 5171122"/>
              <a:gd name="connsiteY6729" fmla="*/ 1108570 h 2863886"/>
              <a:gd name="connsiteX6730" fmla="*/ 3746183 w 5171122"/>
              <a:gd name="connsiteY6730" fmla="*/ 1110475 h 2863886"/>
              <a:gd name="connsiteX6731" fmla="*/ 3746183 w 5171122"/>
              <a:gd name="connsiteY6731" fmla="*/ 1112380 h 2863886"/>
              <a:gd name="connsiteX6732" fmla="*/ 3746183 w 5171122"/>
              <a:gd name="connsiteY6732" fmla="*/ 1113332 h 2863886"/>
              <a:gd name="connsiteX6733" fmla="*/ 3747135 w 5171122"/>
              <a:gd name="connsiteY6733" fmla="*/ 1115237 h 2863886"/>
              <a:gd name="connsiteX6734" fmla="*/ 3748088 w 5171122"/>
              <a:gd name="connsiteY6734" fmla="*/ 1117142 h 2863886"/>
              <a:gd name="connsiteX6735" fmla="*/ 3749040 w 5171122"/>
              <a:gd name="connsiteY6735" fmla="*/ 1119047 h 2863886"/>
              <a:gd name="connsiteX6736" fmla="*/ 3749040 w 5171122"/>
              <a:gd name="connsiteY6736" fmla="*/ 1120000 h 2863886"/>
              <a:gd name="connsiteX6737" fmla="*/ 3749993 w 5171122"/>
              <a:gd name="connsiteY6737" fmla="*/ 1120952 h 2863886"/>
              <a:gd name="connsiteX6738" fmla="*/ 3750945 w 5171122"/>
              <a:gd name="connsiteY6738" fmla="*/ 1121905 h 2863886"/>
              <a:gd name="connsiteX6739" fmla="*/ 3751898 w 5171122"/>
              <a:gd name="connsiteY6739" fmla="*/ 1122857 h 2863886"/>
              <a:gd name="connsiteX6740" fmla="*/ 3752850 w 5171122"/>
              <a:gd name="connsiteY6740" fmla="*/ 1123810 h 2863886"/>
              <a:gd name="connsiteX6741" fmla="*/ 3753803 w 5171122"/>
              <a:gd name="connsiteY6741" fmla="*/ 1124762 h 2863886"/>
              <a:gd name="connsiteX6742" fmla="*/ 3753803 w 5171122"/>
              <a:gd name="connsiteY6742" fmla="*/ 1124762 h 2863886"/>
              <a:gd name="connsiteX6743" fmla="*/ 3654743 w 5171122"/>
              <a:gd name="connsiteY6743" fmla="*/ 1297165 h 2863886"/>
              <a:gd name="connsiteX6744" fmla="*/ 3654743 w 5171122"/>
              <a:gd name="connsiteY6744" fmla="*/ 1297165 h 2863886"/>
              <a:gd name="connsiteX6745" fmla="*/ 3652838 w 5171122"/>
              <a:gd name="connsiteY6745" fmla="*/ 1297165 h 2863886"/>
              <a:gd name="connsiteX6746" fmla="*/ 3650933 w 5171122"/>
              <a:gd name="connsiteY6746" fmla="*/ 1297165 h 2863886"/>
              <a:gd name="connsiteX6747" fmla="*/ 3649028 w 5171122"/>
              <a:gd name="connsiteY6747" fmla="*/ 1297165 h 2863886"/>
              <a:gd name="connsiteX6748" fmla="*/ 3647123 w 5171122"/>
              <a:gd name="connsiteY6748" fmla="*/ 1297165 h 2863886"/>
              <a:gd name="connsiteX6749" fmla="*/ 3646170 w 5171122"/>
              <a:gd name="connsiteY6749" fmla="*/ 1297165 h 2863886"/>
              <a:gd name="connsiteX6750" fmla="*/ 3645218 w 5171122"/>
              <a:gd name="connsiteY6750" fmla="*/ 1297165 h 2863886"/>
              <a:gd name="connsiteX6751" fmla="*/ 3643313 w 5171122"/>
              <a:gd name="connsiteY6751" fmla="*/ 1297165 h 2863886"/>
              <a:gd name="connsiteX6752" fmla="*/ 3641408 w 5171122"/>
              <a:gd name="connsiteY6752" fmla="*/ 1297165 h 2863886"/>
              <a:gd name="connsiteX6753" fmla="*/ 3639503 w 5171122"/>
              <a:gd name="connsiteY6753" fmla="*/ 1297165 h 2863886"/>
              <a:gd name="connsiteX6754" fmla="*/ 3637598 w 5171122"/>
              <a:gd name="connsiteY6754" fmla="*/ 1297165 h 2863886"/>
              <a:gd name="connsiteX6755" fmla="*/ 3635693 w 5171122"/>
              <a:gd name="connsiteY6755" fmla="*/ 1298117 h 2863886"/>
              <a:gd name="connsiteX6756" fmla="*/ 3633788 w 5171122"/>
              <a:gd name="connsiteY6756" fmla="*/ 1299070 h 2863886"/>
              <a:gd name="connsiteX6757" fmla="*/ 3631883 w 5171122"/>
              <a:gd name="connsiteY6757" fmla="*/ 1300022 h 2863886"/>
              <a:gd name="connsiteX6758" fmla="*/ 3630930 w 5171122"/>
              <a:gd name="connsiteY6758" fmla="*/ 1300022 h 2863886"/>
              <a:gd name="connsiteX6759" fmla="*/ 3629978 w 5171122"/>
              <a:gd name="connsiteY6759" fmla="*/ 1300975 h 2863886"/>
              <a:gd name="connsiteX6760" fmla="*/ 3629025 w 5171122"/>
              <a:gd name="connsiteY6760" fmla="*/ 1301927 h 2863886"/>
              <a:gd name="connsiteX6761" fmla="*/ 3628073 w 5171122"/>
              <a:gd name="connsiteY6761" fmla="*/ 1302880 h 2863886"/>
              <a:gd name="connsiteX6762" fmla="*/ 3627120 w 5171122"/>
              <a:gd name="connsiteY6762" fmla="*/ 1303832 h 2863886"/>
              <a:gd name="connsiteX6763" fmla="*/ 3626168 w 5171122"/>
              <a:gd name="connsiteY6763" fmla="*/ 1304785 h 2863886"/>
              <a:gd name="connsiteX6764" fmla="*/ 3625215 w 5171122"/>
              <a:gd name="connsiteY6764" fmla="*/ 1305737 h 2863886"/>
              <a:gd name="connsiteX6765" fmla="*/ 3624263 w 5171122"/>
              <a:gd name="connsiteY6765" fmla="*/ 1307642 h 2863886"/>
              <a:gd name="connsiteX6766" fmla="*/ 3623310 w 5171122"/>
              <a:gd name="connsiteY6766" fmla="*/ 1308595 h 2863886"/>
              <a:gd name="connsiteX6767" fmla="*/ 3622358 w 5171122"/>
              <a:gd name="connsiteY6767" fmla="*/ 1309547 h 2863886"/>
              <a:gd name="connsiteX6768" fmla="*/ 3622358 w 5171122"/>
              <a:gd name="connsiteY6768" fmla="*/ 1310500 h 2863886"/>
              <a:gd name="connsiteX6769" fmla="*/ 3621405 w 5171122"/>
              <a:gd name="connsiteY6769" fmla="*/ 1312405 h 2863886"/>
              <a:gd name="connsiteX6770" fmla="*/ 3620453 w 5171122"/>
              <a:gd name="connsiteY6770" fmla="*/ 1314310 h 2863886"/>
              <a:gd name="connsiteX6771" fmla="*/ 3619500 w 5171122"/>
              <a:gd name="connsiteY6771" fmla="*/ 1316215 h 2863886"/>
              <a:gd name="connsiteX6772" fmla="*/ 3619500 w 5171122"/>
              <a:gd name="connsiteY6772" fmla="*/ 1318120 h 2863886"/>
              <a:gd name="connsiteX6773" fmla="*/ 3619500 w 5171122"/>
              <a:gd name="connsiteY6773" fmla="*/ 1318120 h 2863886"/>
              <a:gd name="connsiteX6774" fmla="*/ 3421380 w 5171122"/>
              <a:gd name="connsiteY6774" fmla="*/ 1318120 h 2863886"/>
              <a:gd name="connsiteX6775" fmla="*/ 4028123 w 5171122"/>
              <a:gd name="connsiteY6775" fmla="*/ 1081900 h 2863886"/>
              <a:gd name="connsiteX6776" fmla="*/ 4028123 w 5171122"/>
              <a:gd name="connsiteY6776" fmla="*/ 1081900 h 2863886"/>
              <a:gd name="connsiteX6777" fmla="*/ 4026218 w 5171122"/>
              <a:gd name="connsiteY6777" fmla="*/ 1081900 h 2863886"/>
              <a:gd name="connsiteX6778" fmla="*/ 4024313 w 5171122"/>
              <a:gd name="connsiteY6778" fmla="*/ 1081900 h 2863886"/>
              <a:gd name="connsiteX6779" fmla="*/ 4022408 w 5171122"/>
              <a:gd name="connsiteY6779" fmla="*/ 1081900 h 2863886"/>
              <a:gd name="connsiteX6780" fmla="*/ 4020503 w 5171122"/>
              <a:gd name="connsiteY6780" fmla="*/ 1081900 h 2863886"/>
              <a:gd name="connsiteX6781" fmla="*/ 4019550 w 5171122"/>
              <a:gd name="connsiteY6781" fmla="*/ 1081900 h 2863886"/>
              <a:gd name="connsiteX6782" fmla="*/ 4018598 w 5171122"/>
              <a:gd name="connsiteY6782" fmla="*/ 1081900 h 2863886"/>
              <a:gd name="connsiteX6783" fmla="*/ 4016693 w 5171122"/>
              <a:gd name="connsiteY6783" fmla="*/ 1081900 h 2863886"/>
              <a:gd name="connsiteX6784" fmla="*/ 4014788 w 5171122"/>
              <a:gd name="connsiteY6784" fmla="*/ 1081900 h 2863886"/>
              <a:gd name="connsiteX6785" fmla="*/ 4012883 w 5171122"/>
              <a:gd name="connsiteY6785" fmla="*/ 1081900 h 2863886"/>
              <a:gd name="connsiteX6786" fmla="*/ 4010978 w 5171122"/>
              <a:gd name="connsiteY6786" fmla="*/ 1081900 h 2863886"/>
              <a:gd name="connsiteX6787" fmla="*/ 4009073 w 5171122"/>
              <a:gd name="connsiteY6787" fmla="*/ 1082852 h 2863886"/>
              <a:gd name="connsiteX6788" fmla="*/ 4007168 w 5171122"/>
              <a:gd name="connsiteY6788" fmla="*/ 1083805 h 2863886"/>
              <a:gd name="connsiteX6789" fmla="*/ 4005263 w 5171122"/>
              <a:gd name="connsiteY6789" fmla="*/ 1084757 h 2863886"/>
              <a:gd name="connsiteX6790" fmla="*/ 4004310 w 5171122"/>
              <a:gd name="connsiteY6790" fmla="*/ 1084757 h 2863886"/>
              <a:gd name="connsiteX6791" fmla="*/ 4003358 w 5171122"/>
              <a:gd name="connsiteY6791" fmla="*/ 1085710 h 2863886"/>
              <a:gd name="connsiteX6792" fmla="*/ 4002405 w 5171122"/>
              <a:gd name="connsiteY6792" fmla="*/ 1086662 h 2863886"/>
              <a:gd name="connsiteX6793" fmla="*/ 4001453 w 5171122"/>
              <a:gd name="connsiteY6793" fmla="*/ 1087615 h 2863886"/>
              <a:gd name="connsiteX6794" fmla="*/ 4000500 w 5171122"/>
              <a:gd name="connsiteY6794" fmla="*/ 1088567 h 2863886"/>
              <a:gd name="connsiteX6795" fmla="*/ 3999548 w 5171122"/>
              <a:gd name="connsiteY6795" fmla="*/ 1089520 h 2863886"/>
              <a:gd name="connsiteX6796" fmla="*/ 3998595 w 5171122"/>
              <a:gd name="connsiteY6796" fmla="*/ 1090472 h 2863886"/>
              <a:gd name="connsiteX6797" fmla="*/ 3997643 w 5171122"/>
              <a:gd name="connsiteY6797" fmla="*/ 1091425 h 2863886"/>
              <a:gd name="connsiteX6798" fmla="*/ 3996690 w 5171122"/>
              <a:gd name="connsiteY6798" fmla="*/ 1092377 h 2863886"/>
              <a:gd name="connsiteX6799" fmla="*/ 3995738 w 5171122"/>
              <a:gd name="connsiteY6799" fmla="*/ 1093330 h 2863886"/>
              <a:gd name="connsiteX6800" fmla="*/ 3995738 w 5171122"/>
              <a:gd name="connsiteY6800" fmla="*/ 1094282 h 2863886"/>
              <a:gd name="connsiteX6801" fmla="*/ 3994785 w 5171122"/>
              <a:gd name="connsiteY6801" fmla="*/ 1096187 h 2863886"/>
              <a:gd name="connsiteX6802" fmla="*/ 3993833 w 5171122"/>
              <a:gd name="connsiteY6802" fmla="*/ 1098092 h 2863886"/>
              <a:gd name="connsiteX6803" fmla="*/ 3992880 w 5171122"/>
              <a:gd name="connsiteY6803" fmla="*/ 1099997 h 2863886"/>
              <a:gd name="connsiteX6804" fmla="*/ 3992880 w 5171122"/>
              <a:gd name="connsiteY6804" fmla="*/ 1101902 h 2863886"/>
              <a:gd name="connsiteX6805" fmla="*/ 3992880 w 5171122"/>
              <a:gd name="connsiteY6805" fmla="*/ 1101902 h 2863886"/>
              <a:gd name="connsiteX6806" fmla="*/ 3793808 w 5171122"/>
              <a:gd name="connsiteY6806" fmla="*/ 1101902 h 2863886"/>
              <a:gd name="connsiteX6807" fmla="*/ 3793808 w 5171122"/>
              <a:gd name="connsiteY6807" fmla="*/ 1101902 h 2863886"/>
              <a:gd name="connsiteX6808" fmla="*/ 3793808 w 5171122"/>
              <a:gd name="connsiteY6808" fmla="*/ 1099997 h 2863886"/>
              <a:gd name="connsiteX6809" fmla="*/ 3792855 w 5171122"/>
              <a:gd name="connsiteY6809" fmla="*/ 1098092 h 2863886"/>
              <a:gd name="connsiteX6810" fmla="*/ 3791903 w 5171122"/>
              <a:gd name="connsiteY6810" fmla="*/ 1096187 h 2863886"/>
              <a:gd name="connsiteX6811" fmla="*/ 3790950 w 5171122"/>
              <a:gd name="connsiteY6811" fmla="*/ 1094282 h 2863886"/>
              <a:gd name="connsiteX6812" fmla="*/ 3790950 w 5171122"/>
              <a:gd name="connsiteY6812" fmla="*/ 1093330 h 2863886"/>
              <a:gd name="connsiteX6813" fmla="*/ 3789998 w 5171122"/>
              <a:gd name="connsiteY6813" fmla="*/ 1092377 h 2863886"/>
              <a:gd name="connsiteX6814" fmla="*/ 3789045 w 5171122"/>
              <a:gd name="connsiteY6814" fmla="*/ 1091425 h 2863886"/>
              <a:gd name="connsiteX6815" fmla="*/ 3788093 w 5171122"/>
              <a:gd name="connsiteY6815" fmla="*/ 1090472 h 2863886"/>
              <a:gd name="connsiteX6816" fmla="*/ 3787140 w 5171122"/>
              <a:gd name="connsiteY6816" fmla="*/ 1089520 h 2863886"/>
              <a:gd name="connsiteX6817" fmla="*/ 3786188 w 5171122"/>
              <a:gd name="connsiteY6817" fmla="*/ 1088567 h 2863886"/>
              <a:gd name="connsiteX6818" fmla="*/ 3785235 w 5171122"/>
              <a:gd name="connsiteY6818" fmla="*/ 1087615 h 2863886"/>
              <a:gd name="connsiteX6819" fmla="*/ 3784283 w 5171122"/>
              <a:gd name="connsiteY6819" fmla="*/ 1086662 h 2863886"/>
              <a:gd name="connsiteX6820" fmla="*/ 3783330 w 5171122"/>
              <a:gd name="connsiteY6820" fmla="*/ 1085710 h 2863886"/>
              <a:gd name="connsiteX6821" fmla="*/ 3782378 w 5171122"/>
              <a:gd name="connsiteY6821" fmla="*/ 1084757 h 2863886"/>
              <a:gd name="connsiteX6822" fmla="*/ 3781425 w 5171122"/>
              <a:gd name="connsiteY6822" fmla="*/ 1084757 h 2863886"/>
              <a:gd name="connsiteX6823" fmla="*/ 3779520 w 5171122"/>
              <a:gd name="connsiteY6823" fmla="*/ 1083805 h 2863886"/>
              <a:gd name="connsiteX6824" fmla="*/ 3777615 w 5171122"/>
              <a:gd name="connsiteY6824" fmla="*/ 1082852 h 2863886"/>
              <a:gd name="connsiteX6825" fmla="*/ 3775710 w 5171122"/>
              <a:gd name="connsiteY6825" fmla="*/ 1081900 h 2863886"/>
              <a:gd name="connsiteX6826" fmla="*/ 3773805 w 5171122"/>
              <a:gd name="connsiteY6826" fmla="*/ 1081900 h 2863886"/>
              <a:gd name="connsiteX6827" fmla="*/ 3771900 w 5171122"/>
              <a:gd name="connsiteY6827" fmla="*/ 1081900 h 2863886"/>
              <a:gd name="connsiteX6828" fmla="*/ 3769995 w 5171122"/>
              <a:gd name="connsiteY6828" fmla="*/ 1081900 h 2863886"/>
              <a:gd name="connsiteX6829" fmla="*/ 3768090 w 5171122"/>
              <a:gd name="connsiteY6829" fmla="*/ 1081900 h 2863886"/>
              <a:gd name="connsiteX6830" fmla="*/ 3767138 w 5171122"/>
              <a:gd name="connsiteY6830" fmla="*/ 1081900 h 2863886"/>
              <a:gd name="connsiteX6831" fmla="*/ 3766185 w 5171122"/>
              <a:gd name="connsiteY6831" fmla="*/ 1081900 h 2863886"/>
              <a:gd name="connsiteX6832" fmla="*/ 3764280 w 5171122"/>
              <a:gd name="connsiteY6832" fmla="*/ 1081900 h 2863886"/>
              <a:gd name="connsiteX6833" fmla="*/ 3762375 w 5171122"/>
              <a:gd name="connsiteY6833" fmla="*/ 1081900 h 2863886"/>
              <a:gd name="connsiteX6834" fmla="*/ 3760470 w 5171122"/>
              <a:gd name="connsiteY6834" fmla="*/ 1081900 h 2863886"/>
              <a:gd name="connsiteX6835" fmla="*/ 3758565 w 5171122"/>
              <a:gd name="connsiteY6835" fmla="*/ 1081900 h 2863886"/>
              <a:gd name="connsiteX6836" fmla="*/ 3758565 w 5171122"/>
              <a:gd name="connsiteY6836" fmla="*/ 1081900 h 2863886"/>
              <a:gd name="connsiteX6837" fmla="*/ 3659505 w 5171122"/>
              <a:gd name="connsiteY6837" fmla="*/ 909497 h 2863886"/>
              <a:gd name="connsiteX6838" fmla="*/ 3659505 w 5171122"/>
              <a:gd name="connsiteY6838" fmla="*/ 909497 h 2863886"/>
              <a:gd name="connsiteX6839" fmla="*/ 3660458 w 5171122"/>
              <a:gd name="connsiteY6839" fmla="*/ 908545 h 2863886"/>
              <a:gd name="connsiteX6840" fmla="*/ 3661410 w 5171122"/>
              <a:gd name="connsiteY6840" fmla="*/ 907592 h 2863886"/>
              <a:gd name="connsiteX6841" fmla="*/ 3662363 w 5171122"/>
              <a:gd name="connsiteY6841" fmla="*/ 906640 h 2863886"/>
              <a:gd name="connsiteX6842" fmla="*/ 3663315 w 5171122"/>
              <a:gd name="connsiteY6842" fmla="*/ 905687 h 2863886"/>
              <a:gd name="connsiteX6843" fmla="*/ 3664268 w 5171122"/>
              <a:gd name="connsiteY6843" fmla="*/ 904735 h 2863886"/>
              <a:gd name="connsiteX6844" fmla="*/ 3664268 w 5171122"/>
              <a:gd name="connsiteY6844" fmla="*/ 903782 h 2863886"/>
              <a:gd name="connsiteX6845" fmla="*/ 3665220 w 5171122"/>
              <a:gd name="connsiteY6845" fmla="*/ 901877 h 2863886"/>
              <a:gd name="connsiteX6846" fmla="*/ 3666173 w 5171122"/>
              <a:gd name="connsiteY6846" fmla="*/ 899972 h 2863886"/>
              <a:gd name="connsiteX6847" fmla="*/ 3667125 w 5171122"/>
              <a:gd name="connsiteY6847" fmla="*/ 898067 h 2863886"/>
              <a:gd name="connsiteX6848" fmla="*/ 3667125 w 5171122"/>
              <a:gd name="connsiteY6848" fmla="*/ 897115 h 2863886"/>
              <a:gd name="connsiteX6849" fmla="*/ 3667125 w 5171122"/>
              <a:gd name="connsiteY6849" fmla="*/ 895210 h 2863886"/>
              <a:gd name="connsiteX6850" fmla="*/ 3667125 w 5171122"/>
              <a:gd name="connsiteY6850" fmla="*/ 893305 h 2863886"/>
              <a:gd name="connsiteX6851" fmla="*/ 3667125 w 5171122"/>
              <a:gd name="connsiteY6851" fmla="*/ 891400 h 2863886"/>
              <a:gd name="connsiteX6852" fmla="*/ 3667125 w 5171122"/>
              <a:gd name="connsiteY6852" fmla="*/ 890447 h 2863886"/>
              <a:gd name="connsiteX6853" fmla="*/ 3667125 w 5171122"/>
              <a:gd name="connsiteY6853" fmla="*/ 889495 h 2863886"/>
              <a:gd name="connsiteX6854" fmla="*/ 3667125 w 5171122"/>
              <a:gd name="connsiteY6854" fmla="*/ 887590 h 2863886"/>
              <a:gd name="connsiteX6855" fmla="*/ 3667125 w 5171122"/>
              <a:gd name="connsiteY6855" fmla="*/ 885685 h 2863886"/>
              <a:gd name="connsiteX6856" fmla="*/ 3667125 w 5171122"/>
              <a:gd name="connsiteY6856" fmla="*/ 883780 h 2863886"/>
              <a:gd name="connsiteX6857" fmla="*/ 3667125 w 5171122"/>
              <a:gd name="connsiteY6857" fmla="*/ 882827 h 2863886"/>
              <a:gd name="connsiteX6858" fmla="*/ 3666173 w 5171122"/>
              <a:gd name="connsiteY6858" fmla="*/ 880922 h 2863886"/>
              <a:gd name="connsiteX6859" fmla="*/ 3665220 w 5171122"/>
              <a:gd name="connsiteY6859" fmla="*/ 879017 h 2863886"/>
              <a:gd name="connsiteX6860" fmla="*/ 3664268 w 5171122"/>
              <a:gd name="connsiteY6860" fmla="*/ 877112 h 2863886"/>
              <a:gd name="connsiteX6861" fmla="*/ 3664268 w 5171122"/>
              <a:gd name="connsiteY6861" fmla="*/ 876160 h 2863886"/>
              <a:gd name="connsiteX6862" fmla="*/ 3663315 w 5171122"/>
              <a:gd name="connsiteY6862" fmla="*/ 875207 h 2863886"/>
              <a:gd name="connsiteX6863" fmla="*/ 3662363 w 5171122"/>
              <a:gd name="connsiteY6863" fmla="*/ 874255 h 2863886"/>
              <a:gd name="connsiteX6864" fmla="*/ 3661410 w 5171122"/>
              <a:gd name="connsiteY6864" fmla="*/ 873302 h 2863886"/>
              <a:gd name="connsiteX6865" fmla="*/ 3660458 w 5171122"/>
              <a:gd name="connsiteY6865" fmla="*/ 872350 h 2863886"/>
              <a:gd name="connsiteX6866" fmla="*/ 3659505 w 5171122"/>
              <a:gd name="connsiteY6866" fmla="*/ 871397 h 2863886"/>
              <a:gd name="connsiteX6867" fmla="*/ 3659505 w 5171122"/>
              <a:gd name="connsiteY6867" fmla="*/ 871397 h 2863886"/>
              <a:gd name="connsiteX6868" fmla="*/ 3758565 w 5171122"/>
              <a:gd name="connsiteY6868" fmla="*/ 698995 h 2863886"/>
              <a:gd name="connsiteX6869" fmla="*/ 3758565 w 5171122"/>
              <a:gd name="connsiteY6869" fmla="*/ 698995 h 2863886"/>
              <a:gd name="connsiteX6870" fmla="*/ 3760470 w 5171122"/>
              <a:gd name="connsiteY6870" fmla="*/ 698995 h 2863886"/>
              <a:gd name="connsiteX6871" fmla="*/ 3762375 w 5171122"/>
              <a:gd name="connsiteY6871" fmla="*/ 698995 h 2863886"/>
              <a:gd name="connsiteX6872" fmla="*/ 3764280 w 5171122"/>
              <a:gd name="connsiteY6872" fmla="*/ 698995 h 2863886"/>
              <a:gd name="connsiteX6873" fmla="*/ 3766185 w 5171122"/>
              <a:gd name="connsiteY6873" fmla="*/ 698995 h 2863886"/>
              <a:gd name="connsiteX6874" fmla="*/ 3767138 w 5171122"/>
              <a:gd name="connsiteY6874" fmla="*/ 698995 h 2863886"/>
              <a:gd name="connsiteX6875" fmla="*/ 3768090 w 5171122"/>
              <a:gd name="connsiteY6875" fmla="*/ 698995 h 2863886"/>
              <a:gd name="connsiteX6876" fmla="*/ 3769995 w 5171122"/>
              <a:gd name="connsiteY6876" fmla="*/ 698995 h 2863886"/>
              <a:gd name="connsiteX6877" fmla="*/ 3771900 w 5171122"/>
              <a:gd name="connsiteY6877" fmla="*/ 698995 h 2863886"/>
              <a:gd name="connsiteX6878" fmla="*/ 3773805 w 5171122"/>
              <a:gd name="connsiteY6878" fmla="*/ 698995 h 2863886"/>
              <a:gd name="connsiteX6879" fmla="*/ 3774758 w 5171122"/>
              <a:gd name="connsiteY6879" fmla="*/ 698995 h 2863886"/>
              <a:gd name="connsiteX6880" fmla="*/ 3776663 w 5171122"/>
              <a:gd name="connsiteY6880" fmla="*/ 698042 h 2863886"/>
              <a:gd name="connsiteX6881" fmla="*/ 3778568 w 5171122"/>
              <a:gd name="connsiteY6881" fmla="*/ 697090 h 2863886"/>
              <a:gd name="connsiteX6882" fmla="*/ 3780473 w 5171122"/>
              <a:gd name="connsiteY6882" fmla="*/ 696137 h 2863886"/>
              <a:gd name="connsiteX6883" fmla="*/ 3781425 w 5171122"/>
              <a:gd name="connsiteY6883" fmla="*/ 696137 h 2863886"/>
              <a:gd name="connsiteX6884" fmla="*/ 3782378 w 5171122"/>
              <a:gd name="connsiteY6884" fmla="*/ 695185 h 2863886"/>
              <a:gd name="connsiteX6885" fmla="*/ 3783330 w 5171122"/>
              <a:gd name="connsiteY6885" fmla="*/ 694232 h 2863886"/>
              <a:gd name="connsiteX6886" fmla="*/ 3784283 w 5171122"/>
              <a:gd name="connsiteY6886" fmla="*/ 693280 h 2863886"/>
              <a:gd name="connsiteX6887" fmla="*/ 3785235 w 5171122"/>
              <a:gd name="connsiteY6887" fmla="*/ 692327 h 2863886"/>
              <a:gd name="connsiteX6888" fmla="*/ 3786188 w 5171122"/>
              <a:gd name="connsiteY6888" fmla="*/ 691375 h 2863886"/>
              <a:gd name="connsiteX6889" fmla="*/ 3787140 w 5171122"/>
              <a:gd name="connsiteY6889" fmla="*/ 690422 h 2863886"/>
              <a:gd name="connsiteX6890" fmla="*/ 3788093 w 5171122"/>
              <a:gd name="connsiteY6890" fmla="*/ 689470 h 2863886"/>
              <a:gd name="connsiteX6891" fmla="*/ 3789045 w 5171122"/>
              <a:gd name="connsiteY6891" fmla="*/ 688517 h 2863886"/>
              <a:gd name="connsiteX6892" fmla="*/ 3789998 w 5171122"/>
              <a:gd name="connsiteY6892" fmla="*/ 687565 h 2863886"/>
              <a:gd name="connsiteX6893" fmla="*/ 3789998 w 5171122"/>
              <a:gd name="connsiteY6893" fmla="*/ 686612 h 2863886"/>
              <a:gd name="connsiteX6894" fmla="*/ 3790950 w 5171122"/>
              <a:gd name="connsiteY6894" fmla="*/ 684707 h 2863886"/>
              <a:gd name="connsiteX6895" fmla="*/ 3791903 w 5171122"/>
              <a:gd name="connsiteY6895" fmla="*/ 682802 h 2863886"/>
              <a:gd name="connsiteX6896" fmla="*/ 3792855 w 5171122"/>
              <a:gd name="connsiteY6896" fmla="*/ 680897 h 2863886"/>
              <a:gd name="connsiteX6897" fmla="*/ 3792855 w 5171122"/>
              <a:gd name="connsiteY6897" fmla="*/ 678992 h 2863886"/>
              <a:gd name="connsiteX6898" fmla="*/ 3792855 w 5171122"/>
              <a:gd name="connsiteY6898" fmla="*/ 678992 h 2863886"/>
              <a:gd name="connsiteX6899" fmla="*/ 3991928 w 5171122"/>
              <a:gd name="connsiteY6899" fmla="*/ 678992 h 2863886"/>
              <a:gd name="connsiteX6900" fmla="*/ 3991928 w 5171122"/>
              <a:gd name="connsiteY6900" fmla="*/ 678992 h 2863886"/>
              <a:gd name="connsiteX6901" fmla="*/ 3991928 w 5171122"/>
              <a:gd name="connsiteY6901" fmla="*/ 680897 h 2863886"/>
              <a:gd name="connsiteX6902" fmla="*/ 3992880 w 5171122"/>
              <a:gd name="connsiteY6902" fmla="*/ 682802 h 2863886"/>
              <a:gd name="connsiteX6903" fmla="*/ 3993833 w 5171122"/>
              <a:gd name="connsiteY6903" fmla="*/ 684707 h 2863886"/>
              <a:gd name="connsiteX6904" fmla="*/ 3994785 w 5171122"/>
              <a:gd name="connsiteY6904" fmla="*/ 686612 h 2863886"/>
              <a:gd name="connsiteX6905" fmla="*/ 3994785 w 5171122"/>
              <a:gd name="connsiteY6905" fmla="*/ 687565 h 2863886"/>
              <a:gd name="connsiteX6906" fmla="*/ 3995738 w 5171122"/>
              <a:gd name="connsiteY6906" fmla="*/ 688517 h 2863886"/>
              <a:gd name="connsiteX6907" fmla="*/ 3996690 w 5171122"/>
              <a:gd name="connsiteY6907" fmla="*/ 689470 h 2863886"/>
              <a:gd name="connsiteX6908" fmla="*/ 3997643 w 5171122"/>
              <a:gd name="connsiteY6908" fmla="*/ 691375 h 2863886"/>
              <a:gd name="connsiteX6909" fmla="*/ 3998595 w 5171122"/>
              <a:gd name="connsiteY6909" fmla="*/ 692327 h 2863886"/>
              <a:gd name="connsiteX6910" fmla="*/ 3999548 w 5171122"/>
              <a:gd name="connsiteY6910" fmla="*/ 693280 h 2863886"/>
              <a:gd name="connsiteX6911" fmla="*/ 4000500 w 5171122"/>
              <a:gd name="connsiteY6911" fmla="*/ 694232 h 2863886"/>
              <a:gd name="connsiteX6912" fmla="*/ 4001453 w 5171122"/>
              <a:gd name="connsiteY6912" fmla="*/ 695185 h 2863886"/>
              <a:gd name="connsiteX6913" fmla="*/ 4002405 w 5171122"/>
              <a:gd name="connsiteY6913" fmla="*/ 696137 h 2863886"/>
              <a:gd name="connsiteX6914" fmla="*/ 4003358 w 5171122"/>
              <a:gd name="connsiteY6914" fmla="*/ 697090 h 2863886"/>
              <a:gd name="connsiteX6915" fmla="*/ 4004310 w 5171122"/>
              <a:gd name="connsiteY6915" fmla="*/ 697090 h 2863886"/>
              <a:gd name="connsiteX6916" fmla="*/ 4006215 w 5171122"/>
              <a:gd name="connsiteY6916" fmla="*/ 698042 h 2863886"/>
              <a:gd name="connsiteX6917" fmla="*/ 4008120 w 5171122"/>
              <a:gd name="connsiteY6917" fmla="*/ 698995 h 2863886"/>
              <a:gd name="connsiteX6918" fmla="*/ 4010025 w 5171122"/>
              <a:gd name="connsiteY6918" fmla="*/ 699947 h 2863886"/>
              <a:gd name="connsiteX6919" fmla="*/ 4010978 w 5171122"/>
              <a:gd name="connsiteY6919" fmla="*/ 699947 h 2863886"/>
              <a:gd name="connsiteX6920" fmla="*/ 4012883 w 5171122"/>
              <a:gd name="connsiteY6920" fmla="*/ 699947 h 2863886"/>
              <a:gd name="connsiteX6921" fmla="*/ 4014788 w 5171122"/>
              <a:gd name="connsiteY6921" fmla="*/ 699947 h 2863886"/>
              <a:gd name="connsiteX6922" fmla="*/ 4016693 w 5171122"/>
              <a:gd name="connsiteY6922" fmla="*/ 699947 h 2863886"/>
              <a:gd name="connsiteX6923" fmla="*/ 4017645 w 5171122"/>
              <a:gd name="connsiteY6923" fmla="*/ 699947 h 2863886"/>
              <a:gd name="connsiteX6924" fmla="*/ 4018598 w 5171122"/>
              <a:gd name="connsiteY6924" fmla="*/ 699947 h 2863886"/>
              <a:gd name="connsiteX6925" fmla="*/ 4020503 w 5171122"/>
              <a:gd name="connsiteY6925" fmla="*/ 699947 h 2863886"/>
              <a:gd name="connsiteX6926" fmla="*/ 4022408 w 5171122"/>
              <a:gd name="connsiteY6926" fmla="*/ 699947 h 2863886"/>
              <a:gd name="connsiteX6927" fmla="*/ 4024313 w 5171122"/>
              <a:gd name="connsiteY6927" fmla="*/ 699947 h 2863886"/>
              <a:gd name="connsiteX6928" fmla="*/ 4025265 w 5171122"/>
              <a:gd name="connsiteY6928" fmla="*/ 699947 h 2863886"/>
              <a:gd name="connsiteX6929" fmla="*/ 4025265 w 5171122"/>
              <a:gd name="connsiteY6929" fmla="*/ 699947 h 2863886"/>
              <a:gd name="connsiteX6930" fmla="*/ 4124325 w 5171122"/>
              <a:gd name="connsiteY6930" fmla="*/ 872350 h 2863886"/>
              <a:gd name="connsiteX6931" fmla="*/ 4124325 w 5171122"/>
              <a:gd name="connsiteY6931" fmla="*/ 872350 h 2863886"/>
              <a:gd name="connsiteX6932" fmla="*/ 4123373 w 5171122"/>
              <a:gd name="connsiteY6932" fmla="*/ 873302 h 2863886"/>
              <a:gd name="connsiteX6933" fmla="*/ 4122420 w 5171122"/>
              <a:gd name="connsiteY6933" fmla="*/ 874255 h 2863886"/>
              <a:gd name="connsiteX6934" fmla="*/ 4121468 w 5171122"/>
              <a:gd name="connsiteY6934" fmla="*/ 875207 h 2863886"/>
              <a:gd name="connsiteX6935" fmla="*/ 4120515 w 5171122"/>
              <a:gd name="connsiteY6935" fmla="*/ 876160 h 2863886"/>
              <a:gd name="connsiteX6936" fmla="*/ 4119563 w 5171122"/>
              <a:gd name="connsiteY6936" fmla="*/ 877112 h 2863886"/>
              <a:gd name="connsiteX6937" fmla="*/ 4119563 w 5171122"/>
              <a:gd name="connsiteY6937" fmla="*/ 878065 h 2863886"/>
              <a:gd name="connsiteX6938" fmla="*/ 4118610 w 5171122"/>
              <a:gd name="connsiteY6938" fmla="*/ 879970 h 2863886"/>
              <a:gd name="connsiteX6939" fmla="*/ 4117658 w 5171122"/>
              <a:gd name="connsiteY6939" fmla="*/ 881875 h 2863886"/>
              <a:gd name="connsiteX6940" fmla="*/ 4116705 w 5171122"/>
              <a:gd name="connsiteY6940" fmla="*/ 883780 h 2863886"/>
              <a:gd name="connsiteX6941" fmla="*/ 4116705 w 5171122"/>
              <a:gd name="connsiteY6941" fmla="*/ 884732 h 2863886"/>
              <a:gd name="connsiteX6942" fmla="*/ 4116705 w 5171122"/>
              <a:gd name="connsiteY6942" fmla="*/ 886637 h 2863886"/>
              <a:gd name="connsiteX6943" fmla="*/ 4116705 w 5171122"/>
              <a:gd name="connsiteY6943" fmla="*/ 888542 h 2863886"/>
              <a:gd name="connsiteX6944" fmla="*/ 4116705 w 5171122"/>
              <a:gd name="connsiteY6944" fmla="*/ 890447 h 2863886"/>
              <a:gd name="connsiteX6945" fmla="*/ 4116705 w 5171122"/>
              <a:gd name="connsiteY6945" fmla="*/ 891400 h 2863886"/>
              <a:gd name="connsiteX6946" fmla="*/ 4116705 w 5171122"/>
              <a:gd name="connsiteY6946" fmla="*/ 892352 h 2863886"/>
              <a:gd name="connsiteX6947" fmla="*/ 4116705 w 5171122"/>
              <a:gd name="connsiteY6947" fmla="*/ 894257 h 2863886"/>
              <a:gd name="connsiteX6948" fmla="*/ 4116705 w 5171122"/>
              <a:gd name="connsiteY6948" fmla="*/ 896162 h 2863886"/>
              <a:gd name="connsiteX6949" fmla="*/ 4116705 w 5171122"/>
              <a:gd name="connsiteY6949" fmla="*/ 898067 h 2863886"/>
              <a:gd name="connsiteX6950" fmla="*/ 4116705 w 5171122"/>
              <a:gd name="connsiteY6950" fmla="*/ 899020 h 2863886"/>
              <a:gd name="connsiteX6951" fmla="*/ 4117658 w 5171122"/>
              <a:gd name="connsiteY6951" fmla="*/ 900925 h 2863886"/>
              <a:gd name="connsiteX6952" fmla="*/ 4118610 w 5171122"/>
              <a:gd name="connsiteY6952" fmla="*/ 902830 h 2863886"/>
              <a:gd name="connsiteX6953" fmla="*/ 4119563 w 5171122"/>
              <a:gd name="connsiteY6953" fmla="*/ 904735 h 2863886"/>
              <a:gd name="connsiteX6954" fmla="*/ 4119563 w 5171122"/>
              <a:gd name="connsiteY6954" fmla="*/ 905687 h 2863886"/>
              <a:gd name="connsiteX6955" fmla="*/ 4120515 w 5171122"/>
              <a:gd name="connsiteY6955" fmla="*/ 906640 h 2863886"/>
              <a:gd name="connsiteX6956" fmla="*/ 4121468 w 5171122"/>
              <a:gd name="connsiteY6956" fmla="*/ 907592 h 2863886"/>
              <a:gd name="connsiteX6957" fmla="*/ 4122420 w 5171122"/>
              <a:gd name="connsiteY6957" fmla="*/ 908545 h 2863886"/>
              <a:gd name="connsiteX6958" fmla="*/ 4123373 w 5171122"/>
              <a:gd name="connsiteY6958" fmla="*/ 909497 h 2863886"/>
              <a:gd name="connsiteX6959" fmla="*/ 4124325 w 5171122"/>
              <a:gd name="connsiteY6959" fmla="*/ 910450 h 2863886"/>
              <a:gd name="connsiteX6960" fmla="*/ 4124325 w 5171122"/>
              <a:gd name="connsiteY6960" fmla="*/ 910450 h 2863886"/>
              <a:gd name="connsiteX6961" fmla="*/ 4028123 w 5171122"/>
              <a:gd name="connsiteY6961" fmla="*/ 1081900 h 28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</a:cxnLst>
            <a:rect l="l" t="t" r="r" b="b"/>
            <a:pathLst>
              <a:path w="5171122" h="2863886">
                <a:moveTo>
                  <a:pt x="5143500" y="432295"/>
                </a:moveTo>
                <a:cubicBezTo>
                  <a:pt x="5131118" y="432295"/>
                  <a:pt x="5120640" y="440867"/>
                  <a:pt x="5117783" y="452297"/>
                </a:cubicBezTo>
                <a:lnTo>
                  <a:pt x="4918710" y="452297"/>
                </a:lnTo>
                <a:cubicBezTo>
                  <a:pt x="4918710" y="452297"/>
                  <a:pt x="4918710" y="452297"/>
                  <a:pt x="4918710" y="452297"/>
                </a:cubicBezTo>
                <a:cubicBezTo>
                  <a:pt x="4918710" y="451345"/>
                  <a:pt x="4918710" y="451345"/>
                  <a:pt x="4918710" y="450392"/>
                </a:cubicBezTo>
                <a:cubicBezTo>
                  <a:pt x="4918710" y="449440"/>
                  <a:pt x="4918710" y="449440"/>
                  <a:pt x="4917758" y="448487"/>
                </a:cubicBezTo>
                <a:cubicBezTo>
                  <a:pt x="4916805" y="447535"/>
                  <a:pt x="4917758" y="447535"/>
                  <a:pt x="4916805" y="446582"/>
                </a:cubicBezTo>
                <a:cubicBezTo>
                  <a:pt x="4916805" y="445630"/>
                  <a:pt x="4915853" y="445630"/>
                  <a:pt x="4915853" y="444677"/>
                </a:cubicBezTo>
                <a:cubicBezTo>
                  <a:pt x="4915853" y="444677"/>
                  <a:pt x="4915853" y="443725"/>
                  <a:pt x="4915853" y="443725"/>
                </a:cubicBezTo>
                <a:cubicBezTo>
                  <a:pt x="4915853" y="443725"/>
                  <a:pt x="4915853" y="443725"/>
                  <a:pt x="4914900" y="442772"/>
                </a:cubicBezTo>
                <a:cubicBezTo>
                  <a:pt x="4914900" y="442772"/>
                  <a:pt x="4913948" y="441820"/>
                  <a:pt x="4913948" y="441820"/>
                </a:cubicBezTo>
                <a:cubicBezTo>
                  <a:pt x="4913948" y="440867"/>
                  <a:pt x="4912995" y="440867"/>
                  <a:pt x="4912995" y="440867"/>
                </a:cubicBezTo>
                <a:cubicBezTo>
                  <a:pt x="4912995" y="440867"/>
                  <a:pt x="4912043" y="439915"/>
                  <a:pt x="4912043" y="439915"/>
                </a:cubicBezTo>
                <a:cubicBezTo>
                  <a:pt x="4912043" y="439915"/>
                  <a:pt x="4911090" y="438962"/>
                  <a:pt x="4911090" y="438962"/>
                </a:cubicBezTo>
                <a:cubicBezTo>
                  <a:pt x="4911090" y="438962"/>
                  <a:pt x="4910138" y="438010"/>
                  <a:pt x="4910138" y="438010"/>
                </a:cubicBezTo>
                <a:cubicBezTo>
                  <a:pt x="4910138" y="438010"/>
                  <a:pt x="4909185" y="437057"/>
                  <a:pt x="4909185" y="437057"/>
                </a:cubicBezTo>
                <a:cubicBezTo>
                  <a:pt x="4909185" y="437057"/>
                  <a:pt x="4908233" y="436105"/>
                  <a:pt x="4908233" y="436105"/>
                </a:cubicBezTo>
                <a:cubicBezTo>
                  <a:pt x="4908233" y="436105"/>
                  <a:pt x="4908233" y="436105"/>
                  <a:pt x="4907280" y="435152"/>
                </a:cubicBezTo>
                <a:cubicBezTo>
                  <a:pt x="4906328" y="434200"/>
                  <a:pt x="4906328" y="435152"/>
                  <a:pt x="4906328" y="435152"/>
                </a:cubicBezTo>
                <a:cubicBezTo>
                  <a:pt x="4905375" y="435152"/>
                  <a:pt x="4905375" y="434200"/>
                  <a:pt x="4904423" y="434200"/>
                </a:cubicBezTo>
                <a:cubicBezTo>
                  <a:pt x="4903470" y="434200"/>
                  <a:pt x="4903470" y="434200"/>
                  <a:pt x="4902518" y="433247"/>
                </a:cubicBezTo>
                <a:cubicBezTo>
                  <a:pt x="4901565" y="433247"/>
                  <a:pt x="4901565" y="433247"/>
                  <a:pt x="4900613" y="432295"/>
                </a:cubicBezTo>
                <a:cubicBezTo>
                  <a:pt x="4900613" y="432295"/>
                  <a:pt x="4899660" y="432295"/>
                  <a:pt x="4899660" y="432295"/>
                </a:cubicBezTo>
                <a:cubicBezTo>
                  <a:pt x="4898708" y="432295"/>
                  <a:pt x="4898708" y="432295"/>
                  <a:pt x="4897755" y="432295"/>
                </a:cubicBezTo>
                <a:cubicBezTo>
                  <a:pt x="4896803" y="432295"/>
                  <a:pt x="4896803" y="432295"/>
                  <a:pt x="4895850" y="432295"/>
                </a:cubicBezTo>
                <a:cubicBezTo>
                  <a:pt x="4894898" y="432295"/>
                  <a:pt x="4894898" y="432295"/>
                  <a:pt x="4893945" y="432295"/>
                </a:cubicBezTo>
                <a:cubicBezTo>
                  <a:pt x="4893945" y="432295"/>
                  <a:pt x="4892993" y="432295"/>
                  <a:pt x="4892993" y="432295"/>
                </a:cubicBezTo>
                <a:cubicBezTo>
                  <a:pt x="4892993" y="432295"/>
                  <a:pt x="4892040" y="432295"/>
                  <a:pt x="4892040" y="432295"/>
                </a:cubicBezTo>
                <a:cubicBezTo>
                  <a:pt x="4891088" y="432295"/>
                  <a:pt x="4891088" y="432295"/>
                  <a:pt x="4890135" y="432295"/>
                </a:cubicBezTo>
                <a:cubicBezTo>
                  <a:pt x="4889183" y="432295"/>
                  <a:pt x="4889183" y="432295"/>
                  <a:pt x="4888230" y="432295"/>
                </a:cubicBezTo>
                <a:cubicBezTo>
                  <a:pt x="4887278" y="432295"/>
                  <a:pt x="4887278" y="432295"/>
                  <a:pt x="4886325" y="432295"/>
                </a:cubicBezTo>
                <a:cubicBezTo>
                  <a:pt x="4885373" y="432295"/>
                  <a:pt x="4885373" y="432295"/>
                  <a:pt x="4884420" y="432295"/>
                </a:cubicBezTo>
                <a:cubicBezTo>
                  <a:pt x="4884420" y="432295"/>
                  <a:pt x="4884420" y="432295"/>
                  <a:pt x="4884420" y="432295"/>
                </a:cubicBezTo>
                <a:lnTo>
                  <a:pt x="4785360" y="259892"/>
                </a:lnTo>
                <a:cubicBezTo>
                  <a:pt x="4785360" y="259892"/>
                  <a:pt x="4785360" y="259892"/>
                  <a:pt x="4785360" y="259892"/>
                </a:cubicBezTo>
                <a:cubicBezTo>
                  <a:pt x="4786313" y="258940"/>
                  <a:pt x="4786313" y="258940"/>
                  <a:pt x="4787265" y="257987"/>
                </a:cubicBezTo>
                <a:cubicBezTo>
                  <a:pt x="4788218" y="257035"/>
                  <a:pt x="4788218" y="257035"/>
                  <a:pt x="4789170" y="256082"/>
                </a:cubicBezTo>
                <a:cubicBezTo>
                  <a:pt x="4790123" y="255130"/>
                  <a:pt x="4790123" y="255130"/>
                  <a:pt x="4790123" y="254177"/>
                </a:cubicBezTo>
                <a:cubicBezTo>
                  <a:pt x="4790123" y="253225"/>
                  <a:pt x="4791075" y="253225"/>
                  <a:pt x="4791075" y="252272"/>
                </a:cubicBezTo>
                <a:cubicBezTo>
                  <a:pt x="4791075" y="251320"/>
                  <a:pt x="4792028" y="250367"/>
                  <a:pt x="4792028" y="249415"/>
                </a:cubicBezTo>
                <a:cubicBezTo>
                  <a:pt x="4792028" y="248462"/>
                  <a:pt x="4792980" y="247510"/>
                  <a:pt x="4792980" y="247510"/>
                </a:cubicBezTo>
                <a:cubicBezTo>
                  <a:pt x="4792980" y="246557"/>
                  <a:pt x="4792980" y="245605"/>
                  <a:pt x="4792980" y="244652"/>
                </a:cubicBezTo>
                <a:cubicBezTo>
                  <a:pt x="4792980" y="243700"/>
                  <a:pt x="4792980" y="242747"/>
                  <a:pt x="4792980" y="241795"/>
                </a:cubicBezTo>
                <a:cubicBezTo>
                  <a:pt x="4792980" y="241795"/>
                  <a:pt x="4792980" y="240842"/>
                  <a:pt x="4792980" y="240842"/>
                </a:cubicBezTo>
                <a:cubicBezTo>
                  <a:pt x="4792980" y="239890"/>
                  <a:pt x="4792980" y="239890"/>
                  <a:pt x="4792980" y="238937"/>
                </a:cubicBezTo>
                <a:cubicBezTo>
                  <a:pt x="4792980" y="237985"/>
                  <a:pt x="4792980" y="237032"/>
                  <a:pt x="4792980" y="236080"/>
                </a:cubicBezTo>
                <a:cubicBezTo>
                  <a:pt x="4792980" y="235127"/>
                  <a:pt x="4792980" y="234175"/>
                  <a:pt x="4792028" y="233222"/>
                </a:cubicBezTo>
                <a:cubicBezTo>
                  <a:pt x="4792028" y="232270"/>
                  <a:pt x="4792028" y="231317"/>
                  <a:pt x="4791075" y="230365"/>
                </a:cubicBezTo>
                <a:cubicBezTo>
                  <a:pt x="4791075" y="229412"/>
                  <a:pt x="4790123" y="228460"/>
                  <a:pt x="4790123" y="227507"/>
                </a:cubicBezTo>
                <a:cubicBezTo>
                  <a:pt x="4790123" y="227507"/>
                  <a:pt x="4790123" y="226555"/>
                  <a:pt x="4789170" y="226555"/>
                </a:cubicBezTo>
                <a:cubicBezTo>
                  <a:pt x="4789170" y="226555"/>
                  <a:pt x="4789170" y="226555"/>
                  <a:pt x="4788218" y="225602"/>
                </a:cubicBezTo>
                <a:cubicBezTo>
                  <a:pt x="4787265" y="224650"/>
                  <a:pt x="4787265" y="223697"/>
                  <a:pt x="4786313" y="223697"/>
                </a:cubicBezTo>
                <a:cubicBezTo>
                  <a:pt x="4785360" y="222745"/>
                  <a:pt x="4785360" y="222745"/>
                  <a:pt x="4784408" y="221792"/>
                </a:cubicBezTo>
                <a:cubicBezTo>
                  <a:pt x="4783455" y="220840"/>
                  <a:pt x="4783455" y="220840"/>
                  <a:pt x="4782503" y="219887"/>
                </a:cubicBezTo>
                <a:cubicBezTo>
                  <a:pt x="4781550" y="218935"/>
                  <a:pt x="4781550" y="218935"/>
                  <a:pt x="4780598" y="217982"/>
                </a:cubicBezTo>
                <a:cubicBezTo>
                  <a:pt x="4779645" y="217030"/>
                  <a:pt x="4779645" y="217030"/>
                  <a:pt x="4778693" y="217030"/>
                </a:cubicBezTo>
                <a:cubicBezTo>
                  <a:pt x="4777740" y="217030"/>
                  <a:pt x="4776788" y="216077"/>
                  <a:pt x="4776788" y="216077"/>
                </a:cubicBezTo>
                <a:cubicBezTo>
                  <a:pt x="4775835" y="216077"/>
                  <a:pt x="4774883" y="215125"/>
                  <a:pt x="4773930" y="215125"/>
                </a:cubicBezTo>
                <a:cubicBezTo>
                  <a:pt x="4772978" y="215125"/>
                  <a:pt x="4772025" y="214172"/>
                  <a:pt x="4771073" y="214172"/>
                </a:cubicBezTo>
                <a:cubicBezTo>
                  <a:pt x="4770120" y="214172"/>
                  <a:pt x="4769168" y="214172"/>
                  <a:pt x="4768215" y="214172"/>
                </a:cubicBezTo>
                <a:cubicBezTo>
                  <a:pt x="4767263" y="214172"/>
                  <a:pt x="4766310" y="214172"/>
                  <a:pt x="4765358" y="214172"/>
                </a:cubicBezTo>
                <a:cubicBezTo>
                  <a:pt x="4765358" y="214172"/>
                  <a:pt x="4764405" y="214172"/>
                  <a:pt x="4764405" y="214172"/>
                </a:cubicBezTo>
                <a:cubicBezTo>
                  <a:pt x="4763453" y="214172"/>
                  <a:pt x="4763453" y="214172"/>
                  <a:pt x="4762500" y="214172"/>
                </a:cubicBezTo>
                <a:cubicBezTo>
                  <a:pt x="4761548" y="214172"/>
                  <a:pt x="4760595" y="214172"/>
                  <a:pt x="4759643" y="214172"/>
                </a:cubicBezTo>
                <a:cubicBezTo>
                  <a:pt x="4758690" y="214172"/>
                  <a:pt x="4757738" y="214172"/>
                  <a:pt x="4756785" y="215125"/>
                </a:cubicBezTo>
                <a:cubicBezTo>
                  <a:pt x="4755833" y="215125"/>
                  <a:pt x="4754880" y="215125"/>
                  <a:pt x="4753928" y="216077"/>
                </a:cubicBezTo>
                <a:cubicBezTo>
                  <a:pt x="4752975" y="216077"/>
                  <a:pt x="4752023" y="217030"/>
                  <a:pt x="4751070" y="217030"/>
                </a:cubicBezTo>
                <a:cubicBezTo>
                  <a:pt x="4751070" y="217030"/>
                  <a:pt x="4750118" y="217030"/>
                  <a:pt x="4750118" y="217982"/>
                </a:cubicBezTo>
                <a:cubicBezTo>
                  <a:pt x="4750118" y="217982"/>
                  <a:pt x="4750118" y="217982"/>
                  <a:pt x="4749165" y="218935"/>
                </a:cubicBezTo>
                <a:cubicBezTo>
                  <a:pt x="4748213" y="219887"/>
                  <a:pt x="4747260" y="219887"/>
                  <a:pt x="4747260" y="220840"/>
                </a:cubicBezTo>
                <a:cubicBezTo>
                  <a:pt x="4746308" y="221792"/>
                  <a:pt x="4746308" y="221792"/>
                  <a:pt x="4745355" y="222745"/>
                </a:cubicBezTo>
                <a:cubicBezTo>
                  <a:pt x="4744403" y="223697"/>
                  <a:pt x="4744403" y="223697"/>
                  <a:pt x="4743450" y="224650"/>
                </a:cubicBezTo>
                <a:cubicBezTo>
                  <a:pt x="4742498" y="225602"/>
                  <a:pt x="4742498" y="225602"/>
                  <a:pt x="4741545" y="226555"/>
                </a:cubicBezTo>
                <a:cubicBezTo>
                  <a:pt x="4740593" y="227507"/>
                  <a:pt x="4740593" y="227507"/>
                  <a:pt x="4740593" y="228460"/>
                </a:cubicBezTo>
                <a:cubicBezTo>
                  <a:pt x="4740593" y="229412"/>
                  <a:pt x="4739640" y="230365"/>
                  <a:pt x="4739640" y="230365"/>
                </a:cubicBezTo>
                <a:cubicBezTo>
                  <a:pt x="4739640" y="231317"/>
                  <a:pt x="4738688" y="232270"/>
                  <a:pt x="4738688" y="232270"/>
                </a:cubicBezTo>
                <a:cubicBezTo>
                  <a:pt x="4738688" y="233222"/>
                  <a:pt x="4737735" y="234175"/>
                  <a:pt x="4737735" y="235127"/>
                </a:cubicBezTo>
                <a:cubicBezTo>
                  <a:pt x="4737735" y="235127"/>
                  <a:pt x="4737735" y="235127"/>
                  <a:pt x="4737735" y="235127"/>
                </a:cubicBezTo>
                <a:lnTo>
                  <a:pt x="4538663" y="235127"/>
                </a:lnTo>
                <a:cubicBezTo>
                  <a:pt x="4538663" y="235127"/>
                  <a:pt x="4538663" y="235127"/>
                  <a:pt x="4538663" y="235127"/>
                </a:cubicBezTo>
                <a:cubicBezTo>
                  <a:pt x="4538663" y="234175"/>
                  <a:pt x="4538663" y="234175"/>
                  <a:pt x="4538663" y="233222"/>
                </a:cubicBezTo>
                <a:cubicBezTo>
                  <a:pt x="4538663" y="232270"/>
                  <a:pt x="4538663" y="232270"/>
                  <a:pt x="4537710" y="231317"/>
                </a:cubicBezTo>
                <a:cubicBezTo>
                  <a:pt x="4537710" y="230365"/>
                  <a:pt x="4537710" y="230365"/>
                  <a:pt x="4536758" y="229412"/>
                </a:cubicBezTo>
                <a:cubicBezTo>
                  <a:pt x="4536758" y="228460"/>
                  <a:pt x="4535805" y="228460"/>
                  <a:pt x="4535805" y="227507"/>
                </a:cubicBezTo>
                <a:cubicBezTo>
                  <a:pt x="4535805" y="227507"/>
                  <a:pt x="4535805" y="226555"/>
                  <a:pt x="4535805" y="226555"/>
                </a:cubicBezTo>
                <a:cubicBezTo>
                  <a:pt x="4535805" y="226555"/>
                  <a:pt x="4535805" y="226555"/>
                  <a:pt x="4534853" y="225602"/>
                </a:cubicBezTo>
                <a:cubicBezTo>
                  <a:pt x="4534853" y="225602"/>
                  <a:pt x="4533900" y="224650"/>
                  <a:pt x="4533900" y="224650"/>
                </a:cubicBezTo>
                <a:cubicBezTo>
                  <a:pt x="4533900" y="223697"/>
                  <a:pt x="4532948" y="223697"/>
                  <a:pt x="4532948" y="222745"/>
                </a:cubicBezTo>
                <a:cubicBezTo>
                  <a:pt x="4532948" y="222745"/>
                  <a:pt x="4531995" y="221792"/>
                  <a:pt x="4531995" y="221792"/>
                </a:cubicBezTo>
                <a:cubicBezTo>
                  <a:pt x="4531995" y="221792"/>
                  <a:pt x="4531043" y="220840"/>
                  <a:pt x="4531043" y="220840"/>
                </a:cubicBezTo>
                <a:cubicBezTo>
                  <a:pt x="4531043" y="220840"/>
                  <a:pt x="4530090" y="219887"/>
                  <a:pt x="4530090" y="219887"/>
                </a:cubicBezTo>
                <a:cubicBezTo>
                  <a:pt x="4530090" y="219887"/>
                  <a:pt x="4529138" y="218935"/>
                  <a:pt x="4529138" y="218935"/>
                </a:cubicBezTo>
                <a:cubicBezTo>
                  <a:pt x="4529138" y="218935"/>
                  <a:pt x="4528185" y="217982"/>
                  <a:pt x="4528185" y="217982"/>
                </a:cubicBezTo>
                <a:cubicBezTo>
                  <a:pt x="4528185" y="217982"/>
                  <a:pt x="4528185" y="217982"/>
                  <a:pt x="4527233" y="217030"/>
                </a:cubicBezTo>
                <a:cubicBezTo>
                  <a:pt x="4526280" y="216077"/>
                  <a:pt x="4526280" y="217030"/>
                  <a:pt x="4526280" y="217030"/>
                </a:cubicBezTo>
                <a:cubicBezTo>
                  <a:pt x="4525328" y="217030"/>
                  <a:pt x="4525328" y="216077"/>
                  <a:pt x="4524375" y="216077"/>
                </a:cubicBezTo>
                <a:cubicBezTo>
                  <a:pt x="4523423" y="216077"/>
                  <a:pt x="4523423" y="216077"/>
                  <a:pt x="4522470" y="215125"/>
                </a:cubicBezTo>
                <a:cubicBezTo>
                  <a:pt x="4521518" y="215125"/>
                  <a:pt x="4521518" y="215125"/>
                  <a:pt x="4520565" y="214172"/>
                </a:cubicBezTo>
                <a:cubicBezTo>
                  <a:pt x="4520565" y="214172"/>
                  <a:pt x="4519613" y="214172"/>
                  <a:pt x="4519613" y="214172"/>
                </a:cubicBezTo>
                <a:cubicBezTo>
                  <a:pt x="4518660" y="214172"/>
                  <a:pt x="4518660" y="214172"/>
                  <a:pt x="4517708" y="214172"/>
                </a:cubicBezTo>
                <a:cubicBezTo>
                  <a:pt x="4516755" y="214172"/>
                  <a:pt x="4516755" y="214172"/>
                  <a:pt x="4515803" y="214172"/>
                </a:cubicBezTo>
                <a:cubicBezTo>
                  <a:pt x="4514850" y="214172"/>
                  <a:pt x="4514850" y="214172"/>
                  <a:pt x="4513898" y="214172"/>
                </a:cubicBezTo>
                <a:cubicBezTo>
                  <a:pt x="4513898" y="214172"/>
                  <a:pt x="4512945" y="214172"/>
                  <a:pt x="4512945" y="214172"/>
                </a:cubicBezTo>
                <a:cubicBezTo>
                  <a:pt x="4512945" y="214172"/>
                  <a:pt x="4511993" y="214172"/>
                  <a:pt x="4511993" y="214172"/>
                </a:cubicBezTo>
                <a:cubicBezTo>
                  <a:pt x="4511040" y="214172"/>
                  <a:pt x="4511040" y="214172"/>
                  <a:pt x="4510088" y="214172"/>
                </a:cubicBezTo>
                <a:cubicBezTo>
                  <a:pt x="4509135" y="214172"/>
                  <a:pt x="4509135" y="214172"/>
                  <a:pt x="4508183" y="214172"/>
                </a:cubicBezTo>
                <a:cubicBezTo>
                  <a:pt x="4507230" y="214172"/>
                  <a:pt x="4507230" y="214172"/>
                  <a:pt x="4506278" y="214172"/>
                </a:cubicBezTo>
                <a:cubicBezTo>
                  <a:pt x="4505325" y="214172"/>
                  <a:pt x="4505325" y="214172"/>
                  <a:pt x="4504373" y="214172"/>
                </a:cubicBezTo>
                <a:cubicBezTo>
                  <a:pt x="4504373" y="214172"/>
                  <a:pt x="4504373" y="214172"/>
                  <a:pt x="4504373" y="214172"/>
                </a:cubicBezTo>
                <a:lnTo>
                  <a:pt x="4412933" y="45580"/>
                </a:lnTo>
                <a:cubicBezTo>
                  <a:pt x="4421505" y="37007"/>
                  <a:pt x="4424363" y="23672"/>
                  <a:pt x="4417695" y="13195"/>
                </a:cubicBezTo>
                <a:cubicBezTo>
                  <a:pt x="4410075" y="812"/>
                  <a:pt x="4394835" y="-3950"/>
                  <a:pt x="4381500" y="3670"/>
                </a:cubicBezTo>
                <a:cubicBezTo>
                  <a:pt x="4369118" y="11290"/>
                  <a:pt x="4364355" y="26530"/>
                  <a:pt x="4371975" y="39865"/>
                </a:cubicBezTo>
                <a:cubicBezTo>
                  <a:pt x="4378643" y="50342"/>
                  <a:pt x="4391025" y="55105"/>
                  <a:pt x="4402455" y="51295"/>
                </a:cubicBezTo>
                <a:lnTo>
                  <a:pt x="4501515" y="223697"/>
                </a:lnTo>
                <a:cubicBezTo>
                  <a:pt x="4501515" y="223697"/>
                  <a:pt x="4501515" y="223697"/>
                  <a:pt x="4501515" y="223697"/>
                </a:cubicBezTo>
                <a:cubicBezTo>
                  <a:pt x="4501515" y="223697"/>
                  <a:pt x="4500563" y="224650"/>
                  <a:pt x="4500563" y="224650"/>
                </a:cubicBezTo>
                <a:cubicBezTo>
                  <a:pt x="4500563" y="224650"/>
                  <a:pt x="4499610" y="225602"/>
                  <a:pt x="4499610" y="225602"/>
                </a:cubicBezTo>
                <a:cubicBezTo>
                  <a:pt x="4499610" y="225602"/>
                  <a:pt x="4498658" y="226555"/>
                  <a:pt x="4498658" y="226555"/>
                </a:cubicBezTo>
                <a:cubicBezTo>
                  <a:pt x="4498658" y="226555"/>
                  <a:pt x="4497705" y="227507"/>
                  <a:pt x="4497705" y="227507"/>
                </a:cubicBezTo>
                <a:cubicBezTo>
                  <a:pt x="4497705" y="227507"/>
                  <a:pt x="4497705" y="227507"/>
                  <a:pt x="4496753" y="228460"/>
                </a:cubicBezTo>
                <a:cubicBezTo>
                  <a:pt x="4495800" y="229412"/>
                  <a:pt x="4496753" y="229412"/>
                  <a:pt x="4496753" y="229412"/>
                </a:cubicBezTo>
                <a:cubicBezTo>
                  <a:pt x="4496753" y="230365"/>
                  <a:pt x="4495800" y="230365"/>
                  <a:pt x="4495800" y="231317"/>
                </a:cubicBezTo>
                <a:cubicBezTo>
                  <a:pt x="4495800" y="232270"/>
                  <a:pt x="4495800" y="232270"/>
                  <a:pt x="4494848" y="233222"/>
                </a:cubicBezTo>
                <a:cubicBezTo>
                  <a:pt x="4494848" y="234175"/>
                  <a:pt x="4494848" y="234175"/>
                  <a:pt x="4493895" y="235127"/>
                </a:cubicBezTo>
                <a:cubicBezTo>
                  <a:pt x="4493895" y="236080"/>
                  <a:pt x="4493895" y="236080"/>
                  <a:pt x="4493895" y="237032"/>
                </a:cubicBezTo>
                <a:cubicBezTo>
                  <a:pt x="4493895" y="237985"/>
                  <a:pt x="4493895" y="237985"/>
                  <a:pt x="4493895" y="238937"/>
                </a:cubicBezTo>
                <a:cubicBezTo>
                  <a:pt x="4493895" y="239890"/>
                  <a:pt x="4493895" y="239890"/>
                  <a:pt x="4493895" y="240842"/>
                </a:cubicBezTo>
                <a:cubicBezTo>
                  <a:pt x="4493895" y="241795"/>
                  <a:pt x="4493895" y="241795"/>
                  <a:pt x="4493895" y="242747"/>
                </a:cubicBezTo>
                <a:cubicBezTo>
                  <a:pt x="4493895" y="242747"/>
                  <a:pt x="4493895" y="243700"/>
                  <a:pt x="4493895" y="243700"/>
                </a:cubicBezTo>
                <a:cubicBezTo>
                  <a:pt x="4493895" y="243700"/>
                  <a:pt x="4493895" y="244652"/>
                  <a:pt x="4493895" y="244652"/>
                </a:cubicBezTo>
                <a:cubicBezTo>
                  <a:pt x="4493895" y="245605"/>
                  <a:pt x="4493895" y="245605"/>
                  <a:pt x="4493895" y="246557"/>
                </a:cubicBezTo>
                <a:cubicBezTo>
                  <a:pt x="4493895" y="247510"/>
                  <a:pt x="4493895" y="247510"/>
                  <a:pt x="4493895" y="248462"/>
                </a:cubicBezTo>
                <a:cubicBezTo>
                  <a:pt x="4493895" y="249415"/>
                  <a:pt x="4493895" y="249415"/>
                  <a:pt x="4493895" y="250367"/>
                </a:cubicBezTo>
                <a:cubicBezTo>
                  <a:pt x="4493895" y="251320"/>
                  <a:pt x="4493895" y="251320"/>
                  <a:pt x="4493895" y="252272"/>
                </a:cubicBezTo>
                <a:cubicBezTo>
                  <a:pt x="4493895" y="253225"/>
                  <a:pt x="4493895" y="253225"/>
                  <a:pt x="4494848" y="254177"/>
                </a:cubicBezTo>
                <a:cubicBezTo>
                  <a:pt x="4494848" y="255130"/>
                  <a:pt x="4494848" y="255130"/>
                  <a:pt x="4495800" y="256082"/>
                </a:cubicBezTo>
                <a:cubicBezTo>
                  <a:pt x="4495800" y="257035"/>
                  <a:pt x="4496753" y="257035"/>
                  <a:pt x="4496753" y="257987"/>
                </a:cubicBezTo>
                <a:cubicBezTo>
                  <a:pt x="4496753" y="257987"/>
                  <a:pt x="4496753" y="258940"/>
                  <a:pt x="4496753" y="258940"/>
                </a:cubicBezTo>
                <a:cubicBezTo>
                  <a:pt x="4496753" y="258940"/>
                  <a:pt x="4496753" y="258940"/>
                  <a:pt x="4497705" y="259892"/>
                </a:cubicBezTo>
                <a:cubicBezTo>
                  <a:pt x="4497705" y="259892"/>
                  <a:pt x="4498658" y="260845"/>
                  <a:pt x="4498658" y="260845"/>
                </a:cubicBezTo>
                <a:cubicBezTo>
                  <a:pt x="4498658" y="261797"/>
                  <a:pt x="4499610" y="261797"/>
                  <a:pt x="4499610" y="261797"/>
                </a:cubicBezTo>
                <a:cubicBezTo>
                  <a:pt x="4499610" y="261797"/>
                  <a:pt x="4500563" y="262750"/>
                  <a:pt x="4500563" y="262750"/>
                </a:cubicBezTo>
                <a:cubicBezTo>
                  <a:pt x="4500563" y="262750"/>
                  <a:pt x="4501515" y="263702"/>
                  <a:pt x="4501515" y="263702"/>
                </a:cubicBezTo>
                <a:cubicBezTo>
                  <a:pt x="4501515" y="263702"/>
                  <a:pt x="4501515" y="263702"/>
                  <a:pt x="4501515" y="263702"/>
                </a:cubicBezTo>
                <a:lnTo>
                  <a:pt x="4402455" y="436105"/>
                </a:lnTo>
                <a:cubicBezTo>
                  <a:pt x="4402455" y="436105"/>
                  <a:pt x="4402455" y="436105"/>
                  <a:pt x="4402455" y="436105"/>
                </a:cubicBezTo>
                <a:cubicBezTo>
                  <a:pt x="4401503" y="436105"/>
                  <a:pt x="4401503" y="436105"/>
                  <a:pt x="4400550" y="436105"/>
                </a:cubicBezTo>
                <a:cubicBezTo>
                  <a:pt x="4399598" y="436105"/>
                  <a:pt x="4399598" y="436105"/>
                  <a:pt x="4398645" y="436105"/>
                </a:cubicBezTo>
                <a:cubicBezTo>
                  <a:pt x="4397693" y="436105"/>
                  <a:pt x="4397693" y="436105"/>
                  <a:pt x="4396740" y="436105"/>
                </a:cubicBezTo>
                <a:cubicBezTo>
                  <a:pt x="4395788" y="436105"/>
                  <a:pt x="4395788" y="436105"/>
                  <a:pt x="4394835" y="436105"/>
                </a:cubicBezTo>
                <a:cubicBezTo>
                  <a:pt x="4394835" y="436105"/>
                  <a:pt x="4393883" y="436105"/>
                  <a:pt x="4393883" y="436105"/>
                </a:cubicBezTo>
                <a:cubicBezTo>
                  <a:pt x="4393883" y="436105"/>
                  <a:pt x="4392930" y="436105"/>
                  <a:pt x="4392930" y="436105"/>
                </a:cubicBezTo>
                <a:cubicBezTo>
                  <a:pt x="4391978" y="436105"/>
                  <a:pt x="4391978" y="436105"/>
                  <a:pt x="4391025" y="436105"/>
                </a:cubicBezTo>
                <a:cubicBezTo>
                  <a:pt x="4390073" y="436105"/>
                  <a:pt x="4390073" y="436105"/>
                  <a:pt x="4389120" y="436105"/>
                </a:cubicBezTo>
                <a:cubicBezTo>
                  <a:pt x="4388168" y="436105"/>
                  <a:pt x="4388168" y="436105"/>
                  <a:pt x="4387215" y="436105"/>
                </a:cubicBezTo>
                <a:cubicBezTo>
                  <a:pt x="4386263" y="436105"/>
                  <a:pt x="4386263" y="436105"/>
                  <a:pt x="4386263" y="436105"/>
                </a:cubicBezTo>
                <a:cubicBezTo>
                  <a:pt x="4385310" y="436105"/>
                  <a:pt x="4385310" y="436105"/>
                  <a:pt x="4384358" y="437057"/>
                </a:cubicBezTo>
                <a:cubicBezTo>
                  <a:pt x="4383405" y="437057"/>
                  <a:pt x="4383405" y="437057"/>
                  <a:pt x="4382453" y="438010"/>
                </a:cubicBezTo>
                <a:cubicBezTo>
                  <a:pt x="4381500" y="438010"/>
                  <a:pt x="4381500" y="438962"/>
                  <a:pt x="4380548" y="438962"/>
                </a:cubicBezTo>
                <a:cubicBezTo>
                  <a:pt x="4380548" y="438962"/>
                  <a:pt x="4379595" y="438962"/>
                  <a:pt x="4379595" y="438962"/>
                </a:cubicBezTo>
                <a:cubicBezTo>
                  <a:pt x="4379595" y="438962"/>
                  <a:pt x="4379595" y="438962"/>
                  <a:pt x="4378643" y="439915"/>
                </a:cubicBezTo>
                <a:cubicBezTo>
                  <a:pt x="4378643" y="439915"/>
                  <a:pt x="4377690" y="440867"/>
                  <a:pt x="4377690" y="440867"/>
                </a:cubicBezTo>
                <a:cubicBezTo>
                  <a:pt x="4376738" y="440867"/>
                  <a:pt x="4376738" y="441820"/>
                  <a:pt x="4376738" y="441820"/>
                </a:cubicBezTo>
                <a:cubicBezTo>
                  <a:pt x="4376738" y="441820"/>
                  <a:pt x="4375785" y="442772"/>
                  <a:pt x="4375785" y="442772"/>
                </a:cubicBezTo>
                <a:cubicBezTo>
                  <a:pt x="4375785" y="442772"/>
                  <a:pt x="4374833" y="443725"/>
                  <a:pt x="4374833" y="443725"/>
                </a:cubicBezTo>
                <a:cubicBezTo>
                  <a:pt x="4374833" y="443725"/>
                  <a:pt x="4373880" y="444677"/>
                  <a:pt x="4373880" y="444677"/>
                </a:cubicBezTo>
                <a:cubicBezTo>
                  <a:pt x="4373880" y="444677"/>
                  <a:pt x="4372928" y="445630"/>
                  <a:pt x="4372928" y="445630"/>
                </a:cubicBezTo>
                <a:cubicBezTo>
                  <a:pt x="4372928" y="445630"/>
                  <a:pt x="4371975" y="446582"/>
                  <a:pt x="4371975" y="446582"/>
                </a:cubicBezTo>
                <a:cubicBezTo>
                  <a:pt x="4371975" y="446582"/>
                  <a:pt x="4371975" y="446582"/>
                  <a:pt x="4371023" y="447535"/>
                </a:cubicBezTo>
                <a:cubicBezTo>
                  <a:pt x="4370070" y="448487"/>
                  <a:pt x="4371023" y="448487"/>
                  <a:pt x="4371023" y="448487"/>
                </a:cubicBezTo>
                <a:cubicBezTo>
                  <a:pt x="4371023" y="449440"/>
                  <a:pt x="4370070" y="449440"/>
                  <a:pt x="4370070" y="450392"/>
                </a:cubicBezTo>
                <a:cubicBezTo>
                  <a:pt x="4370070" y="451345"/>
                  <a:pt x="4370070" y="451345"/>
                  <a:pt x="4369118" y="452297"/>
                </a:cubicBezTo>
                <a:cubicBezTo>
                  <a:pt x="4369118" y="453250"/>
                  <a:pt x="4369118" y="453250"/>
                  <a:pt x="4368165" y="454202"/>
                </a:cubicBezTo>
                <a:cubicBezTo>
                  <a:pt x="4368165" y="455155"/>
                  <a:pt x="4368165" y="455155"/>
                  <a:pt x="4368165" y="456107"/>
                </a:cubicBezTo>
                <a:cubicBezTo>
                  <a:pt x="4368165" y="456107"/>
                  <a:pt x="4368165" y="456107"/>
                  <a:pt x="4368165" y="456107"/>
                </a:cubicBezTo>
                <a:lnTo>
                  <a:pt x="4169093" y="456107"/>
                </a:lnTo>
                <a:cubicBezTo>
                  <a:pt x="4169093" y="456107"/>
                  <a:pt x="4169093" y="456107"/>
                  <a:pt x="4169093" y="456107"/>
                </a:cubicBezTo>
                <a:cubicBezTo>
                  <a:pt x="4169093" y="455155"/>
                  <a:pt x="4169093" y="455155"/>
                  <a:pt x="4169093" y="454202"/>
                </a:cubicBezTo>
                <a:cubicBezTo>
                  <a:pt x="4169093" y="453250"/>
                  <a:pt x="4169093" y="453250"/>
                  <a:pt x="4168140" y="452297"/>
                </a:cubicBezTo>
                <a:cubicBezTo>
                  <a:pt x="4167188" y="451345"/>
                  <a:pt x="4168140" y="451345"/>
                  <a:pt x="4167188" y="450392"/>
                </a:cubicBezTo>
                <a:cubicBezTo>
                  <a:pt x="4167188" y="449440"/>
                  <a:pt x="4166235" y="449440"/>
                  <a:pt x="4166235" y="448487"/>
                </a:cubicBezTo>
                <a:cubicBezTo>
                  <a:pt x="4166235" y="448487"/>
                  <a:pt x="4166235" y="447535"/>
                  <a:pt x="4166235" y="447535"/>
                </a:cubicBezTo>
                <a:cubicBezTo>
                  <a:pt x="4166235" y="447535"/>
                  <a:pt x="4166235" y="447535"/>
                  <a:pt x="4165283" y="446582"/>
                </a:cubicBezTo>
                <a:cubicBezTo>
                  <a:pt x="4165283" y="446582"/>
                  <a:pt x="4164330" y="445630"/>
                  <a:pt x="4164330" y="445630"/>
                </a:cubicBezTo>
                <a:cubicBezTo>
                  <a:pt x="4164330" y="444677"/>
                  <a:pt x="4163378" y="444677"/>
                  <a:pt x="4163378" y="444677"/>
                </a:cubicBezTo>
                <a:cubicBezTo>
                  <a:pt x="4163378" y="444677"/>
                  <a:pt x="4162425" y="443725"/>
                  <a:pt x="4162425" y="443725"/>
                </a:cubicBezTo>
                <a:cubicBezTo>
                  <a:pt x="4162425" y="443725"/>
                  <a:pt x="4161473" y="442772"/>
                  <a:pt x="4161473" y="442772"/>
                </a:cubicBezTo>
                <a:cubicBezTo>
                  <a:pt x="4161473" y="442772"/>
                  <a:pt x="4160520" y="441820"/>
                  <a:pt x="4160520" y="441820"/>
                </a:cubicBezTo>
                <a:cubicBezTo>
                  <a:pt x="4160520" y="441820"/>
                  <a:pt x="4159568" y="440867"/>
                  <a:pt x="4159568" y="440867"/>
                </a:cubicBezTo>
                <a:cubicBezTo>
                  <a:pt x="4159568" y="440867"/>
                  <a:pt x="4158615" y="439915"/>
                  <a:pt x="4158615" y="439915"/>
                </a:cubicBezTo>
                <a:cubicBezTo>
                  <a:pt x="4158615" y="439915"/>
                  <a:pt x="4158615" y="439915"/>
                  <a:pt x="4157663" y="438962"/>
                </a:cubicBezTo>
                <a:cubicBezTo>
                  <a:pt x="4157663" y="438962"/>
                  <a:pt x="4156710" y="438962"/>
                  <a:pt x="4156710" y="438962"/>
                </a:cubicBezTo>
                <a:cubicBezTo>
                  <a:pt x="4155758" y="438962"/>
                  <a:pt x="4155758" y="438010"/>
                  <a:pt x="4154805" y="438010"/>
                </a:cubicBezTo>
                <a:cubicBezTo>
                  <a:pt x="4153853" y="438010"/>
                  <a:pt x="4153853" y="438010"/>
                  <a:pt x="4152900" y="437057"/>
                </a:cubicBezTo>
                <a:cubicBezTo>
                  <a:pt x="4151948" y="437057"/>
                  <a:pt x="4151948" y="437057"/>
                  <a:pt x="4150995" y="436105"/>
                </a:cubicBezTo>
                <a:cubicBezTo>
                  <a:pt x="4150995" y="436105"/>
                  <a:pt x="4150043" y="436105"/>
                  <a:pt x="4150043" y="436105"/>
                </a:cubicBezTo>
                <a:cubicBezTo>
                  <a:pt x="4149090" y="436105"/>
                  <a:pt x="4149090" y="436105"/>
                  <a:pt x="4148138" y="436105"/>
                </a:cubicBezTo>
                <a:cubicBezTo>
                  <a:pt x="4147185" y="436105"/>
                  <a:pt x="4147185" y="436105"/>
                  <a:pt x="4146233" y="436105"/>
                </a:cubicBezTo>
                <a:cubicBezTo>
                  <a:pt x="4145280" y="436105"/>
                  <a:pt x="4145280" y="436105"/>
                  <a:pt x="4144328" y="436105"/>
                </a:cubicBezTo>
                <a:cubicBezTo>
                  <a:pt x="4144328" y="436105"/>
                  <a:pt x="4143375" y="436105"/>
                  <a:pt x="4143375" y="436105"/>
                </a:cubicBezTo>
                <a:cubicBezTo>
                  <a:pt x="4143375" y="436105"/>
                  <a:pt x="4142423" y="436105"/>
                  <a:pt x="4142423" y="436105"/>
                </a:cubicBezTo>
                <a:cubicBezTo>
                  <a:pt x="4141470" y="436105"/>
                  <a:pt x="4141470" y="436105"/>
                  <a:pt x="4140518" y="436105"/>
                </a:cubicBezTo>
                <a:cubicBezTo>
                  <a:pt x="4139565" y="436105"/>
                  <a:pt x="4139565" y="436105"/>
                  <a:pt x="4138613" y="436105"/>
                </a:cubicBezTo>
                <a:cubicBezTo>
                  <a:pt x="4137660" y="436105"/>
                  <a:pt x="4137660" y="436105"/>
                  <a:pt x="4136708" y="436105"/>
                </a:cubicBezTo>
                <a:cubicBezTo>
                  <a:pt x="4135755" y="436105"/>
                  <a:pt x="4135755" y="436105"/>
                  <a:pt x="4134803" y="436105"/>
                </a:cubicBezTo>
                <a:cubicBezTo>
                  <a:pt x="4134803" y="436105"/>
                  <a:pt x="4134803" y="436105"/>
                  <a:pt x="4134803" y="436105"/>
                </a:cubicBezTo>
                <a:lnTo>
                  <a:pt x="4038600" y="261797"/>
                </a:lnTo>
                <a:cubicBezTo>
                  <a:pt x="4047173" y="253225"/>
                  <a:pt x="4050030" y="239890"/>
                  <a:pt x="4043363" y="229412"/>
                </a:cubicBezTo>
                <a:cubicBezTo>
                  <a:pt x="4035743" y="217030"/>
                  <a:pt x="4020503" y="212267"/>
                  <a:pt x="4007168" y="219887"/>
                </a:cubicBezTo>
                <a:cubicBezTo>
                  <a:pt x="3994785" y="227507"/>
                  <a:pt x="3990023" y="242747"/>
                  <a:pt x="3997643" y="256082"/>
                </a:cubicBezTo>
                <a:cubicBezTo>
                  <a:pt x="4004310" y="266560"/>
                  <a:pt x="4016693" y="271322"/>
                  <a:pt x="4028123" y="267512"/>
                </a:cubicBezTo>
                <a:lnTo>
                  <a:pt x="4127183" y="439915"/>
                </a:lnTo>
                <a:cubicBezTo>
                  <a:pt x="4127183" y="439915"/>
                  <a:pt x="4127183" y="439915"/>
                  <a:pt x="4127183" y="439915"/>
                </a:cubicBezTo>
                <a:cubicBezTo>
                  <a:pt x="4127183" y="439915"/>
                  <a:pt x="4126230" y="440867"/>
                  <a:pt x="4126230" y="440867"/>
                </a:cubicBezTo>
                <a:cubicBezTo>
                  <a:pt x="4126230" y="440867"/>
                  <a:pt x="4125278" y="441820"/>
                  <a:pt x="4125278" y="441820"/>
                </a:cubicBezTo>
                <a:cubicBezTo>
                  <a:pt x="4125278" y="441820"/>
                  <a:pt x="4124325" y="442772"/>
                  <a:pt x="4124325" y="442772"/>
                </a:cubicBezTo>
                <a:cubicBezTo>
                  <a:pt x="4124325" y="442772"/>
                  <a:pt x="4123373" y="443725"/>
                  <a:pt x="4123373" y="443725"/>
                </a:cubicBezTo>
                <a:cubicBezTo>
                  <a:pt x="4123373" y="443725"/>
                  <a:pt x="4123373" y="443725"/>
                  <a:pt x="4122420" y="444677"/>
                </a:cubicBezTo>
                <a:cubicBezTo>
                  <a:pt x="4122420" y="444677"/>
                  <a:pt x="4122420" y="445630"/>
                  <a:pt x="4122420" y="445630"/>
                </a:cubicBezTo>
                <a:cubicBezTo>
                  <a:pt x="4122420" y="446582"/>
                  <a:pt x="4121468" y="446582"/>
                  <a:pt x="4121468" y="447535"/>
                </a:cubicBezTo>
                <a:cubicBezTo>
                  <a:pt x="4121468" y="448487"/>
                  <a:pt x="4121468" y="448487"/>
                  <a:pt x="4120515" y="449440"/>
                </a:cubicBezTo>
                <a:cubicBezTo>
                  <a:pt x="4120515" y="450392"/>
                  <a:pt x="4120515" y="450392"/>
                  <a:pt x="4119563" y="451345"/>
                </a:cubicBezTo>
                <a:cubicBezTo>
                  <a:pt x="4119563" y="451345"/>
                  <a:pt x="4119563" y="452297"/>
                  <a:pt x="4119563" y="452297"/>
                </a:cubicBezTo>
                <a:cubicBezTo>
                  <a:pt x="4119563" y="453250"/>
                  <a:pt x="4119563" y="453250"/>
                  <a:pt x="4119563" y="454202"/>
                </a:cubicBezTo>
                <a:cubicBezTo>
                  <a:pt x="4119563" y="455155"/>
                  <a:pt x="4119563" y="455155"/>
                  <a:pt x="4119563" y="456107"/>
                </a:cubicBezTo>
                <a:cubicBezTo>
                  <a:pt x="4119563" y="457060"/>
                  <a:pt x="4119563" y="457060"/>
                  <a:pt x="4119563" y="458012"/>
                </a:cubicBezTo>
                <a:cubicBezTo>
                  <a:pt x="4119563" y="458012"/>
                  <a:pt x="4119563" y="458965"/>
                  <a:pt x="4119563" y="458965"/>
                </a:cubicBezTo>
                <a:cubicBezTo>
                  <a:pt x="4119563" y="458965"/>
                  <a:pt x="4119563" y="459917"/>
                  <a:pt x="4119563" y="459917"/>
                </a:cubicBezTo>
                <a:cubicBezTo>
                  <a:pt x="4119563" y="460870"/>
                  <a:pt x="4119563" y="460870"/>
                  <a:pt x="4119563" y="461822"/>
                </a:cubicBezTo>
                <a:cubicBezTo>
                  <a:pt x="4119563" y="462775"/>
                  <a:pt x="4119563" y="462775"/>
                  <a:pt x="4119563" y="463727"/>
                </a:cubicBezTo>
                <a:cubicBezTo>
                  <a:pt x="4119563" y="464680"/>
                  <a:pt x="4119563" y="464680"/>
                  <a:pt x="4119563" y="465632"/>
                </a:cubicBezTo>
                <a:cubicBezTo>
                  <a:pt x="4119563" y="466585"/>
                  <a:pt x="4119563" y="466585"/>
                  <a:pt x="4119563" y="466585"/>
                </a:cubicBezTo>
                <a:cubicBezTo>
                  <a:pt x="4119563" y="467537"/>
                  <a:pt x="4119563" y="467537"/>
                  <a:pt x="4120515" y="468490"/>
                </a:cubicBezTo>
                <a:cubicBezTo>
                  <a:pt x="4120515" y="469442"/>
                  <a:pt x="4120515" y="469442"/>
                  <a:pt x="4121468" y="470395"/>
                </a:cubicBezTo>
                <a:cubicBezTo>
                  <a:pt x="4121468" y="471347"/>
                  <a:pt x="4122420" y="471347"/>
                  <a:pt x="4122420" y="472300"/>
                </a:cubicBezTo>
                <a:cubicBezTo>
                  <a:pt x="4122420" y="472300"/>
                  <a:pt x="4122420" y="473252"/>
                  <a:pt x="4122420" y="473252"/>
                </a:cubicBezTo>
                <a:cubicBezTo>
                  <a:pt x="4122420" y="473252"/>
                  <a:pt x="4122420" y="473252"/>
                  <a:pt x="4123373" y="474205"/>
                </a:cubicBezTo>
                <a:cubicBezTo>
                  <a:pt x="4123373" y="474205"/>
                  <a:pt x="4124325" y="475157"/>
                  <a:pt x="4124325" y="475157"/>
                </a:cubicBezTo>
                <a:cubicBezTo>
                  <a:pt x="4124325" y="476110"/>
                  <a:pt x="4125278" y="476110"/>
                  <a:pt x="4125278" y="476110"/>
                </a:cubicBezTo>
                <a:cubicBezTo>
                  <a:pt x="4125278" y="476110"/>
                  <a:pt x="4126230" y="477062"/>
                  <a:pt x="4126230" y="477062"/>
                </a:cubicBezTo>
                <a:cubicBezTo>
                  <a:pt x="4126230" y="477062"/>
                  <a:pt x="4127183" y="478015"/>
                  <a:pt x="4127183" y="478015"/>
                </a:cubicBezTo>
                <a:cubicBezTo>
                  <a:pt x="4127183" y="478015"/>
                  <a:pt x="4127183" y="478015"/>
                  <a:pt x="4127183" y="478015"/>
                </a:cubicBezTo>
                <a:lnTo>
                  <a:pt x="4028123" y="650417"/>
                </a:lnTo>
                <a:cubicBezTo>
                  <a:pt x="4028123" y="650417"/>
                  <a:pt x="4028123" y="650417"/>
                  <a:pt x="4028123" y="650417"/>
                </a:cubicBezTo>
                <a:cubicBezTo>
                  <a:pt x="4028123" y="650417"/>
                  <a:pt x="4027170" y="650417"/>
                  <a:pt x="4026218" y="650417"/>
                </a:cubicBezTo>
                <a:cubicBezTo>
                  <a:pt x="4025265" y="650417"/>
                  <a:pt x="4025265" y="650417"/>
                  <a:pt x="4024313" y="650417"/>
                </a:cubicBezTo>
                <a:cubicBezTo>
                  <a:pt x="4023360" y="650417"/>
                  <a:pt x="4023360" y="650417"/>
                  <a:pt x="4022408" y="650417"/>
                </a:cubicBezTo>
                <a:cubicBezTo>
                  <a:pt x="4021455" y="650417"/>
                  <a:pt x="4021455" y="650417"/>
                  <a:pt x="4020503" y="650417"/>
                </a:cubicBezTo>
                <a:cubicBezTo>
                  <a:pt x="4020503" y="650417"/>
                  <a:pt x="4019550" y="650417"/>
                  <a:pt x="4019550" y="650417"/>
                </a:cubicBezTo>
                <a:cubicBezTo>
                  <a:pt x="4019550" y="650417"/>
                  <a:pt x="4018598" y="650417"/>
                  <a:pt x="4018598" y="650417"/>
                </a:cubicBezTo>
                <a:cubicBezTo>
                  <a:pt x="4017645" y="650417"/>
                  <a:pt x="4017645" y="650417"/>
                  <a:pt x="4016693" y="650417"/>
                </a:cubicBezTo>
                <a:cubicBezTo>
                  <a:pt x="4015740" y="650417"/>
                  <a:pt x="4015740" y="650417"/>
                  <a:pt x="4014788" y="650417"/>
                </a:cubicBezTo>
                <a:cubicBezTo>
                  <a:pt x="4013835" y="650417"/>
                  <a:pt x="4013835" y="650417"/>
                  <a:pt x="4012883" y="650417"/>
                </a:cubicBezTo>
                <a:cubicBezTo>
                  <a:pt x="4011930" y="650417"/>
                  <a:pt x="4011930" y="650417"/>
                  <a:pt x="4011930" y="650417"/>
                </a:cubicBezTo>
                <a:cubicBezTo>
                  <a:pt x="4010978" y="650417"/>
                  <a:pt x="4010978" y="650417"/>
                  <a:pt x="4010025" y="651370"/>
                </a:cubicBezTo>
                <a:cubicBezTo>
                  <a:pt x="4009073" y="651370"/>
                  <a:pt x="4009073" y="651370"/>
                  <a:pt x="4008120" y="652322"/>
                </a:cubicBezTo>
                <a:cubicBezTo>
                  <a:pt x="4007168" y="652322"/>
                  <a:pt x="4007168" y="653275"/>
                  <a:pt x="4006215" y="653275"/>
                </a:cubicBezTo>
                <a:cubicBezTo>
                  <a:pt x="4006215" y="653275"/>
                  <a:pt x="4005263" y="653275"/>
                  <a:pt x="4005263" y="653275"/>
                </a:cubicBezTo>
                <a:cubicBezTo>
                  <a:pt x="4005263" y="653275"/>
                  <a:pt x="4005263" y="653275"/>
                  <a:pt x="4004310" y="654227"/>
                </a:cubicBezTo>
                <a:cubicBezTo>
                  <a:pt x="4004310" y="654227"/>
                  <a:pt x="4003358" y="655180"/>
                  <a:pt x="4003358" y="655180"/>
                </a:cubicBezTo>
                <a:cubicBezTo>
                  <a:pt x="4002405" y="655180"/>
                  <a:pt x="4002405" y="656132"/>
                  <a:pt x="4002405" y="656132"/>
                </a:cubicBezTo>
                <a:cubicBezTo>
                  <a:pt x="4002405" y="656132"/>
                  <a:pt x="4001453" y="657085"/>
                  <a:pt x="4001453" y="657085"/>
                </a:cubicBezTo>
                <a:cubicBezTo>
                  <a:pt x="4001453" y="657085"/>
                  <a:pt x="4000500" y="658037"/>
                  <a:pt x="4000500" y="658037"/>
                </a:cubicBezTo>
                <a:cubicBezTo>
                  <a:pt x="4000500" y="658037"/>
                  <a:pt x="3999548" y="658990"/>
                  <a:pt x="3999548" y="658990"/>
                </a:cubicBezTo>
                <a:cubicBezTo>
                  <a:pt x="3999548" y="658990"/>
                  <a:pt x="3998595" y="659942"/>
                  <a:pt x="3998595" y="659942"/>
                </a:cubicBezTo>
                <a:cubicBezTo>
                  <a:pt x="3998595" y="659942"/>
                  <a:pt x="3997643" y="660895"/>
                  <a:pt x="3997643" y="660895"/>
                </a:cubicBezTo>
                <a:cubicBezTo>
                  <a:pt x="3997643" y="660895"/>
                  <a:pt x="3997643" y="660895"/>
                  <a:pt x="3996690" y="661847"/>
                </a:cubicBezTo>
                <a:cubicBezTo>
                  <a:pt x="3996690" y="661847"/>
                  <a:pt x="3996690" y="662800"/>
                  <a:pt x="3996690" y="662800"/>
                </a:cubicBezTo>
                <a:cubicBezTo>
                  <a:pt x="3996690" y="663752"/>
                  <a:pt x="3995738" y="663752"/>
                  <a:pt x="3995738" y="664705"/>
                </a:cubicBezTo>
                <a:cubicBezTo>
                  <a:pt x="3995738" y="665657"/>
                  <a:pt x="3995738" y="665657"/>
                  <a:pt x="3994785" y="666610"/>
                </a:cubicBezTo>
                <a:cubicBezTo>
                  <a:pt x="3994785" y="667562"/>
                  <a:pt x="3994785" y="667562"/>
                  <a:pt x="3993833" y="668515"/>
                </a:cubicBezTo>
                <a:cubicBezTo>
                  <a:pt x="3993833" y="669467"/>
                  <a:pt x="3993833" y="669467"/>
                  <a:pt x="3993833" y="670420"/>
                </a:cubicBezTo>
                <a:cubicBezTo>
                  <a:pt x="3993833" y="670420"/>
                  <a:pt x="3993833" y="670420"/>
                  <a:pt x="3993833" y="670420"/>
                </a:cubicBezTo>
                <a:lnTo>
                  <a:pt x="3794760" y="670420"/>
                </a:lnTo>
                <a:cubicBezTo>
                  <a:pt x="3794760" y="670420"/>
                  <a:pt x="3794760" y="670420"/>
                  <a:pt x="3794760" y="670420"/>
                </a:cubicBezTo>
                <a:cubicBezTo>
                  <a:pt x="3794760" y="669467"/>
                  <a:pt x="3794760" y="669467"/>
                  <a:pt x="3794760" y="668515"/>
                </a:cubicBezTo>
                <a:cubicBezTo>
                  <a:pt x="3794760" y="667562"/>
                  <a:pt x="3794760" y="667562"/>
                  <a:pt x="3793808" y="666610"/>
                </a:cubicBezTo>
                <a:cubicBezTo>
                  <a:pt x="3793808" y="665657"/>
                  <a:pt x="3793808" y="665657"/>
                  <a:pt x="3792855" y="664705"/>
                </a:cubicBezTo>
                <a:cubicBezTo>
                  <a:pt x="3792855" y="663752"/>
                  <a:pt x="3791903" y="663752"/>
                  <a:pt x="3791903" y="662800"/>
                </a:cubicBezTo>
                <a:cubicBezTo>
                  <a:pt x="3791903" y="662800"/>
                  <a:pt x="3791903" y="661847"/>
                  <a:pt x="3791903" y="661847"/>
                </a:cubicBezTo>
                <a:cubicBezTo>
                  <a:pt x="3791903" y="661847"/>
                  <a:pt x="3791903" y="661847"/>
                  <a:pt x="3790950" y="660895"/>
                </a:cubicBezTo>
                <a:cubicBezTo>
                  <a:pt x="3790950" y="660895"/>
                  <a:pt x="3789998" y="659942"/>
                  <a:pt x="3789998" y="659942"/>
                </a:cubicBezTo>
                <a:cubicBezTo>
                  <a:pt x="3789998" y="658990"/>
                  <a:pt x="3789045" y="658990"/>
                  <a:pt x="3789045" y="658990"/>
                </a:cubicBezTo>
                <a:cubicBezTo>
                  <a:pt x="3789045" y="658990"/>
                  <a:pt x="3788093" y="658037"/>
                  <a:pt x="3788093" y="658037"/>
                </a:cubicBezTo>
                <a:cubicBezTo>
                  <a:pt x="3788093" y="658037"/>
                  <a:pt x="3787140" y="657085"/>
                  <a:pt x="3787140" y="657085"/>
                </a:cubicBezTo>
                <a:cubicBezTo>
                  <a:pt x="3787140" y="657085"/>
                  <a:pt x="3786188" y="656132"/>
                  <a:pt x="3786188" y="656132"/>
                </a:cubicBezTo>
                <a:cubicBezTo>
                  <a:pt x="3786188" y="656132"/>
                  <a:pt x="3785235" y="655180"/>
                  <a:pt x="3785235" y="655180"/>
                </a:cubicBezTo>
                <a:cubicBezTo>
                  <a:pt x="3785235" y="655180"/>
                  <a:pt x="3784283" y="654227"/>
                  <a:pt x="3784283" y="654227"/>
                </a:cubicBezTo>
                <a:cubicBezTo>
                  <a:pt x="3784283" y="654227"/>
                  <a:pt x="3784283" y="654227"/>
                  <a:pt x="3783330" y="653275"/>
                </a:cubicBezTo>
                <a:cubicBezTo>
                  <a:pt x="3783330" y="653275"/>
                  <a:pt x="3782378" y="653275"/>
                  <a:pt x="3782378" y="653275"/>
                </a:cubicBezTo>
                <a:cubicBezTo>
                  <a:pt x="3781425" y="653275"/>
                  <a:pt x="3781425" y="652322"/>
                  <a:pt x="3780473" y="652322"/>
                </a:cubicBezTo>
                <a:cubicBezTo>
                  <a:pt x="3779520" y="652322"/>
                  <a:pt x="3779520" y="652322"/>
                  <a:pt x="3778568" y="651370"/>
                </a:cubicBezTo>
                <a:cubicBezTo>
                  <a:pt x="3777615" y="651370"/>
                  <a:pt x="3777615" y="651370"/>
                  <a:pt x="3776663" y="650417"/>
                </a:cubicBezTo>
                <a:cubicBezTo>
                  <a:pt x="3776663" y="650417"/>
                  <a:pt x="3775710" y="650417"/>
                  <a:pt x="3775710" y="650417"/>
                </a:cubicBezTo>
                <a:cubicBezTo>
                  <a:pt x="3774758" y="650417"/>
                  <a:pt x="3774758" y="650417"/>
                  <a:pt x="3773805" y="650417"/>
                </a:cubicBezTo>
                <a:cubicBezTo>
                  <a:pt x="3772853" y="650417"/>
                  <a:pt x="3772853" y="650417"/>
                  <a:pt x="3771900" y="650417"/>
                </a:cubicBezTo>
                <a:cubicBezTo>
                  <a:pt x="3770948" y="650417"/>
                  <a:pt x="3770948" y="650417"/>
                  <a:pt x="3769995" y="650417"/>
                </a:cubicBezTo>
                <a:cubicBezTo>
                  <a:pt x="3769995" y="650417"/>
                  <a:pt x="3769043" y="650417"/>
                  <a:pt x="3769043" y="650417"/>
                </a:cubicBezTo>
                <a:cubicBezTo>
                  <a:pt x="3769043" y="650417"/>
                  <a:pt x="3768090" y="650417"/>
                  <a:pt x="3768090" y="650417"/>
                </a:cubicBezTo>
                <a:cubicBezTo>
                  <a:pt x="3767138" y="650417"/>
                  <a:pt x="3767138" y="650417"/>
                  <a:pt x="3766185" y="650417"/>
                </a:cubicBezTo>
                <a:cubicBezTo>
                  <a:pt x="3765233" y="650417"/>
                  <a:pt x="3765233" y="650417"/>
                  <a:pt x="3764280" y="650417"/>
                </a:cubicBezTo>
                <a:cubicBezTo>
                  <a:pt x="3763328" y="650417"/>
                  <a:pt x="3763328" y="650417"/>
                  <a:pt x="3762375" y="650417"/>
                </a:cubicBezTo>
                <a:cubicBezTo>
                  <a:pt x="3761423" y="650417"/>
                  <a:pt x="3761423" y="650417"/>
                  <a:pt x="3760470" y="650417"/>
                </a:cubicBezTo>
                <a:cubicBezTo>
                  <a:pt x="3760470" y="650417"/>
                  <a:pt x="3760470" y="650417"/>
                  <a:pt x="3760470" y="650417"/>
                </a:cubicBezTo>
                <a:lnTo>
                  <a:pt x="3661410" y="478015"/>
                </a:lnTo>
                <a:cubicBezTo>
                  <a:pt x="3669983" y="469442"/>
                  <a:pt x="3672840" y="456107"/>
                  <a:pt x="3666173" y="445630"/>
                </a:cubicBezTo>
                <a:cubicBezTo>
                  <a:pt x="3658553" y="433247"/>
                  <a:pt x="3643313" y="428485"/>
                  <a:pt x="3629978" y="436105"/>
                </a:cubicBezTo>
                <a:cubicBezTo>
                  <a:pt x="3617595" y="443725"/>
                  <a:pt x="3612833" y="458965"/>
                  <a:pt x="3620453" y="472300"/>
                </a:cubicBezTo>
                <a:cubicBezTo>
                  <a:pt x="3627120" y="482777"/>
                  <a:pt x="3639503" y="487540"/>
                  <a:pt x="3650933" y="483730"/>
                </a:cubicBezTo>
                <a:lnTo>
                  <a:pt x="3752850" y="655180"/>
                </a:lnTo>
                <a:cubicBezTo>
                  <a:pt x="3752850" y="655180"/>
                  <a:pt x="3752850" y="655180"/>
                  <a:pt x="3752850" y="655180"/>
                </a:cubicBezTo>
                <a:cubicBezTo>
                  <a:pt x="3752850" y="655180"/>
                  <a:pt x="3751898" y="656132"/>
                  <a:pt x="3751898" y="656132"/>
                </a:cubicBezTo>
                <a:cubicBezTo>
                  <a:pt x="3751898" y="656132"/>
                  <a:pt x="3750945" y="657085"/>
                  <a:pt x="3750945" y="657085"/>
                </a:cubicBezTo>
                <a:cubicBezTo>
                  <a:pt x="3750945" y="657085"/>
                  <a:pt x="3749993" y="658037"/>
                  <a:pt x="3749993" y="658037"/>
                </a:cubicBezTo>
                <a:cubicBezTo>
                  <a:pt x="3749993" y="658037"/>
                  <a:pt x="3749040" y="658990"/>
                  <a:pt x="3749040" y="658990"/>
                </a:cubicBezTo>
                <a:cubicBezTo>
                  <a:pt x="3749040" y="658990"/>
                  <a:pt x="3749040" y="658990"/>
                  <a:pt x="3748088" y="659942"/>
                </a:cubicBezTo>
                <a:cubicBezTo>
                  <a:pt x="3748088" y="659942"/>
                  <a:pt x="3748088" y="660895"/>
                  <a:pt x="3748088" y="660895"/>
                </a:cubicBezTo>
                <a:cubicBezTo>
                  <a:pt x="3748088" y="661847"/>
                  <a:pt x="3747135" y="661847"/>
                  <a:pt x="3747135" y="662800"/>
                </a:cubicBezTo>
                <a:cubicBezTo>
                  <a:pt x="3747135" y="663752"/>
                  <a:pt x="3747135" y="663752"/>
                  <a:pt x="3746183" y="664705"/>
                </a:cubicBezTo>
                <a:cubicBezTo>
                  <a:pt x="3746183" y="665657"/>
                  <a:pt x="3746183" y="665657"/>
                  <a:pt x="3745230" y="666610"/>
                </a:cubicBezTo>
                <a:cubicBezTo>
                  <a:pt x="3745230" y="666610"/>
                  <a:pt x="3745230" y="667562"/>
                  <a:pt x="3745230" y="667562"/>
                </a:cubicBezTo>
                <a:cubicBezTo>
                  <a:pt x="3745230" y="668515"/>
                  <a:pt x="3745230" y="668515"/>
                  <a:pt x="3745230" y="669467"/>
                </a:cubicBezTo>
                <a:cubicBezTo>
                  <a:pt x="3745230" y="670420"/>
                  <a:pt x="3745230" y="670420"/>
                  <a:pt x="3745230" y="671372"/>
                </a:cubicBezTo>
                <a:cubicBezTo>
                  <a:pt x="3745230" y="672325"/>
                  <a:pt x="3745230" y="672325"/>
                  <a:pt x="3745230" y="673277"/>
                </a:cubicBezTo>
                <a:cubicBezTo>
                  <a:pt x="3745230" y="673277"/>
                  <a:pt x="3745230" y="674230"/>
                  <a:pt x="3745230" y="674230"/>
                </a:cubicBezTo>
                <a:cubicBezTo>
                  <a:pt x="3745230" y="674230"/>
                  <a:pt x="3745230" y="675182"/>
                  <a:pt x="3745230" y="675182"/>
                </a:cubicBezTo>
                <a:cubicBezTo>
                  <a:pt x="3745230" y="676135"/>
                  <a:pt x="3745230" y="676135"/>
                  <a:pt x="3745230" y="677087"/>
                </a:cubicBezTo>
                <a:cubicBezTo>
                  <a:pt x="3745230" y="678040"/>
                  <a:pt x="3745230" y="678040"/>
                  <a:pt x="3745230" y="678992"/>
                </a:cubicBezTo>
                <a:cubicBezTo>
                  <a:pt x="3745230" y="679945"/>
                  <a:pt x="3745230" y="679945"/>
                  <a:pt x="3745230" y="680897"/>
                </a:cubicBezTo>
                <a:cubicBezTo>
                  <a:pt x="3745230" y="681850"/>
                  <a:pt x="3745230" y="681850"/>
                  <a:pt x="3745230" y="682802"/>
                </a:cubicBezTo>
                <a:cubicBezTo>
                  <a:pt x="3745230" y="683755"/>
                  <a:pt x="3745230" y="683755"/>
                  <a:pt x="3746183" y="684707"/>
                </a:cubicBezTo>
                <a:cubicBezTo>
                  <a:pt x="3746183" y="685660"/>
                  <a:pt x="3746183" y="685660"/>
                  <a:pt x="3747135" y="686612"/>
                </a:cubicBezTo>
                <a:cubicBezTo>
                  <a:pt x="3747135" y="687565"/>
                  <a:pt x="3748088" y="687565"/>
                  <a:pt x="3748088" y="688517"/>
                </a:cubicBezTo>
                <a:cubicBezTo>
                  <a:pt x="3748088" y="688517"/>
                  <a:pt x="3748088" y="689470"/>
                  <a:pt x="3748088" y="689470"/>
                </a:cubicBezTo>
                <a:cubicBezTo>
                  <a:pt x="3748088" y="689470"/>
                  <a:pt x="3748088" y="689470"/>
                  <a:pt x="3749040" y="690422"/>
                </a:cubicBezTo>
                <a:cubicBezTo>
                  <a:pt x="3749040" y="690422"/>
                  <a:pt x="3749993" y="691375"/>
                  <a:pt x="3749993" y="691375"/>
                </a:cubicBezTo>
                <a:cubicBezTo>
                  <a:pt x="3749993" y="692327"/>
                  <a:pt x="3750945" y="692327"/>
                  <a:pt x="3750945" y="692327"/>
                </a:cubicBezTo>
                <a:cubicBezTo>
                  <a:pt x="3750945" y="692327"/>
                  <a:pt x="3751898" y="693280"/>
                  <a:pt x="3751898" y="693280"/>
                </a:cubicBezTo>
                <a:cubicBezTo>
                  <a:pt x="3751898" y="693280"/>
                  <a:pt x="3752850" y="694232"/>
                  <a:pt x="3752850" y="694232"/>
                </a:cubicBezTo>
                <a:cubicBezTo>
                  <a:pt x="3752850" y="694232"/>
                  <a:pt x="3752850" y="694232"/>
                  <a:pt x="3752850" y="694232"/>
                </a:cubicBezTo>
                <a:lnTo>
                  <a:pt x="3653790" y="866635"/>
                </a:lnTo>
                <a:cubicBezTo>
                  <a:pt x="3653790" y="866635"/>
                  <a:pt x="3653790" y="866635"/>
                  <a:pt x="3653790" y="866635"/>
                </a:cubicBezTo>
                <a:cubicBezTo>
                  <a:pt x="3653790" y="866635"/>
                  <a:pt x="3652838" y="866635"/>
                  <a:pt x="3651885" y="866635"/>
                </a:cubicBezTo>
                <a:cubicBezTo>
                  <a:pt x="3650933" y="866635"/>
                  <a:pt x="3650933" y="866635"/>
                  <a:pt x="3649980" y="866635"/>
                </a:cubicBezTo>
                <a:cubicBezTo>
                  <a:pt x="3649028" y="866635"/>
                  <a:pt x="3649028" y="866635"/>
                  <a:pt x="3648075" y="866635"/>
                </a:cubicBezTo>
                <a:cubicBezTo>
                  <a:pt x="3647123" y="866635"/>
                  <a:pt x="3647123" y="866635"/>
                  <a:pt x="3646170" y="866635"/>
                </a:cubicBezTo>
                <a:cubicBezTo>
                  <a:pt x="3646170" y="866635"/>
                  <a:pt x="3645218" y="866635"/>
                  <a:pt x="3645218" y="866635"/>
                </a:cubicBezTo>
                <a:cubicBezTo>
                  <a:pt x="3645218" y="866635"/>
                  <a:pt x="3644265" y="866635"/>
                  <a:pt x="3644265" y="866635"/>
                </a:cubicBezTo>
                <a:cubicBezTo>
                  <a:pt x="3643313" y="866635"/>
                  <a:pt x="3643313" y="866635"/>
                  <a:pt x="3642360" y="866635"/>
                </a:cubicBezTo>
                <a:cubicBezTo>
                  <a:pt x="3641408" y="866635"/>
                  <a:pt x="3641408" y="866635"/>
                  <a:pt x="3640455" y="866635"/>
                </a:cubicBezTo>
                <a:cubicBezTo>
                  <a:pt x="3639503" y="866635"/>
                  <a:pt x="3639503" y="866635"/>
                  <a:pt x="3638550" y="866635"/>
                </a:cubicBezTo>
                <a:cubicBezTo>
                  <a:pt x="3637598" y="866635"/>
                  <a:pt x="3637598" y="866635"/>
                  <a:pt x="3637598" y="866635"/>
                </a:cubicBezTo>
                <a:cubicBezTo>
                  <a:pt x="3636645" y="866635"/>
                  <a:pt x="3636645" y="866635"/>
                  <a:pt x="3635693" y="867587"/>
                </a:cubicBezTo>
                <a:cubicBezTo>
                  <a:pt x="3634740" y="867587"/>
                  <a:pt x="3634740" y="867587"/>
                  <a:pt x="3633788" y="868540"/>
                </a:cubicBezTo>
                <a:cubicBezTo>
                  <a:pt x="3632835" y="868540"/>
                  <a:pt x="3632835" y="869492"/>
                  <a:pt x="3631883" y="869492"/>
                </a:cubicBezTo>
                <a:cubicBezTo>
                  <a:pt x="3631883" y="869492"/>
                  <a:pt x="3630930" y="869492"/>
                  <a:pt x="3630930" y="869492"/>
                </a:cubicBezTo>
                <a:cubicBezTo>
                  <a:pt x="3630930" y="869492"/>
                  <a:pt x="3630930" y="869492"/>
                  <a:pt x="3629978" y="870445"/>
                </a:cubicBezTo>
                <a:cubicBezTo>
                  <a:pt x="3629978" y="870445"/>
                  <a:pt x="3629025" y="871397"/>
                  <a:pt x="3629025" y="871397"/>
                </a:cubicBezTo>
                <a:cubicBezTo>
                  <a:pt x="3628073" y="871397"/>
                  <a:pt x="3628073" y="872350"/>
                  <a:pt x="3628073" y="872350"/>
                </a:cubicBezTo>
                <a:cubicBezTo>
                  <a:pt x="3628073" y="872350"/>
                  <a:pt x="3627120" y="873302"/>
                  <a:pt x="3627120" y="873302"/>
                </a:cubicBezTo>
                <a:cubicBezTo>
                  <a:pt x="3627120" y="873302"/>
                  <a:pt x="3626168" y="874255"/>
                  <a:pt x="3626168" y="874255"/>
                </a:cubicBezTo>
                <a:cubicBezTo>
                  <a:pt x="3626168" y="874255"/>
                  <a:pt x="3625215" y="875207"/>
                  <a:pt x="3625215" y="875207"/>
                </a:cubicBezTo>
                <a:cubicBezTo>
                  <a:pt x="3625215" y="875207"/>
                  <a:pt x="3624263" y="876160"/>
                  <a:pt x="3624263" y="876160"/>
                </a:cubicBezTo>
                <a:cubicBezTo>
                  <a:pt x="3624263" y="876160"/>
                  <a:pt x="3623310" y="877112"/>
                  <a:pt x="3623310" y="877112"/>
                </a:cubicBezTo>
                <a:cubicBezTo>
                  <a:pt x="3623310" y="877112"/>
                  <a:pt x="3623310" y="877112"/>
                  <a:pt x="3622358" y="878065"/>
                </a:cubicBezTo>
                <a:cubicBezTo>
                  <a:pt x="3622358" y="878065"/>
                  <a:pt x="3622358" y="879017"/>
                  <a:pt x="3622358" y="879017"/>
                </a:cubicBezTo>
                <a:cubicBezTo>
                  <a:pt x="3622358" y="879970"/>
                  <a:pt x="3621405" y="879970"/>
                  <a:pt x="3621405" y="880922"/>
                </a:cubicBezTo>
                <a:cubicBezTo>
                  <a:pt x="3621405" y="881875"/>
                  <a:pt x="3621405" y="881875"/>
                  <a:pt x="3620453" y="882827"/>
                </a:cubicBezTo>
                <a:cubicBezTo>
                  <a:pt x="3620453" y="883780"/>
                  <a:pt x="3620453" y="883780"/>
                  <a:pt x="3619500" y="884732"/>
                </a:cubicBezTo>
                <a:cubicBezTo>
                  <a:pt x="3619500" y="884732"/>
                  <a:pt x="3619500" y="885685"/>
                  <a:pt x="3619500" y="886637"/>
                </a:cubicBezTo>
                <a:cubicBezTo>
                  <a:pt x="3619500" y="886637"/>
                  <a:pt x="3619500" y="886637"/>
                  <a:pt x="3619500" y="886637"/>
                </a:cubicBezTo>
                <a:lnTo>
                  <a:pt x="3420428" y="886637"/>
                </a:lnTo>
                <a:cubicBezTo>
                  <a:pt x="3420428" y="886637"/>
                  <a:pt x="3420428" y="886637"/>
                  <a:pt x="3420428" y="886637"/>
                </a:cubicBezTo>
                <a:cubicBezTo>
                  <a:pt x="3420428" y="885685"/>
                  <a:pt x="3420428" y="885685"/>
                  <a:pt x="3420428" y="884732"/>
                </a:cubicBezTo>
                <a:cubicBezTo>
                  <a:pt x="3420428" y="883780"/>
                  <a:pt x="3420428" y="883780"/>
                  <a:pt x="3419475" y="882827"/>
                </a:cubicBezTo>
                <a:cubicBezTo>
                  <a:pt x="3419475" y="881875"/>
                  <a:pt x="3419475" y="881875"/>
                  <a:pt x="3418523" y="880922"/>
                </a:cubicBezTo>
                <a:cubicBezTo>
                  <a:pt x="3418523" y="879970"/>
                  <a:pt x="3417570" y="879970"/>
                  <a:pt x="3417570" y="879017"/>
                </a:cubicBezTo>
                <a:cubicBezTo>
                  <a:pt x="3417570" y="879017"/>
                  <a:pt x="3417570" y="878065"/>
                  <a:pt x="3417570" y="878065"/>
                </a:cubicBezTo>
                <a:cubicBezTo>
                  <a:pt x="3417570" y="878065"/>
                  <a:pt x="3417570" y="878065"/>
                  <a:pt x="3416618" y="877112"/>
                </a:cubicBezTo>
                <a:cubicBezTo>
                  <a:pt x="3416618" y="877112"/>
                  <a:pt x="3415665" y="876160"/>
                  <a:pt x="3415665" y="876160"/>
                </a:cubicBezTo>
                <a:cubicBezTo>
                  <a:pt x="3415665" y="875207"/>
                  <a:pt x="3414713" y="875207"/>
                  <a:pt x="3414713" y="875207"/>
                </a:cubicBezTo>
                <a:cubicBezTo>
                  <a:pt x="3414713" y="875207"/>
                  <a:pt x="3413760" y="874255"/>
                  <a:pt x="3413760" y="874255"/>
                </a:cubicBezTo>
                <a:cubicBezTo>
                  <a:pt x="3413760" y="874255"/>
                  <a:pt x="3412808" y="873302"/>
                  <a:pt x="3412808" y="873302"/>
                </a:cubicBezTo>
                <a:cubicBezTo>
                  <a:pt x="3412808" y="873302"/>
                  <a:pt x="3411855" y="872350"/>
                  <a:pt x="3411855" y="872350"/>
                </a:cubicBezTo>
                <a:cubicBezTo>
                  <a:pt x="3411855" y="872350"/>
                  <a:pt x="3410903" y="871397"/>
                  <a:pt x="3410903" y="871397"/>
                </a:cubicBezTo>
                <a:cubicBezTo>
                  <a:pt x="3410903" y="871397"/>
                  <a:pt x="3409950" y="870445"/>
                  <a:pt x="3409950" y="870445"/>
                </a:cubicBezTo>
                <a:cubicBezTo>
                  <a:pt x="3409950" y="870445"/>
                  <a:pt x="3409950" y="870445"/>
                  <a:pt x="3408998" y="869492"/>
                </a:cubicBezTo>
                <a:cubicBezTo>
                  <a:pt x="3408998" y="869492"/>
                  <a:pt x="3408045" y="869492"/>
                  <a:pt x="3408045" y="869492"/>
                </a:cubicBezTo>
                <a:cubicBezTo>
                  <a:pt x="3407093" y="869492"/>
                  <a:pt x="3407093" y="868540"/>
                  <a:pt x="3406140" y="868540"/>
                </a:cubicBezTo>
                <a:cubicBezTo>
                  <a:pt x="3405188" y="868540"/>
                  <a:pt x="3405188" y="868540"/>
                  <a:pt x="3404235" y="867587"/>
                </a:cubicBezTo>
                <a:cubicBezTo>
                  <a:pt x="3403283" y="867587"/>
                  <a:pt x="3403283" y="867587"/>
                  <a:pt x="3402330" y="866635"/>
                </a:cubicBezTo>
                <a:cubicBezTo>
                  <a:pt x="3402330" y="866635"/>
                  <a:pt x="3401378" y="866635"/>
                  <a:pt x="3401378" y="866635"/>
                </a:cubicBezTo>
                <a:cubicBezTo>
                  <a:pt x="3400425" y="866635"/>
                  <a:pt x="3400425" y="866635"/>
                  <a:pt x="3399473" y="866635"/>
                </a:cubicBezTo>
                <a:cubicBezTo>
                  <a:pt x="3398520" y="866635"/>
                  <a:pt x="3398520" y="866635"/>
                  <a:pt x="3397568" y="866635"/>
                </a:cubicBezTo>
                <a:cubicBezTo>
                  <a:pt x="3396615" y="866635"/>
                  <a:pt x="3396615" y="866635"/>
                  <a:pt x="3395663" y="866635"/>
                </a:cubicBezTo>
                <a:cubicBezTo>
                  <a:pt x="3395663" y="866635"/>
                  <a:pt x="3394710" y="866635"/>
                  <a:pt x="3394710" y="866635"/>
                </a:cubicBezTo>
                <a:cubicBezTo>
                  <a:pt x="3394710" y="866635"/>
                  <a:pt x="3393758" y="866635"/>
                  <a:pt x="3393758" y="866635"/>
                </a:cubicBezTo>
                <a:cubicBezTo>
                  <a:pt x="3392805" y="866635"/>
                  <a:pt x="3392805" y="866635"/>
                  <a:pt x="3391853" y="866635"/>
                </a:cubicBezTo>
                <a:cubicBezTo>
                  <a:pt x="3390900" y="866635"/>
                  <a:pt x="3390900" y="866635"/>
                  <a:pt x="3389948" y="866635"/>
                </a:cubicBezTo>
                <a:cubicBezTo>
                  <a:pt x="3388995" y="866635"/>
                  <a:pt x="3388995" y="866635"/>
                  <a:pt x="3388043" y="866635"/>
                </a:cubicBezTo>
                <a:cubicBezTo>
                  <a:pt x="3387090" y="866635"/>
                  <a:pt x="3387090" y="866635"/>
                  <a:pt x="3386138" y="866635"/>
                </a:cubicBezTo>
                <a:cubicBezTo>
                  <a:pt x="3386138" y="866635"/>
                  <a:pt x="3386138" y="866635"/>
                  <a:pt x="3386138" y="866635"/>
                </a:cubicBezTo>
                <a:lnTo>
                  <a:pt x="3287078" y="694232"/>
                </a:lnTo>
                <a:cubicBezTo>
                  <a:pt x="3287078" y="694232"/>
                  <a:pt x="3287078" y="694232"/>
                  <a:pt x="3287078" y="694232"/>
                </a:cubicBezTo>
                <a:cubicBezTo>
                  <a:pt x="3287078" y="694232"/>
                  <a:pt x="3288030" y="693280"/>
                  <a:pt x="3288030" y="693280"/>
                </a:cubicBezTo>
                <a:cubicBezTo>
                  <a:pt x="3288030" y="693280"/>
                  <a:pt x="3288983" y="692327"/>
                  <a:pt x="3288983" y="692327"/>
                </a:cubicBezTo>
                <a:cubicBezTo>
                  <a:pt x="3288983" y="692327"/>
                  <a:pt x="3289935" y="691375"/>
                  <a:pt x="3289935" y="691375"/>
                </a:cubicBezTo>
                <a:cubicBezTo>
                  <a:pt x="3289935" y="691375"/>
                  <a:pt x="3290888" y="690422"/>
                  <a:pt x="3290888" y="690422"/>
                </a:cubicBezTo>
                <a:cubicBezTo>
                  <a:pt x="3290888" y="690422"/>
                  <a:pt x="3290888" y="690422"/>
                  <a:pt x="3291840" y="689470"/>
                </a:cubicBezTo>
                <a:cubicBezTo>
                  <a:pt x="3291840" y="689470"/>
                  <a:pt x="3291840" y="688517"/>
                  <a:pt x="3291840" y="688517"/>
                </a:cubicBezTo>
                <a:cubicBezTo>
                  <a:pt x="3291840" y="687565"/>
                  <a:pt x="3292793" y="687565"/>
                  <a:pt x="3292793" y="686612"/>
                </a:cubicBezTo>
                <a:cubicBezTo>
                  <a:pt x="3292793" y="685660"/>
                  <a:pt x="3292793" y="685660"/>
                  <a:pt x="3293745" y="684707"/>
                </a:cubicBezTo>
                <a:cubicBezTo>
                  <a:pt x="3293745" y="683755"/>
                  <a:pt x="3293745" y="683755"/>
                  <a:pt x="3294698" y="682802"/>
                </a:cubicBezTo>
                <a:cubicBezTo>
                  <a:pt x="3294698" y="682802"/>
                  <a:pt x="3294698" y="681850"/>
                  <a:pt x="3294698" y="681850"/>
                </a:cubicBezTo>
                <a:cubicBezTo>
                  <a:pt x="3294698" y="680897"/>
                  <a:pt x="3294698" y="680897"/>
                  <a:pt x="3294698" y="679945"/>
                </a:cubicBezTo>
                <a:cubicBezTo>
                  <a:pt x="3294698" y="678992"/>
                  <a:pt x="3294698" y="678992"/>
                  <a:pt x="3294698" y="678040"/>
                </a:cubicBezTo>
                <a:cubicBezTo>
                  <a:pt x="3294698" y="677087"/>
                  <a:pt x="3294698" y="677087"/>
                  <a:pt x="3294698" y="676135"/>
                </a:cubicBezTo>
                <a:cubicBezTo>
                  <a:pt x="3294698" y="676135"/>
                  <a:pt x="3294698" y="675182"/>
                  <a:pt x="3294698" y="675182"/>
                </a:cubicBezTo>
                <a:cubicBezTo>
                  <a:pt x="3294698" y="675182"/>
                  <a:pt x="3294698" y="674230"/>
                  <a:pt x="3294698" y="674230"/>
                </a:cubicBezTo>
                <a:cubicBezTo>
                  <a:pt x="3294698" y="673277"/>
                  <a:pt x="3294698" y="673277"/>
                  <a:pt x="3294698" y="672325"/>
                </a:cubicBezTo>
                <a:cubicBezTo>
                  <a:pt x="3294698" y="671372"/>
                  <a:pt x="3294698" y="671372"/>
                  <a:pt x="3294698" y="670420"/>
                </a:cubicBezTo>
                <a:cubicBezTo>
                  <a:pt x="3294698" y="669467"/>
                  <a:pt x="3294698" y="669467"/>
                  <a:pt x="3294698" y="668515"/>
                </a:cubicBezTo>
                <a:cubicBezTo>
                  <a:pt x="3294698" y="667562"/>
                  <a:pt x="3294698" y="667562"/>
                  <a:pt x="3294698" y="667562"/>
                </a:cubicBezTo>
                <a:cubicBezTo>
                  <a:pt x="3294698" y="666610"/>
                  <a:pt x="3294698" y="666610"/>
                  <a:pt x="3293745" y="665657"/>
                </a:cubicBezTo>
                <a:cubicBezTo>
                  <a:pt x="3293745" y="664705"/>
                  <a:pt x="3293745" y="664705"/>
                  <a:pt x="3292793" y="663752"/>
                </a:cubicBezTo>
                <a:cubicBezTo>
                  <a:pt x="3292793" y="662800"/>
                  <a:pt x="3291840" y="662800"/>
                  <a:pt x="3291840" y="661847"/>
                </a:cubicBezTo>
                <a:cubicBezTo>
                  <a:pt x="3291840" y="661847"/>
                  <a:pt x="3291840" y="660895"/>
                  <a:pt x="3291840" y="660895"/>
                </a:cubicBezTo>
                <a:cubicBezTo>
                  <a:pt x="3291840" y="660895"/>
                  <a:pt x="3291840" y="660895"/>
                  <a:pt x="3290888" y="659942"/>
                </a:cubicBezTo>
                <a:cubicBezTo>
                  <a:pt x="3290888" y="659942"/>
                  <a:pt x="3289935" y="658990"/>
                  <a:pt x="3289935" y="658990"/>
                </a:cubicBezTo>
                <a:cubicBezTo>
                  <a:pt x="3289935" y="658037"/>
                  <a:pt x="3288983" y="658037"/>
                  <a:pt x="3288983" y="658037"/>
                </a:cubicBezTo>
                <a:cubicBezTo>
                  <a:pt x="3288983" y="658037"/>
                  <a:pt x="3288030" y="657085"/>
                  <a:pt x="3288030" y="657085"/>
                </a:cubicBezTo>
                <a:cubicBezTo>
                  <a:pt x="3288030" y="657085"/>
                  <a:pt x="3287078" y="656132"/>
                  <a:pt x="3287078" y="656132"/>
                </a:cubicBezTo>
                <a:cubicBezTo>
                  <a:pt x="3287078" y="656132"/>
                  <a:pt x="3287078" y="656132"/>
                  <a:pt x="3287078" y="656132"/>
                </a:cubicBezTo>
                <a:lnTo>
                  <a:pt x="3386138" y="483730"/>
                </a:lnTo>
                <a:cubicBezTo>
                  <a:pt x="3397568" y="487540"/>
                  <a:pt x="3409950" y="482777"/>
                  <a:pt x="3416618" y="472300"/>
                </a:cubicBezTo>
                <a:cubicBezTo>
                  <a:pt x="3424238" y="459917"/>
                  <a:pt x="3419475" y="443725"/>
                  <a:pt x="3407093" y="436105"/>
                </a:cubicBezTo>
                <a:cubicBezTo>
                  <a:pt x="3394710" y="428485"/>
                  <a:pt x="3378518" y="433247"/>
                  <a:pt x="3370898" y="445630"/>
                </a:cubicBezTo>
                <a:cubicBezTo>
                  <a:pt x="3364230" y="456107"/>
                  <a:pt x="3367088" y="469442"/>
                  <a:pt x="3375660" y="478015"/>
                </a:cubicBezTo>
                <a:lnTo>
                  <a:pt x="3276600" y="650417"/>
                </a:lnTo>
                <a:cubicBezTo>
                  <a:pt x="3276600" y="650417"/>
                  <a:pt x="3276600" y="650417"/>
                  <a:pt x="3276600" y="650417"/>
                </a:cubicBezTo>
                <a:cubicBezTo>
                  <a:pt x="3275648" y="650417"/>
                  <a:pt x="3275648" y="650417"/>
                  <a:pt x="3274695" y="650417"/>
                </a:cubicBezTo>
                <a:cubicBezTo>
                  <a:pt x="3273743" y="650417"/>
                  <a:pt x="3273743" y="650417"/>
                  <a:pt x="3272790" y="650417"/>
                </a:cubicBezTo>
                <a:cubicBezTo>
                  <a:pt x="3271838" y="650417"/>
                  <a:pt x="3271838" y="650417"/>
                  <a:pt x="3270885" y="650417"/>
                </a:cubicBezTo>
                <a:cubicBezTo>
                  <a:pt x="3269933" y="650417"/>
                  <a:pt x="3269933" y="650417"/>
                  <a:pt x="3268980" y="650417"/>
                </a:cubicBezTo>
                <a:cubicBezTo>
                  <a:pt x="3268980" y="650417"/>
                  <a:pt x="3268028" y="650417"/>
                  <a:pt x="3268028" y="650417"/>
                </a:cubicBezTo>
                <a:cubicBezTo>
                  <a:pt x="3268028" y="650417"/>
                  <a:pt x="3267075" y="650417"/>
                  <a:pt x="3267075" y="650417"/>
                </a:cubicBezTo>
                <a:cubicBezTo>
                  <a:pt x="3266123" y="650417"/>
                  <a:pt x="3266123" y="650417"/>
                  <a:pt x="3265170" y="650417"/>
                </a:cubicBezTo>
                <a:cubicBezTo>
                  <a:pt x="3264218" y="650417"/>
                  <a:pt x="3264218" y="650417"/>
                  <a:pt x="3263265" y="650417"/>
                </a:cubicBezTo>
                <a:cubicBezTo>
                  <a:pt x="3262313" y="650417"/>
                  <a:pt x="3262313" y="650417"/>
                  <a:pt x="3261360" y="650417"/>
                </a:cubicBezTo>
                <a:cubicBezTo>
                  <a:pt x="3260408" y="650417"/>
                  <a:pt x="3260408" y="650417"/>
                  <a:pt x="3260408" y="650417"/>
                </a:cubicBezTo>
                <a:cubicBezTo>
                  <a:pt x="3259455" y="650417"/>
                  <a:pt x="3259455" y="650417"/>
                  <a:pt x="3258503" y="651370"/>
                </a:cubicBezTo>
                <a:cubicBezTo>
                  <a:pt x="3257550" y="651370"/>
                  <a:pt x="3257550" y="651370"/>
                  <a:pt x="3256598" y="652322"/>
                </a:cubicBezTo>
                <a:cubicBezTo>
                  <a:pt x="3255645" y="652322"/>
                  <a:pt x="3255645" y="653275"/>
                  <a:pt x="3254693" y="653275"/>
                </a:cubicBezTo>
                <a:cubicBezTo>
                  <a:pt x="3254693" y="653275"/>
                  <a:pt x="3253740" y="653275"/>
                  <a:pt x="3253740" y="653275"/>
                </a:cubicBezTo>
                <a:cubicBezTo>
                  <a:pt x="3253740" y="653275"/>
                  <a:pt x="3253740" y="653275"/>
                  <a:pt x="3252788" y="654227"/>
                </a:cubicBezTo>
                <a:cubicBezTo>
                  <a:pt x="3252788" y="654227"/>
                  <a:pt x="3251835" y="655180"/>
                  <a:pt x="3251835" y="655180"/>
                </a:cubicBezTo>
                <a:cubicBezTo>
                  <a:pt x="3250883" y="655180"/>
                  <a:pt x="3250883" y="656132"/>
                  <a:pt x="3250883" y="656132"/>
                </a:cubicBezTo>
                <a:cubicBezTo>
                  <a:pt x="3250883" y="656132"/>
                  <a:pt x="3249930" y="657085"/>
                  <a:pt x="3249930" y="657085"/>
                </a:cubicBezTo>
                <a:cubicBezTo>
                  <a:pt x="3249930" y="657085"/>
                  <a:pt x="3248978" y="658037"/>
                  <a:pt x="3248978" y="658037"/>
                </a:cubicBezTo>
                <a:cubicBezTo>
                  <a:pt x="3248978" y="658037"/>
                  <a:pt x="3248025" y="658990"/>
                  <a:pt x="3248025" y="658990"/>
                </a:cubicBezTo>
                <a:cubicBezTo>
                  <a:pt x="3248025" y="658990"/>
                  <a:pt x="3247073" y="659942"/>
                  <a:pt x="3247073" y="659942"/>
                </a:cubicBezTo>
                <a:cubicBezTo>
                  <a:pt x="3247073" y="659942"/>
                  <a:pt x="3246120" y="660895"/>
                  <a:pt x="3246120" y="660895"/>
                </a:cubicBezTo>
                <a:cubicBezTo>
                  <a:pt x="3246120" y="660895"/>
                  <a:pt x="3246120" y="660895"/>
                  <a:pt x="3245168" y="661847"/>
                </a:cubicBezTo>
                <a:cubicBezTo>
                  <a:pt x="3245168" y="661847"/>
                  <a:pt x="3245168" y="662800"/>
                  <a:pt x="3245168" y="662800"/>
                </a:cubicBezTo>
                <a:cubicBezTo>
                  <a:pt x="3245168" y="663752"/>
                  <a:pt x="3244215" y="663752"/>
                  <a:pt x="3244215" y="664705"/>
                </a:cubicBezTo>
                <a:cubicBezTo>
                  <a:pt x="3244215" y="665657"/>
                  <a:pt x="3244215" y="665657"/>
                  <a:pt x="3243263" y="666610"/>
                </a:cubicBezTo>
                <a:cubicBezTo>
                  <a:pt x="3243263" y="667562"/>
                  <a:pt x="3243263" y="667562"/>
                  <a:pt x="3242310" y="668515"/>
                </a:cubicBezTo>
                <a:cubicBezTo>
                  <a:pt x="3242310" y="669467"/>
                  <a:pt x="3242310" y="669467"/>
                  <a:pt x="3242310" y="670420"/>
                </a:cubicBezTo>
                <a:cubicBezTo>
                  <a:pt x="3242310" y="670420"/>
                  <a:pt x="3242310" y="670420"/>
                  <a:pt x="3242310" y="670420"/>
                </a:cubicBezTo>
                <a:lnTo>
                  <a:pt x="3043238" y="670420"/>
                </a:lnTo>
                <a:cubicBezTo>
                  <a:pt x="3043238" y="670420"/>
                  <a:pt x="3043238" y="670420"/>
                  <a:pt x="3043238" y="670420"/>
                </a:cubicBezTo>
                <a:cubicBezTo>
                  <a:pt x="3043238" y="669467"/>
                  <a:pt x="3043238" y="669467"/>
                  <a:pt x="3043238" y="669467"/>
                </a:cubicBezTo>
                <a:cubicBezTo>
                  <a:pt x="3043238" y="668515"/>
                  <a:pt x="3043238" y="668515"/>
                  <a:pt x="3042285" y="667562"/>
                </a:cubicBezTo>
                <a:cubicBezTo>
                  <a:pt x="3042285" y="666610"/>
                  <a:pt x="3042285" y="666610"/>
                  <a:pt x="3041333" y="665657"/>
                </a:cubicBezTo>
                <a:cubicBezTo>
                  <a:pt x="3041333" y="664705"/>
                  <a:pt x="3040380" y="664705"/>
                  <a:pt x="3040380" y="663752"/>
                </a:cubicBezTo>
                <a:cubicBezTo>
                  <a:pt x="3040380" y="663752"/>
                  <a:pt x="3040380" y="662800"/>
                  <a:pt x="3040380" y="662800"/>
                </a:cubicBezTo>
                <a:cubicBezTo>
                  <a:pt x="3040380" y="662800"/>
                  <a:pt x="3040380" y="662800"/>
                  <a:pt x="3039428" y="661847"/>
                </a:cubicBezTo>
                <a:cubicBezTo>
                  <a:pt x="3039428" y="661847"/>
                  <a:pt x="3038475" y="660895"/>
                  <a:pt x="3038475" y="660895"/>
                </a:cubicBezTo>
                <a:cubicBezTo>
                  <a:pt x="3038475" y="659942"/>
                  <a:pt x="3037523" y="659942"/>
                  <a:pt x="3037523" y="659942"/>
                </a:cubicBezTo>
                <a:cubicBezTo>
                  <a:pt x="3037523" y="659942"/>
                  <a:pt x="3036570" y="658990"/>
                  <a:pt x="3036570" y="658990"/>
                </a:cubicBezTo>
                <a:cubicBezTo>
                  <a:pt x="3036570" y="658990"/>
                  <a:pt x="3035618" y="658037"/>
                  <a:pt x="3035618" y="658037"/>
                </a:cubicBezTo>
                <a:cubicBezTo>
                  <a:pt x="3035618" y="658037"/>
                  <a:pt x="3034665" y="657085"/>
                  <a:pt x="3034665" y="657085"/>
                </a:cubicBezTo>
                <a:cubicBezTo>
                  <a:pt x="3034665" y="657085"/>
                  <a:pt x="3033713" y="656132"/>
                  <a:pt x="3033713" y="656132"/>
                </a:cubicBezTo>
                <a:cubicBezTo>
                  <a:pt x="3033713" y="656132"/>
                  <a:pt x="3032760" y="655180"/>
                  <a:pt x="3032760" y="655180"/>
                </a:cubicBezTo>
                <a:cubicBezTo>
                  <a:pt x="3032760" y="655180"/>
                  <a:pt x="3032760" y="655180"/>
                  <a:pt x="3031808" y="654227"/>
                </a:cubicBezTo>
                <a:cubicBezTo>
                  <a:pt x="3031808" y="654227"/>
                  <a:pt x="3030855" y="654227"/>
                  <a:pt x="3030855" y="654227"/>
                </a:cubicBezTo>
                <a:cubicBezTo>
                  <a:pt x="3029903" y="654227"/>
                  <a:pt x="3029903" y="653275"/>
                  <a:pt x="3028950" y="653275"/>
                </a:cubicBezTo>
                <a:cubicBezTo>
                  <a:pt x="3027998" y="653275"/>
                  <a:pt x="3027998" y="653275"/>
                  <a:pt x="3027045" y="652322"/>
                </a:cubicBezTo>
                <a:cubicBezTo>
                  <a:pt x="3026093" y="652322"/>
                  <a:pt x="3026093" y="652322"/>
                  <a:pt x="3025140" y="651370"/>
                </a:cubicBezTo>
                <a:cubicBezTo>
                  <a:pt x="3025140" y="651370"/>
                  <a:pt x="3024188" y="651370"/>
                  <a:pt x="3024188" y="651370"/>
                </a:cubicBezTo>
                <a:cubicBezTo>
                  <a:pt x="3023235" y="651370"/>
                  <a:pt x="3023235" y="651370"/>
                  <a:pt x="3022283" y="651370"/>
                </a:cubicBezTo>
                <a:cubicBezTo>
                  <a:pt x="3021330" y="651370"/>
                  <a:pt x="3021330" y="651370"/>
                  <a:pt x="3020378" y="651370"/>
                </a:cubicBezTo>
                <a:cubicBezTo>
                  <a:pt x="3019425" y="651370"/>
                  <a:pt x="3019425" y="651370"/>
                  <a:pt x="3018473" y="651370"/>
                </a:cubicBezTo>
                <a:cubicBezTo>
                  <a:pt x="3018473" y="651370"/>
                  <a:pt x="3017520" y="651370"/>
                  <a:pt x="3017520" y="651370"/>
                </a:cubicBezTo>
                <a:cubicBezTo>
                  <a:pt x="3017520" y="651370"/>
                  <a:pt x="3016568" y="651370"/>
                  <a:pt x="3016568" y="651370"/>
                </a:cubicBezTo>
                <a:cubicBezTo>
                  <a:pt x="3015615" y="651370"/>
                  <a:pt x="3015615" y="651370"/>
                  <a:pt x="3014663" y="651370"/>
                </a:cubicBezTo>
                <a:cubicBezTo>
                  <a:pt x="3013710" y="651370"/>
                  <a:pt x="3013710" y="651370"/>
                  <a:pt x="3012758" y="651370"/>
                </a:cubicBezTo>
                <a:cubicBezTo>
                  <a:pt x="3011805" y="651370"/>
                  <a:pt x="3011805" y="651370"/>
                  <a:pt x="3010853" y="651370"/>
                </a:cubicBezTo>
                <a:cubicBezTo>
                  <a:pt x="3009900" y="651370"/>
                  <a:pt x="3009900" y="651370"/>
                  <a:pt x="3008948" y="651370"/>
                </a:cubicBezTo>
                <a:cubicBezTo>
                  <a:pt x="3008948" y="651370"/>
                  <a:pt x="3008948" y="651370"/>
                  <a:pt x="3008948" y="651370"/>
                </a:cubicBezTo>
                <a:lnTo>
                  <a:pt x="2914650" y="478015"/>
                </a:lnTo>
                <a:cubicBezTo>
                  <a:pt x="2923223" y="469442"/>
                  <a:pt x="2926080" y="456107"/>
                  <a:pt x="2919413" y="445630"/>
                </a:cubicBezTo>
                <a:cubicBezTo>
                  <a:pt x="2911793" y="433247"/>
                  <a:pt x="2896553" y="428485"/>
                  <a:pt x="2883218" y="436105"/>
                </a:cubicBezTo>
                <a:cubicBezTo>
                  <a:pt x="2870835" y="443725"/>
                  <a:pt x="2866073" y="458965"/>
                  <a:pt x="2873693" y="472300"/>
                </a:cubicBezTo>
                <a:cubicBezTo>
                  <a:pt x="2880360" y="482777"/>
                  <a:pt x="2892743" y="487540"/>
                  <a:pt x="2904173" y="483730"/>
                </a:cubicBezTo>
                <a:lnTo>
                  <a:pt x="3003233" y="656132"/>
                </a:lnTo>
                <a:cubicBezTo>
                  <a:pt x="3003233" y="656132"/>
                  <a:pt x="3003233" y="656132"/>
                  <a:pt x="3003233" y="656132"/>
                </a:cubicBezTo>
                <a:cubicBezTo>
                  <a:pt x="3003233" y="656132"/>
                  <a:pt x="3002280" y="657085"/>
                  <a:pt x="3002280" y="657085"/>
                </a:cubicBezTo>
                <a:cubicBezTo>
                  <a:pt x="3002280" y="657085"/>
                  <a:pt x="3001328" y="658037"/>
                  <a:pt x="3001328" y="658037"/>
                </a:cubicBezTo>
                <a:cubicBezTo>
                  <a:pt x="3001328" y="658037"/>
                  <a:pt x="3000375" y="658990"/>
                  <a:pt x="3000375" y="658990"/>
                </a:cubicBezTo>
                <a:cubicBezTo>
                  <a:pt x="3000375" y="658990"/>
                  <a:pt x="2999423" y="659942"/>
                  <a:pt x="2999423" y="659942"/>
                </a:cubicBezTo>
                <a:cubicBezTo>
                  <a:pt x="2999423" y="659942"/>
                  <a:pt x="2999423" y="659942"/>
                  <a:pt x="2998470" y="660895"/>
                </a:cubicBezTo>
                <a:cubicBezTo>
                  <a:pt x="2998470" y="660895"/>
                  <a:pt x="2998470" y="661847"/>
                  <a:pt x="2998470" y="661847"/>
                </a:cubicBezTo>
                <a:cubicBezTo>
                  <a:pt x="2998470" y="662800"/>
                  <a:pt x="2997518" y="662800"/>
                  <a:pt x="2997518" y="663752"/>
                </a:cubicBezTo>
                <a:cubicBezTo>
                  <a:pt x="2997518" y="664705"/>
                  <a:pt x="2997518" y="664705"/>
                  <a:pt x="2996565" y="665657"/>
                </a:cubicBezTo>
                <a:cubicBezTo>
                  <a:pt x="2996565" y="666610"/>
                  <a:pt x="2996565" y="666610"/>
                  <a:pt x="2995613" y="667562"/>
                </a:cubicBezTo>
                <a:cubicBezTo>
                  <a:pt x="2995613" y="667562"/>
                  <a:pt x="2995613" y="668515"/>
                  <a:pt x="2995613" y="668515"/>
                </a:cubicBezTo>
                <a:cubicBezTo>
                  <a:pt x="2995613" y="669467"/>
                  <a:pt x="2995613" y="669467"/>
                  <a:pt x="2995613" y="670420"/>
                </a:cubicBezTo>
                <a:cubicBezTo>
                  <a:pt x="2995613" y="671372"/>
                  <a:pt x="2995613" y="671372"/>
                  <a:pt x="2995613" y="672325"/>
                </a:cubicBezTo>
                <a:cubicBezTo>
                  <a:pt x="2995613" y="673277"/>
                  <a:pt x="2995613" y="673277"/>
                  <a:pt x="2995613" y="674230"/>
                </a:cubicBezTo>
                <a:cubicBezTo>
                  <a:pt x="2995613" y="674230"/>
                  <a:pt x="2995613" y="675182"/>
                  <a:pt x="2995613" y="675182"/>
                </a:cubicBezTo>
                <a:cubicBezTo>
                  <a:pt x="2995613" y="675182"/>
                  <a:pt x="2995613" y="676135"/>
                  <a:pt x="2995613" y="676135"/>
                </a:cubicBezTo>
                <a:cubicBezTo>
                  <a:pt x="2995613" y="677087"/>
                  <a:pt x="2995613" y="677087"/>
                  <a:pt x="2995613" y="678040"/>
                </a:cubicBezTo>
                <a:cubicBezTo>
                  <a:pt x="2995613" y="678992"/>
                  <a:pt x="2995613" y="678992"/>
                  <a:pt x="2995613" y="679945"/>
                </a:cubicBezTo>
                <a:cubicBezTo>
                  <a:pt x="2995613" y="680897"/>
                  <a:pt x="2995613" y="680897"/>
                  <a:pt x="2995613" y="681850"/>
                </a:cubicBezTo>
                <a:cubicBezTo>
                  <a:pt x="2995613" y="682802"/>
                  <a:pt x="2995613" y="682802"/>
                  <a:pt x="2995613" y="682802"/>
                </a:cubicBezTo>
                <a:cubicBezTo>
                  <a:pt x="2995613" y="683755"/>
                  <a:pt x="2995613" y="683755"/>
                  <a:pt x="2996565" y="684707"/>
                </a:cubicBezTo>
                <a:cubicBezTo>
                  <a:pt x="2996565" y="685660"/>
                  <a:pt x="2996565" y="685660"/>
                  <a:pt x="2997518" y="686612"/>
                </a:cubicBezTo>
                <a:cubicBezTo>
                  <a:pt x="2997518" y="687565"/>
                  <a:pt x="2998470" y="687565"/>
                  <a:pt x="2998470" y="688517"/>
                </a:cubicBezTo>
                <a:cubicBezTo>
                  <a:pt x="2998470" y="688517"/>
                  <a:pt x="2998470" y="689470"/>
                  <a:pt x="2998470" y="689470"/>
                </a:cubicBezTo>
                <a:cubicBezTo>
                  <a:pt x="2998470" y="689470"/>
                  <a:pt x="2998470" y="689470"/>
                  <a:pt x="2999423" y="690422"/>
                </a:cubicBezTo>
                <a:cubicBezTo>
                  <a:pt x="2999423" y="690422"/>
                  <a:pt x="3000375" y="691375"/>
                  <a:pt x="3000375" y="691375"/>
                </a:cubicBezTo>
                <a:cubicBezTo>
                  <a:pt x="3000375" y="692327"/>
                  <a:pt x="3001328" y="692327"/>
                  <a:pt x="3001328" y="692327"/>
                </a:cubicBezTo>
                <a:cubicBezTo>
                  <a:pt x="3001328" y="692327"/>
                  <a:pt x="3002280" y="693280"/>
                  <a:pt x="3002280" y="693280"/>
                </a:cubicBezTo>
                <a:cubicBezTo>
                  <a:pt x="3002280" y="693280"/>
                  <a:pt x="3003233" y="694232"/>
                  <a:pt x="3003233" y="694232"/>
                </a:cubicBezTo>
                <a:cubicBezTo>
                  <a:pt x="3003233" y="694232"/>
                  <a:pt x="3003233" y="694232"/>
                  <a:pt x="3003233" y="694232"/>
                </a:cubicBezTo>
                <a:lnTo>
                  <a:pt x="2905125" y="865682"/>
                </a:lnTo>
                <a:cubicBezTo>
                  <a:pt x="2905125" y="865682"/>
                  <a:pt x="2905125" y="865682"/>
                  <a:pt x="2905125" y="865682"/>
                </a:cubicBezTo>
                <a:cubicBezTo>
                  <a:pt x="2905125" y="865682"/>
                  <a:pt x="2904173" y="865682"/>
                  <a:pt x="2903220" y="865682"/>
                </a:cubicBezTo>
                <a:cubicBezTo>
                  <a:pt x="2902268" y="865682"/>
                  <a:pt x="2902268" y="865682"/>
                  <a:pt x="2901315" y="865682"/>
                </a:cubicBezTo>
                <a:cubicBezTo>
                  <a:pt x="2900363" y="865682"/>
                  <a:pt x="2900363" y="865682"/>
                  <a:pt x="2899410" y="865682"/>
                </a:cubicBezTo>
                <a:cubicBezTo>
                  <a:pt x="2898458" y="865682"/>
                  <a:pt x="2898458" y="865682"/>
                  <a:pt x="2897505" y="865682"/>
                </a:cubicBezTo>
                <a:cubicBezTo>
                  <a:pt x="2897505" y="865682"/>
                  <a:pt x="2896553" y="865682"/>
                  <a:pt x="2896553" y="865682"/>
                </a:cubicBezTo>
                <a:cubicBezTo>
                  <a:pt x="2896553" y="865682"/>
                  <a:pt x="2895600" y="865682"/>
                  <a:pt x="2895600" y="865682"/>
                </a:cubicBezTo>
                <a:cubicBezTo>
                  <a:pt x="2894648" y="865682"/>
                  <a:pt x="2894648" y="865682"/>
                  <a:pt x="2893695" y="865682"/>
                </a:cubicBezTo>
                <a:cubicBezTo>
                  <a:pt x="2892743" y="865682"/>
                  <a:pt x="2892743" y="865682"/>
                  <a:pt x="2891790" y="865682"/>
                </a:cubicBezTo>
                <a:cubicBezTo>
                  <a:pt x="2890838" y="865682"/>
                  <a:pt x="2890838" y="865682"/>
                  <a:pt x="2889885" y="865682"/>
                </a:cubicBezTo>
                <a:cubicBezTo>
                  <a:pt x="2888933" y="865682"/>
                  <a:pt x="2888933" y="865682"/>
                  <a:pt x="2888933" y="865682"/>
                </a:cubicBezTo>
                <a:cubicBezTo>
                  <a:pt x="2887980" y="865682"/>
                  <a:pt x="2887980" y="865682"/>
                  <a:pt x="2887028" y="866635"/>
                </a:cubicBezTo>
                <a:cubicBezTo>
                  <a:pt x="2886075" y="866635"/>
                  <a:pt x="2886075" y="866635"/>
                  <a:pt x="2885123" y="867587"/>
                </a:cubicBezTo>
                <a:cubicBezTo>
                  <a:pt x="2884170" y="867587"/>
                  <a:pt x="2884170" y="868540"/>
                  <a:pt x="2883218" y="868540"/>
                </a:cubicBezTo>
                <a:cubicBezTo>
                  <a:pt x="2883218" y="868540"/>
                  <a:pt x="2882265" y="868540"/>
                  <a:pt x="2882265" y="868540"/>
                </a:cubicBezTo>
                <a:cubicBezTo>
                  <a:pt x="2882265" y="868540"/>
                  <a:pt x="2882265" y="868540"/>
                  <a:pt x="2881313" y="869492"/>
                </a:cubicBezTo>
                <a:cubicBezTo>
                  <a:pt x="2881313" y="869492"/>
                  <a:pt x="2880360" y="870445"/>
                  <a:pt x="2880360" y="870445"/>
                </a:cubicBezTo>
                <a:cubicBezTo>
                  <a:pt x="2879408" y="870445"/>
                  <a:pt x="2879408" y="871397"/>
                  <a:pt x="2879408" y="871397"/>
                </a:cubicBezTo>
                <a:cubicBezTo>
                  <a:pt x="2879408" y="871397"/>
                  <a:pt x="2878455" y="872350"/>
                  <a:pt x="2878455" y="872350"/>
                </a:cubicBezTo>
                <a:cubicBezTo>
                  <a:pt x="2878455" y="872350"/>
                  <a:pt x="2877503" y="873302"/>
                  <a:pt x="2877503" y="873302"/>
                </a:cubicBezTo>
                <a:cubicBezTo>
                  <a:pt x="2877503" y="873302"/>
                  <a:pt x="2876550" y="874255"/>
                  <a:pt x="2876550" y="874255"/>
                </a:cubicBezTo>
                <a:cubicBezTo>
                  <a:pt x="2876550" y="874255"/>
                  <a:pt x="2875598" y="875207"/>
                  <a:pt x="2875598" y="875207"/>
                </a:cubicBezTo>
                <a:cubicBezTo>
                  <a:pt x="2875598" y="875207"/>
                  <a:pt x="2874645" y="876160"/>
                  <a:pt x="2874645" y="876160"/>
                </a:cubicBezTo>
                <a:cubicBezTo>
                  <a:pt x="2874645" y="876160"/>
                  <a:pt x="2874645" y="876160"/>
                  <a:pt x="2873693" y="877112"/>
                </a:cubicBezTo>
                <a:cubicBezTo>
                  <a:pt x="2872740" y="878065"/>
                  <a:pt x="2873693" y="878065"/>
                  <a:pt x="2873693" y="878065"/>
                </a:cubicBezTo>
                <a:cubicBezTo>
                  <a:pt x="2873693" y="879017"/>
                  <a:pt x="2872740" y="879017"/>
                  <a:pt x="2872740" y="879970"/>
                </a:cubicBezTo>
                <a:cubicBezTo>
                  <a:pt x="2872740" y="880922"/>
                  <a:pt x="2872740" y="880922"/>
                  <a:pt x="2871788" y="881875"/>
                </a:cubicBezTo>
                <a:cubicBezTo>
                  <a:pt x="2871788" y="882827"/>
                  <a:pt x="2871788" y="882827"/>
                  <a:pt x="2870835" y="883780"/>
                </a:cubicBezTo>
                <a:cubicBezTo>
                  <a:pt x="2870835" y="884732"/>
                  <a:pt x="2870835" y="884732"/>
                  <a:pt x="2870835" y="885685"/>
                </a:cubicBezTo>
                <a:cubicBezTo>
                  <a:pt x="2870835" y="885685"/>
                  <a:pt x="2870835" y="885685"/>
                  <a:pt x="2870835" y="885685"/>
                </a:cubicBezTo>
                <a:lnTo>
                  <a:pt x="2671763" y="885685"/>
                </a:lnTo>
                <a:cubicBezTo>
                  <a:pt x="2671763" y="885685"/>
                  <a:pt x="2671763" y="885685"/>
                  <a:pt x="2671763" y="885685"/>
                </a:cubicBezTo>
                <a:cubicBezTo>
                  <a:pt x="2671763" y="884732"/>
                  <a:pt x="2671763" y="884732"/>
                  <a:pt x="2671763" y="883780"/>
                </a:cubicBezTo>
                <a:cubicBezTo>
                  <a:pt x="2671763" y="882827"/>
                  <a:pt x="2671763" y="882827"/>
                  <a:pt x="2670810" y="881875"/>
                </a:cubicBezTo>
                <a:cubicBezTo>
                  <a:pt x="2670810" y="880922"/>
                  <a:pt x="2670810" y="880922"/>
                  <a:pt x="2669858" y="879970"/>
                </a:cubicBezTo>
                <a:cubicBezTo>
                  <a:pt x="2669858" y="879017"/>
                  <a:pt x="2668905" y="879017"/>
                  <a:pt x="2668905" y="878065"/>
                </a:cubicBezTo>
                <a:cubicBezTo>
                  <a:pt x="2668905" y="878065"/>
                  <a:pt x="2668905" y="877112"/>
                  <a:pt x="2668905" y="877112"/>
                </a:cubicBezTo>
                <a:cubicBezTo>
                  <a:pt x="2668905" y="877112"/>
                  <a:pt x="2668905" y="877112"/>
                  <a:pt x="2667953" y="876160"/>
                </a:cubicBezTo>
                <a:cubicBezTo>
                  <a:pt x="2667953" y="876160"/>
                  <a:pt x="2667000" y="875207"/>
                  <a:pt x="2667000" y="875207"/>
                </a:cubicBezTo>
                <a:cubicBezTo>
                  <a:pt x="2667000" y="874255"/>
                  <a:pt x="2666048" y="874255"/>
                  <a:pt x="2666048" y="874255"/>
                </a:cubicBezTo>
                <a:cubicBezTo>
                  <a:pt x="2666048" y="874255"/>
                  <a:pt x="2665095" y="873302"/>
                  <a:pt x="2665095" y="873302"/>
                </a:cubicBezTo>
                <a:cubicBezTo>
                  <a:pt x="2665095" y="873302"/>
                  <a:pt x="2664143" y="872350"/>
                  <a:pt x="2664143" y="872350"/>
                </a:cubicBezTo>
                <a:cubicBezTo>
                  <a:pt x="2664143" y="872350"/>
                  <a:pt x="2663190" y="871397"/>
                  <a:pt x="2663190" y="871397"/>
                </a:cubicBezTo>
                <a:cubicBezTo>
                  <a:pt x="2663190" y="871397"/>
                  <a:pt x="2662238" y="870445"/>
                  <a:pt x="2662238" y="870445"/>
                </a:cubicBezTo>
                <a:cubicBezTo>
                  <a:pt x="2662238" y="870445"/>
                  <a:pt x="2661285" y="869492"/>
                  <a:pt x="2661285" y="869492"/>
                </a:cubicBezTo>
                <a:cubicBezTo>
                  <a:pt x="2661285" y="869492"/>
                  <a:pt x="2661285" y="869492"/>
                  <a:pt x="2660333" y="868540"/>
                </a:cubicBezTo>
                <a:cubicBezTo>
                  <a:pt x="2660333" y="868540"/>
                  <a:pt x="2659380" y="868540"/>
                  <a:pt x="2659380" y="868540"/>
                </a:cubicBezTo>
                <a:cubicBezTo>
                  <a:pt x="2658428" y="868540"/>
                  <a:pt x="2658428" y="867587"/>
                  <a:pt x="2657475" y="867587"/>
                </a:cubicBezTo>
                <a:cubicBezTo>
                  <a:pt x="2656523" y="867587"/>
                  <a:pt x="2656523" y="867587"/>
                  <a:pt x="2655570" y="866635"/>
                </a:cubicBezTo>
                <a:cubicBezTo>
                  <a:pt x="2654618" y="866635"/>
                  <a:pt x="2654618" y="866635"/>
                  <a:pt x="2653665" y="865682"/>
                </a:cubicBezTo>
                <a:cubicBezTo>
                  <a:pt x="2653665" y="865682"/>
                  <a:pt x="2652713" y="865682"/>
                  <a:pt x="2652713" y="865682"/>
                </a:cubicBezTo>
                <a:cubicBezTo>
                  <a:pt x="2651760" y="865682"/>
                  <a:pt x="2651760" y="865682"/>
                  <a:pt x="2650808" y="865682"/>
                </a:cubicBezTo>
                <a:cubicBezTo>
                  <a:pt x="2649855" y="865682"/>
                  <a:pt x="2649855" y="865682"/>
                  <a:pt x="2648903" y="865682"/>
                </a:cubicBezTo>
                <a:cubicBezTo>
                  <a:pt x="2647950" y="865682"/>
                  <a:pt x="2647950" y="865682"/>
                  <a:pt x="2646998" y="865682"/>
                </a:cubicBezTo>
                <a:cubicBezTo>
                  <a:pt x="2646998" y="865682"/>
                  <a:pt x="2646045" y="865682"/>
                  <a:pt x="2646045" y="865682"/>
                </a:cubicBezTo>
                <a:cubicBezTo>
                  <a:pt x="2646045" y="865682"/>
                  <a:pt x="2645093" y="865682"/>
                  <a:pt x="2645093" y="865682"/>
                </a:cubicBezTo>
                <a:cubicBezTo>
                  <a:pt x="2644140" y="865682"/>
                  <a:pt x="2644140" y="865682"/>
                  <a:pt x="2643188" y="865682"/>
                </a:cubicBezTo>
                <a:cubicBezTo>
                  <a:pt x="2642235" y="865682"/>
                  <a:pt x="2642235" y="865682"/>
                  <a:pt x="2641283" y="865682"/>
                </a:cubicBezTo>
                <a:cubicBezTo>
                  <a:pt x="2640330" y="865682"/>
                  <a:pt x="2640330" y="865682"/>
                  <a:pt x="2639378" y="865682"/>
                </a:cubicBezTo>
                <a:cubicBezTo>
                  <a:pt x="2638425" y="865682"/>
                  <a:pt x="2638425" y="865682"/>
                  <a:pt x="2637473" y="865682"/>
                </a:cubicBezTo>
                <a:cubicBezTo>
                  <a:pt x="2637473" y="865682"/>
                  <a:pt x="2637473" y="865682"/>
                  <a:pt x="2637473" y="865682"/>
                </a:cubicBezTo>
                <a:lnTo>
                  <a:pt x="2538413" y="693280"/>
                </a:lnTo>
                <a:cubicBezTo>
                  <a:pt x="2538413" y="693280"/>
                  <a:pt x="2538413" y="693280"/>
                  <a:pt x="2538413" y="693280"/>
                </a:cubicBezTo>
                <a:cubicBezTo>
                  <a:pt x="2538413" y="693280"/>
                  <a:pt x="2539365" y="692327"/>
                  <a:pt x="2539365" y="692327"/>
                </a:cubicBezTo>
                <a:cubicBezTo>
                  <a:pt x="2539365" y="692327"/>
                  <a:pt x="2540318" y="691375"/>
                  <a:pt x="2540318" y="691375"/>
                </a:cubicBezTo>
                <a:cubicBezTo>
                  <a:pt x="2540318" y="691375"/>
                  <a:pt x="2541270" y="690422"/>
                  <a:pt x="2541270" y="690422"/>
                </a:cubicBezTo>
                <a:cubicBezTo>
                  <a:pt x="2541270" y="690422"/>
                  <a:pt x="2542223" y="689470"/>
                  <a:pt x="2542223" y="689470"/>
                </a:cubicBezTo>
                <a:cubicBezTo>
                  <a:pt x="2542223" y="689470"/>
                  <a:pt x="2542223" y="689470"/>
                  <a:pt x="2543175" y="688517"/>
                </a:cubicBezTo>
                <a:cubicBezTo>
                  <a:pt x="2543175" y="688517"/>
                  <a:pt x="2543175" y="687565"/>
                  <a:pt x="2543175" y="687565"/>
                </a:cubicBezTo>
                <a:cubicBezTo>
                  <a:pt x="2543175" y="686612"/>
                  <a:pt x="2544128" y="686612"/>
                  <a:pt x="2544128" y="685660"/>
                </a:cubicBezTo>
                <a:cubicBezTo>
                  <a:pt x="2544128" y="684707"/>
                  <a:pt x="2544128" y="684707"/>
                  <a:pt x="2545080" y="683755"/>
                </a:cubicBezTo>
                <a:cubicBezTo>
                  <a:pt x="2545080" y="682802"/>
                  <a:pt x="2545080" y="682802"/>
                  <a:pt x="2546033" y="681850"/>
                </a:cubicBezTo>
                <a:cubicBezTo>
                  <a:pt x="2546033" y="681850"/>
                  <a:pt x="2546033" y="680897"/>
                  <a:pt x="2546033" y="680897"/>
                </a:cubicBezTo>
                <a:cubicBezTo>
                  <a:pt x="2546033" y="679945"/>
                  <a:pt x="2546033" y="679945"/>
                  <a:pt x="2546033" y="678992"/>
                </a:cubicBezTo>
                <a:cubicBezTo>
                  <a:pt x="2546033" y="678040"/>
                  <a:pt x="2546033" y="678040"/>
                  <a:pt x="2546033" y="677087"/>
                </a:cubicBezTo>
                <a:cubicBezTo>
                  <a:pt x="2546033" y="676135"/>
                  <a:pt x="2546033" y="676135"/>
                  <a:pt x="2546033" y="675182"/>
                </a:cubicBezTo>
                <a:cubicBezTo>
                  <a:pt x="2546033" y="675182"/>
                  <a:pt x="2546033" y="674230"/>
                  <a:pt x="2546033" y="674230"/>
                </a:cubicBezTo>
                <a:cubicBezTo>
                  <a:pt x="2546033" y="674230"/>
                  <a:pt x="2546033" y="673277"/>
                  <a:pt x="2546033" y="673277"/>
                </a:cubicBezTo>
                <a:cubicBezTo>
                  <a:pt x="2546033" y="672325"/>
                  <a:pt x="2546033" y="672325"/>
                  <a:pt x="2546033" y="671372"/>
                </a:cubicBezTo>
                <a:cubicBezTo>
                  <a:pt x="2546033" y="670420"/>
                  <a:pt x="2546033" y="670420"/>
                  <a:pt x="2546033" y="669467"/>
                </a:cubicBezTo>
                <a:cubicBezTo>
                  <a:pt x="2546033" y="668515"/>
                  <a:pt x="2546033" y="668515"/>
                  <a:pt x="2546033" y="667562"/>
                </a:cubicBezTo>
                <a:cubicBezTo>
                  <a:pt x="2546033" y="666610"/>
                  <a:pt x="2546033" y="666610"/>
                  <a:pt x="2546033" y="666610"/>
                </a:cubicBezTo>
                <a:cubicBezTo>
                  <a:pt x="2546033" y="665657"/>
                  <a:pt x="2546033" y="665657"/>
                  <a:pt x="2545080" y="664705"/>
                </a:cubicBezTo>
                <a:cubicBezTo>
                  <a:pt x="2545080" y="663752"/>
                  <a:pt x="2545080" y="663752"/>
                  <a:pt x="2544128" y="662800"/>
                </a:cubicBezTo>
                <a:cubicBezTo>
                  <a:pt x="2544128" y="661847"/>
                  <a:pt x="2543175" y="661847"/>
                  <a:pt x="2543175" y="660895"/>
                </a:cubicBezTo>
                <a:cubicBezTo>
                  <a:pt x="2543175" y="660895"/>
                  <a:pt x="2543175" y="659942"/>
                  <a:pt x="2543175" y="659942"/>
                </a:cubicBezTo>
                <a:cubicBezTo>
                  <a:pt x="2543175" y="659942"/>
                  <a:pt x="2543175" y="659942"/>
                  <a:pt x="2542223" y="658990"/>
                </a:cubicBezTo>
                <a:cubicBezTo>
                  <a:pt x="2542223" y="658990"/>
                  <a:pt x="2541270" y="658037"/>
                  <a:pt x="2541270" y="658037"/>
                </a:cubicBezTo>
                <a:cubicBezTo>
                  <a:pt x="2541270" y="657085"/>
                  <a:pt x="2540318" y="657085"/>
                  <a:pt x="2540318" y="657085"/>
                </a:cubicBezTo>
                <a:cubicBezTo>
                  <a:pt x="2540318" y="657085"/>
                  <a:pt x="2539365" y="656132"/>
                  <a:pt x="2539365" y="656132"/>
                </a:cubicBezTo>
                <a:cubicBezTo>
                  <a:pt x="2539365" y="656132"/>
                  <a:pt x="2538413" y="655180"/>
                  <a:pt x="2538413" y="655180"/>
                </a:cubicBezTo>
                <a:cubicBezTo>
                  <a:pt x="2538413" y="655180"/>
                  <a:pt x="2538413" y="655180"/>
                  <a:pt x="2538413" y="655180"/>
                </a:cubicBezTo>
                <a:lnTo>
                  <a:pt x="2637473" y="482777"/>
                </a:lnTo>
                <a:cubicBezTo>
                  <a:pt x="2648903" y="486587"/>
                  <a:pt x="2661285" y="481825"/>
                  <a:pt x="2667953" y="471347"/>
                </a:cubicBezTo>
                <a:cubicBezTo>
                  <a:pt x="2675573" y="458965"/>
                  <a:pt x="2670810" y="442772"/>
                  <a:pt x="2658428" y="435152"/>
                </a:cubicBezTo>
                <a:cubicBezTo>
                  <a:pt x="2646045" y="427532"/>
                  <a:pt x="2629853" y="432295"/>
                  <a:pt x="2622233" y="444677"/>
                </a:cubicBezTo>
                <a:cubicBezTo>
                  <a:pt x="2615565" y="455155"/>
                  <a:pt x="2618423" y="468490"/>
                  <a:pt x="2626995" y="477062"/>
                </a:cubicBezTo>
                <a:lnTo>
                  <a:pt x="2527935" y="649465"/>
                </a:lnTo>
                <a:cubicBezTo>
                  <a:pt x="2527935" y="649465"/>
                  <a:pt x="2527935" y="649465"/>
                  <a:pt x="2527935" y="649465"/>
                </a:cubicBezTo>
                <a:cubicBezTo>
                  <a:pt x="2526983" y="649465"/>
                  <a:pt x="2526983" y="649465"/>
                  <a:pt x="2526030" y="649465"/>
                </a:cubicBezTo>
                <a:cubicBezTo>
                  <a:pt x="2525078" y="649465"/>
                  <a:pt x="2525078" y="649465"/>
                  <a:pt x="2524125" y="649465"/>
                </a:cubicBezTo>
                <a:cubicBezTo>
                  <a:pt x="2523173" y="649465"/>
                  <a:pt x="2523173" y="649465"/>
                  <a:pt x="2522220" y="649465"/>
                </a:cubicBezTo>
                <a:cubicBezTo>
                  <a:pt x="2521268" y="649465"/>
                  <a:pt x="2521268" y="649465"/>
                  <a:pt x="2520315" y="649465"/>
                </a:cubicBezTo>
                <a:cubicBezTo>
                  <a:pt x="2520315" y="649465"/>
                  <a:pt x="2519363" y="649465"/>
                  <a:pt x="2519363" y="649465"/>
                </a:cubicBezTo>
                <a:cubicBezTo>
                  <a:pt x="2519363" y="649465"/>
                  <a:pt x="2518410" y="649465"/>
                  <a:pt x="2518410" y="649465"/>
                </a:cubicBezTo>
                <a:cubicBezTo>
                  <a:pt x="2517458" y="649465"/>
                  <a:pt x="2517458" y="649465"/>
                  <a:pt x="2516505" y="649465"/>
                </a:cubicBezTo>
                <a:cubicBezTo>
                  <a:pt x="2515553" y="649465"/>
                  <a:pt x="2515553" y="649465"/>
                  <a:pt x="2514600" y="649465"/>
                </a:cubicBezTo>
                <a:cubicBezTo>
                  <a:pt x="2513648" y="649465"/>
                  <a:pt x="2513648" y="649465"/>
                  <a:pt x="2512695" y="649465"/>
                </a:cubicBezTo>
                <a:cubicBezTo>
                  <a:pt x="2511743" y="649465"/>
                  <a:pt x="2511743" y="649465"/>
                  <a:pt x="2511743" y="649465"/>
                </a:cubicBezTo>
                <a:cubicBezTo>
                  <a:pt x="2510790" y="649465"/>
                  <a:pt x="2510790" y="649465"/>
                  <a:pt x="2509838" y="650417"/>
                </a:cubicBezTo>
                <a:cubicBezTo>
                  <a:pt x="2508885" y="650417"/>
                  <a:pt x="2508885" y="650417"/>
                  <a:pt x="2507933" y="651370"/>
                </a:cubicBezTo>
                <a:cubicBezTo>
                  <a:pt x="2506980" y="651370"/>
                  <a:pt x="2506980" y="652322"/>
                  <a:pt x="2506028" y="652322"/>
                </a:cubicBezTo>
                <a:cubicBezTo>
                  <a:pt x="2506028" y="652322"/>
                  <a:pt x="2505075" y="652322"/>
                  <a:pt x="2505075" y="652322"/>
                </a:cubicBezTo>
                <a:cubicBezTo>
                  <a:pt x="2505075" y="652322"/>
                  <a:pt x="2505075" y="652322"/>
                  <a:pt x="2504123" y="653275"/>
                </a:cubicBezTo>
                <a:cubicBezTo>
                  <a:pt x="2504123" y="653275"/>
                  <a:pt x="2503170" y="654227"/>
                  <a:pt x="2503170" y="654227"/>
                </a:cubicBezTo>
                <a:cubicBezTo>
                  <a:pt x="2502218" y="654227"/>
                  <a:pt x="2502218" y="655180"/>
                  <a:pt x="2502218" y="655180"/>
                </a:cubicBezTo>
                <a:cubicBezTo>
                  <a:pt x="2502218" y="655180"/>
                  <a:pt x="2501265" y="656132"/>
                  <a:pt x="2501265" y="656132"/>
                </a:cubicBezTo>
                <a:cubicBezTo>
                  <a:pt x="2501265" y="656132"/>
                  <a:pt x="2500313" y="657085"/>
                  <a:pt x="2500313" y="657085"/>
                </a:cubicBezTo>
                <a:cubicBezTo>
                  <a:pt x="2500313" y="657085"/>
                  <a:pt x="2499360" y="658037"/>
                  <a:pt x="2499360" y="658037"/>
                </a:cubicBezTo>
                <a:cubicBezTo>
                  <a:pt x="2499360" y="658037"/>
                  <a:pt x="2498408" y="658990"/>
                  <a:pt x="2498408" y="658990"/>
                </a:cubicBezTo>
                <a:cubicBezTo>
                  <a:pt x="2498408" y="658990"/>
                  <a:pt x="2497455" y="659942"/>
                  <a:pt x="2497455" y="659942"/>
                </a:cubicBezTo>
                <a:cubicBezTo>
                  <a:pt x="2497455" y="659942"/>
                  <a:pt x="2497455" y="659942"/>
                  <a:pt x="2496503" y="660895"/>
                </a:cubicBezTo>
                <a:cubicBezTo>
                  <a:pt x="2495550" y="661847"/>
                  <a:pt x="2496503" y="661847"/>
                  <a:pt x="2496503" y="661847"/>
                </a:cubicBezTo>
                <a:cubicBezTo>
                  <a:pt x="2496503" y="662800"/>
                  <a:pt x="2495550" y="662800"/>
                  <a:pt x="2495550" y="663752"/>
                </a:cubicBezTo>
                <a:cubicBezTo>
                  <a:pt x="2495550" y="664705"/>
                  <a:pt x="2495550" y="664705"/>
                  <a:pt x="2494598" y="665657"/>
                </a:cubicBezTo>
                <a:cubicBezTo>
                  <a:pt x="2494598" y="666610"/>
                  <a:pt x="2494598" y="666610"/>
                  <a:pt x="2493645" y="667562"/>
                </a:cubicBezTo>
                <a:cubicBezTo>
                  <a:pt x="2493645" y="668515"/>
                  <a:pt x="2493645" y="668515"/>
                  <a:pt x="2493645" y="669467"/>
                </a:cubicBezTo>
                <a:cubicBezTo>
                  <a:pt x="2493645" y="669467"/>
                  <a:pt x="2493645" y="669467"/>
                  <a:pt x="2493645" y="669467"/>
                </a:cubicBezTo>
                <a:lnTo>
                  <a:pt x="2294573" y="669467"/>
                </a:lnTo>
                <a:cubicBezTo>
                  <a:pt x="2294573" y="669467"/>
                  <a:pt x="2294573" y="669467"/>
                  <a:pt x="2294573" y="669467"/>
                </a:cubicBezTo>
                <a:cubicBezTo>
                  <a:pt x="2294573" y="668515"/>
                  <a:pt x="2294573" y="668515"/>
                  <a:pt x="2294573" y="668515"/>
                </a:cubicBezTo>
                <a:cubicBezTo>
                  <a:pt x="2294573" y="667562"/>
                  <a:pt x="2294573" y="667562"/>
                  <a:pt x="2293620" y="666610"/>
                </a:cubicBezTo>
                <a:cubicBezTo>
                  <a:pt x="2293620" y="665657"/>
                  <a:pt x="2293620" y="665657"/>
                  <a:pt x="2292668" y="664705"/>
                </a:cubicBezTo>
                <a:cubicBezTo>
                  <a:pt x="2292668" y="663752"/>
                  <a:pt x="2291715" y="663752"/>
                  <a:pt x="2291715" y="662800"/>
                </a:cubicBezTo>
                <a:cubicBezTo>
                  <a:pt x="2291715" y="662800"/>
                  <a:pt x="2291715" y="661847"/>
                  <a:pt x="2291715" y="661847"/>
                </a:cubicBezTo>
                <a:cubicBezTo>
                  <a:pt x="2291715" y="661847"/>
                  <a:pt x="2291715" y="661847"/>
                  <a:pt x="2290763" y="660895"/>
                </a:cubicBezTo>
                <a:cubicBezTo>
                  <a:pt x="2290763" y="660895"/>
                  <a:pt x="2289810" y="659942"/>
                  <a:pt x="2289810" y="659942"/>
                </a:cubicBezTo>
                <a:cubicBezTo>
                  <a:pt x="2289810" y="658990"/>
                  <a:pt x="2288858" y="658990"/>
                  <a:pt x="2288858" y="658990"/>
                </a:cubicBezTo>
                <a:cubicBezTo>
                  <a:pt x="2288858" y="658990"/>
                  <a:pt x="2287905" y="658037"/>
                  <a:pt x="2287905" y="658037"/>
                </a:cubicBezTo>
                <a:cubicBezTo>
                  <a:pt x="2287905" y="658037"/>
                  <a:pt x="2286953" y="657085"/>
                  <a:pt x="2286953" y="657085"/>
                </a:cubicBezTo>
                <a:cubicBezTo>
                  <a:pt x="2286953" y="657085"/>
                  <a:pt x="2286000" y="656132"/>
                  <a:pt x="2286000" y="656132"/>
                </a:cubicBezTo>
                <a:cubicBezTo>
                  <a:pt x="2286000" y="656132"/>
                  <a:pt x="2285048" y="655180"/>
                  <a:pt x="2285048" y="655180"/>
                </a:cubicBezTo>
                <a:cubicBezTo>
                  <a:pt x="2285048" y="655180"/>
                  <a:pt x="2284095" y="654227"/>
                  <a:pt x="2284095" y="654227"/>
                </a:cubicBezTo>
                <a:cubicBezTo>
                  <a:pt x="2284095" y="654227"/>
                  <a:pt x="2284095" y="654227"/>
                  <a:pt x="2283143" y="653275"/>
                </a:cubicBezTo>
                <a:cubicBezTo>
                  <a:pt x="2283143" y="653275"/>
                  <a:pt x="2282190" y="653275"/>
                  <a:pt x="2282190" y="653275"/>
                </a:cubicBezTo>
                <a:cubicBezTo>
                  <a:pt x="2281238" y="653275"/>
                  <a:pt x="2281238" y="652322"/>
                  <a:pt x="2280285" y="652322"/>
                </a:cubicBezTo>
                <a:cubicBezTo>
                  <a:pt x="2279333" y="652322"/>
                  <a:pt x="2279333" y="652322"/>
                  <a:pt x="2278380" y="651370"/>
                </a:cubicBezTo>
                <a:cubicBezTo>
                  <a:pt x="2277428" y="651370"/>
                  <a:pt x="2277428" y="651370"/>
                  <a:pt x="2276475" y="650417"/>
                </a:cubicBezTo>
                <a:cubicBezTo>
                  <a:pt x="2276475" y="650417"/>
                  <a:pt x="2275523" y="650417"/>
                  <a:pt x="2275523" y="650417"/>
                </a:cubicBezTo>
                <a:cubicBezTo>
                  <a:pt x="2274570" y="650417"/>
                  <a:pt x="2274570" y="650417"/>
                  <a:pt x="2273618" y="650417"/>
                </a:cubicBezTo>
                <a:cubicBezTo>
                  <a:pt x="2272665" y="650417"/>
                  <a:pt x="2272665" y="650417"/>
                  <a:pt x="2271713" y="650417"/>
                </a:cubicBezTo>
                <a:cubicBezTo>
                  <a:pt x="2270760" y="650417"/>
                  <a:pt x="2270760" y="650417"/>
                  <a:pt x="2269808" y="650417"/>
                </a:cubicBezTo>
                <a:cubicBezTo>
                  <a:pt x="2269808" y="650417"/>
                  <a:pt x="2268855" y="650417"/>
                  <a:pt x="2268855" y="650417"/>
                </a:cubicBezTo>
                <a:cubicBezTo>
                  <a:pt x="2268855" y="650417"/>
                  <a:pt x="2267903" y="650417"/>
                  <a:pt x="2267903" y="650417"/>
                </a:cubicBezTo>
                <a:cubicBezTo>
                  <a:pt x="2266950" y="650417"/>
                  <a:pt x="2266950" y="650417"/>
                  <a:pt x="2265998" y="650417"/>
                </a:cubicBezTo>
                <a:cubicBezTo>
                  <a:pt x="2265045" y="650417"/>
                  <a:pt x="2265045" y="650417"/>
                  <a:pt x="2264093" y="650417"/>
                </a:cubicBezTo>
                <a:cubicBezTo>
                  <a:pt x="2263140" y="650417"/>
                  <a:pt x="2263140" y="650417"/>
                  <a:pt x="2262188" y="650417"/>
                </a:cubicBezTo>
                <a:cubicBezTo>
                  <a:pt x="2261235" y="650417"/>
                  <a:pt x="2261235" y="650417"/>
                  <a:pt x="2260283" y="650417"/>
                </a:cubicBezTo>
                <a:cubicBezTo>
                  <a:pt x="2260283" y="650417"/>
                  <a:pt x="2260283" y="650417"/>
                  <a:pt x="2260283" y="650417"/>
                </a:cubicBezTo>
                <a:lnTo>
                  <a:pt x="2161223" y="478015"/>
                </a:lnTo>
                <a:cubicBezTo>
                  <a:pt x="2169795" y="469442"/>
                  <a:pt x="2172653" y="456107"/>
                  <a:pt x="2165985" y="445630"/>
                </a:cubicBezTo>
                <a:cubicBezTo>
                  <a:pt x="2158365" y="433247"/>
                  <a:pt x="2143125" y="428485"/>
                  <a:pt x="2129790" y="436105"/>
                </a:cubicBezTo>
                <a:cubicBezTo>
                  <a:pt x="2117408" y="443725"/>
                  <a:pt x="2112645" y="458965"/>
                  <a:pt x="2120265" y="472300"/>
                </a:cubicBezTo>
                <a:cubicBezTo>
                  <a:pt x="2126933" y="482777"/>
                  <a:pt x="2139315" y="487540"/>
                  <a:pt x="2150745" y="483730"/>
                </a:cubicBezTo>
                <a:lnTo>
                  <a:pt x="2249805" y="656132"/>
                </a:lnTo>
                <a:cubicBezTo>
                  <a:pt x="2249805" y="656132"/>
                  <a:pt x="2249805" y="656132"/>
                  <a:pt x="2249805" y="656132"/>
                </a:cubicBezTo>
                <a:cubicBezTo>
                  <a:pt x="2249805" y="656132"/>
                  <a:pt x="2248853" y="657085"/>
                  <a:pt x="2248853" y="657085"/>
                </a:cubicBezTo>
                <a:cubicBezTo>
                  <a:pt x="2248853" y="657085"/>
                  <a:pt x="2247900" y="658037"/>
                  <a:pt x="2247900" y="658037"/>
                </a:cubicBezTo>
                <a:cubicBezTo>
                  <a:pt x="2247900" y="658037"/>
                  <a:pt x="2246948" y="658990"/>
                  <a:pt x="2246948" y="658990"/>
                </a:cubicBezTo>
                <a:cubicBezTo>
                  <a:pt x="2246948" y="658990"/>
                  <a:pt x="2245995" y="659942"/>
                  <a:pt x="2245995" y="659942"/>
                </a:cubicBezTo>
                <a:cubicBezTo>
                  <a:pt x="2245995" y="659942"/>
                  <a:pt x="2245995" y="659942"/>
                  <a:pt x="2245043" y="660895"/>
                </a:cubicBezTo>
                <a:cubicBezTo>
                  <a:pt x="2244090" y="661847"/>
                  <a:pt x="2245043" y="661847"/>
                  <a:pt x="2245043" y="661847"/>
                </a:cubicBezTo>
                <a:cubicBezTo>
                  <a:pt x="2245043" y="662800"/>
                  <a:pt x="2244090" y="662800"/>
                  <a:pt x="2244090" y="663752"/>
                </a:cubicBezTo>
                <a:cubicBezTo>
                  <a:pt x="2244090" y="664705"/>
                  <a:pt x="2244090" y="664705"/>
                  <a:pt x="2243138" y="665657"/>
                </a:cubicBezTo>
                <a:cubicBezTo>
                  <a:pt x="2243138" y="666610"/>
                  <a:pt x="2243138" y="666610"/>
                  <a:pt x="2242185" y="667562"/>
                </a:cubicBezTo>
                <a:cubicBezTo>
                  <a:pt x="2242185" y="667562"/>
                  <a:pt x="2242185" y="668515"/>
                  <a:pt x="2242185" y="668515"/>
                </a:cubicBezTo>
                <a:cubicBezTo>
                  <a:pt x="2242185" y="669467"/>
                  <a:pt x="2242185" y="669467"/>
                  <a:pt x="2242185" y="670420"/>
                </a:cubicBezTo>
                <a:cubicBezTo>
                  <a:pt x="2242185" y="671372"/>
                  <a:pt x="2242185" y="671372"/>
                  <a:pt x="2242185" y="672325"/>
                </a:cubicBezTo>
                <a:cubicBezTo>
                  <a:pt x="2242185" y="673277"/>
                  <a:pt x="2242185" y="673277"/>
                  <a:pt x="2242185" y="674230"/>
                </a:cubicBezTo>
                <a:cubicBezTo>
                  <a:pt x="2242185" y="674230"/>
                  <a:pt x="2242185" y="675182"/>
                  <a:pt x="2242185" y="675182"/>
                </a:cubicBezTo>
                <a:cubicBezTo>
                  <a:pt x="2242185" y="675182"/>
                  <a:pt x="2242185" y="676135"/>
                  <a:pt x="2242185" y="676135"/>
                </a:cubicBezTo>
                <a:cubicBezTo>
                  <a:pt x="2242185" y="677087"/>
                  <a:pt x="2242185" y="677087"/>
                  <a:pt x="2242185" y="678040"/>
                </a:cubicBezTo>
                <a:cubicBezTo>
                  <a:pt x="2242185" y="678992"/>
                  <a:pt x="2242185" y="678992"/>
                  <a:pt x="2242185" y="679945"/>
                </a:cubicBezTo>
                <a:cubicBezTo>
                  <a:pt x="2242185" y="680897"/>
                  <a:pt x="2242185" y="680897"/>
                  <a:pt x="2242185" y="681850"/>
                </a:cubicBezTo>
                <a:cubicBezTo>
                  <a:pt x="2242185" y="682802"/>
                  <a:pt x="2242185" y="682802"/>
                  <a:pt x="2242185" y="683755"/>
                </a:cubicBezTo>
                <a:cubicBezTo>
                  <a:pt x="2242185" y="684707"/>
                  <a:pt x="2242185" y="684707"/>
                  <a:pt x="2243138" y="685660"/>
                </a:cubicBezTo>
                <a:cubicBezTo>
                  <a:pt x="2243138" y="686612"/>
                  <a:pt x="2243138" y="686612"/>
                  <a:pt x="2244090" y="687565"/>
                </a:cubicBezTo>
                <a:cubicBezTo>
                  <a:pt x="2244090" y="688517"/>
                  <a:pt x="2245043" y="688517"/>
                  <a:pt x="2245043" y="689470"/>
                </a:cubicBezTo>
                <a:cubicBezTo>
                  <a:pt x="2245043" y="689470"/>
                  <a:pt x="2245043" y="690422"/>
                  <a:pt x="2245043" y="690422"/>
                </a:cubicBezTo>
                <a:cubicBezTo>
                  <a:pt x="2245043" y="690422"/>
                  <a:pt x="2245043" y="690422"/>
                  <a:pt x="2245995" y="691375"/>
                </a:cubicBezTo>
                <a:cubicBezTo>
                  <a:pt x="2245995" y="691375"/>
                  <a:pt x="2246948" y="692327"/>
                  <a:pt x="2246948" y="692327"/>
                </a:cubicBezTo>
                <a:cubicBezTo>
                  <a:pt x="2246948" y="693280"/>
                  <a:pt x="2247900" y="693280"/>
                  <a:pt x="2247900" y="693280"/>
                </a:cubicBezTo>
                <a:cubicBezTo>
                  <a:pt x="2247900" y="693280"/>
                  <a:pt x="2248853" y="694232"/>
                  <a:pt x="2248853" y="694232"/>
                </a:cubicBezTo>
                <a:cubicBezTo>
                  <a:pt x="2248853" y="694232"/>
                  <a:pt x="2249805" y="695185"/>
                  <a:pt x="2249805" y="695185"/>
                </a:cubicBezTo>
                <a:cubicBezTo>
                  <a:pt x="2249805" y="695185"/>
                  <a:pt x="2249805" y="695185"/>
                  <a:pt x="2249805" y="695185"/>
                </a:cubicBezTo>
                <a:lnTo>
                  <a:pt x="2150745" y="867587"/>
                </a:lnTo>
                <a:cubicBezTo>
                  <a:pt x="2150745" y="867587"/>
                  <a:pt x="2150745" y="867587"/>
                  <a:pt x="2150745" y="867587"/>
                </a:cubicBezTo>
                <a:cubicBezTo>
                  <a:pt x="2150745" y="867587"/>
                  <a:pt x="2149793" y="867587"/>
                  <a:pt x="2148840" y="867587"/>
                </a:cubicBezTo>
                <a:cubicBezTo>
                  <a:pt x="2147888" y="867587"/>
                  <a:pt x="2147888" y="867587"/>
                  <a:pt x="2146935" y="867587"/>
                </a:cubicBezTo>
                <a:cubicBezTo>
                  <a:pt x="2145983" y="867587"/>
                  <a:pt x="2145983" y="867587"/>
                  <a:pt x="2145030" y="867587"/>
                </a:cubicBezTo>
                <a:cubicBezTo>
                  <a:pt x="2144078" y="867587"/>
                  <a:pt x="2144078" y="867587"/>
                  <a:pt x="2143125" y="867587"/>
                </a:cubicBezTo>
                <a:cubicBezTo>
                  <a:pt x="2143125" y="867587"/>
                  <a:pt x="2142173" y="867587"/>
                  <a:pt x="2142173" y="867587"/>
                </a:cubicBezTo>
                <a:cubicBezTo>
                  <a:pt x="2142173" y="867587"/>
                  <a:pt x="2141220" y="867587"/>
                  <a:pt x="2141220" y="867587"/>
                </a:cubicBezTo>
                <a:cubicBezTo>
                  <a:pt x="2140268" y="867587"/>
                  <a:pt x="2140268" y="867587"/>
                  <a:pt x="2139315" y="867587"/>
                </a:cubicBezTo>
                <a:cubicBezTo>
                  <a:pt x="2138363" y="867587"/>
                  <a:pt x="2138363" y="867587"/>
                  <a:pt x="2137410" y="867587"/>
                </a:cubicBezTo>
                <a:cubicBezTo>
                  <a:pt x="2136458" y="867587"/>
                  <a:pt x="2136458" y="867587"/>
                  <a:pt x="2135505" y="867587"/>
                </a:cubicBezTo>
                <a:cubicBezTo>
                  <a:pt x="2134553" y="867587"/>
                  <a:pt x="2134553" y="867587"/>
                  <a:pt x="2134553" y="867587"/>
                </a:cubicBezTo>
                <a:cubicBezTo>
                  <a:pt x="2133600" y="867587"/>
                  <a:pt x="2133600" y="867587"/>
                  <a:pt x="2132648" y="868540"/>
                </a:cubicBezTo>
                <a:cubicBezTo>
                  <a:pt x="2131695" y="868540"/>
                  <a:pt x="2131695" y="868540"/>
                  <a:pt x="2130743" y="869492"/>
                </a:cubicBezTo>
                <a:cubicBezTo>
                  <a:pt x="2129790" y="869492"/>
                  <a:pt x="2129790" y="870445"/>
                  <a:pt x="2128838" y="870445"/>
                </a:cubicBezTo>
                <a:cubicBezTo>
                  <a:pt x="2128838" y="870445"/>
                  <a:pt x="2127885" y="870445"/>
                  <a:pt x="2127885" y="870445"/>
                </a:cubicBezTo>
                <a:cubicBezTo>
                  <a:pt x="2127885" y="870445"/>
                  <a:pt x="2127885" y="870445"/>
                  <a:pt x="2126933" y="871397"/>
                </a:cubicBezTo>
                <a:cubicBezTo>
                  <a:pt x="2126933" y="871397"/>
                  <a:pt x="2125980" y="872350"/>
                  <a:pt x="2125980" y="872350"/>
                </a:cubicBezTo>
                <a:cubicBezTo>
                  <a:pt x="2125028" y="872350"/>
                  <a:pt x="2125028" y="873302"/>
                  <a:pt x="2125028" y="873302"/>
                </a:cubicBezTo>
                <a:cubicBezTo>
                  <a:pt x="2125028" y="873302"/>
                  <a:pt x="2124075" y="874255"/>
                  <a:pt x="2124075" y="874255"/>
                </a:cubicBezTo>
                <a:cubicBezTo>
                  <a:pt x="2124075" y="874255"/>
                  <a:pt x="2123123" y="875207"/>
                  <a:pt x="2123123" y="875207"/>
                </a:cubicBezTo>
                <a:cubicBezTo>
                  <a:pt x="2123123" y="875207"/>
                  <a:pt x="2122170" y="876160"/>
                  <a:pt x="2122170" y="876160"/>
                </a:cubicBezTo>
                <a:cubicBezTo>
                  <a:pt x="2122170" y="876160"/>
                  <a:pt x="2121218" y="877112"/>
                  <a:pt x="2121218" y="877112"/>
                </a:cubicBezTo>
                <a:cubicBezTo>
                  <a:pt x="2121218" y="877112"/>
                  <a:pt x="2120265" y="878065"/>
                  <a:pt x="2120265" y="878065"/>
                </a:cubicBezTo>
                <a:cubicBezTo>
                  <a:pt x="2120265" y="878065"/>
                  <a:pt x="2120265" y="878065"/>
                  <a:pt x="2119313" y="879017"/>
                </a:cubicBezTo>
                <a:cubicBezTo>
                  <a:pt x="2119313" y="879017"/>
                  <a:pt x="2119313" y="879970"/>
                  <a:pt x="2119313" y="879970"/>
                </a:cubicBezTo>
                <a:cubicBezTo>
                  <a:pt x="2119313" y="880922"/>
                  <a:pt x="2118360" y="880922"/>
                  <a:pt x="2118360" y="881875"/>
                </a:cubicBezTo>
                <a:cubicBezTo>
                  <a:pt x="2118360" y="882827"/>
                  <a:pt x="2118360" y="882827"/>
                  <a:pt x="2117408" y="883780"/>
                </a:cubicBezTo>
                <a:cubicBezTo>
                  <a:pt x="2117408" y="884732"/>
                  <a:pt x="2117408" y="884732"/>
                  <a:pt x="2116455" y="885685"/>
                </a:cubicBezTo>
                <a:cubicBezTo>
                  <a:pt x="2116455" y="886637"/>
                  <a:pt x="2116455" y="886637"/>
                  <a:pt x="2116455" y="887590"/>
                </a:cubicBezTo>
                <a:cubicBezTo>
                  <a:pt x="2116455" y="887590"/>
                  <a:pt x="2116455" y="887590"/>
                  <a:pt x="2116455" y="887590"/>
                </a:cubicBezTo>
                <a:lnTo>
                  <a:pt x="1924050" y="887590"/>
                </a:lnTo>
                <a:cubicBezTo>
                  <a:pt x="1924050" y="887590"/>
                  <a:pt x="1924050" y="887590"/>
                  <a:pt x="1924050" y="887590"/>
                </a:cubicBezTo>
                <a:cubicBezTo>
                  <a:pt x="1924050" y="886637"/>
                  <a:pt x="1924050" y="885685"/>
                  <a:pt x="1923098" y="884732"/>
                </a:cubicBezTo>
                <a:cubicBezTo>
                  <a:pt x="1923098" y="883780"/>
                  <a:pt x="1922145" y="882827"/>
                  <a:pt x="1922145" y="881875"/>
                </a:cubicBezTo>
                <a:cubicBezTo>
                  <a:pt x="1922145" y="880922"/>
                  <a:pt x="1921193" y="879970"/>
                  <a:pt x="1921193" y="879970"/>
                </a:cubicBezTo>
                <a:cubicBezTo>
                  <a:pt x="1921193" y="879017"/>
                  <a:pt x="1920240" y="878065"/>
                  <a:pt x="1920240" y="878065"/>
                </a:cubicBezTo>
                <a:cubicBezTo>
                  <a:pt x="1919288" y="877112"/>
                  <a:pt x="1919288" y="877112"/>
                  <a:pt x="1918335" y="876160"/>
                </a:cubicBezTo>
                <a:cubicBezTo>
                  <a:pt x="1917383" y="875207"/>
                  <a:pt x="1917383" y="875207"/>
                  <a:pt x="1916430" y="874255"/>
                </a:cubicBezTo>
                <a:cubicBezTo>
                  <a:pt x="1915478" y="873302"/>
                  <a:pt x="1915478" y="873302"/>
                  <a:pt x="1914525" y="872350"/>
                </a:cubicBezTo>
                <a:cubicBezTo>
                  <a:pt x="1913573" y="871397"/>
                  <a:pt x="1912620" y="871397"/>
                  <a:pt x="1912620" y="870445"/>
                </a:cubicBezTo>
                <a:cubicBezTo>
                  <a:pt x="1912620" y="870445"/>
                  <a:pt x="1912620" y="870445"/>
                  <a:pt x="1911668" y="869492"/>
                </a:cubicBezTo>
                <a:cubicBezTo>
                  <a:pt x="1911668" y="869492"/>
                  <a:pt x="1910715" y="869492"/>
                  <a:pt x="1910715" y="868540"/>
                </a:cubicBezTo>
                <a:cubicBezTo>
                  <a:pt x="1909763" y="868540"/>
                  <a:pt x="1908810" y="867587"/>
                  <a:pt x="1907858" y="867587"/>
                </a:cubicBezTo>
                <a:cubicBezTo>
                  <a:pt x="1906905" y="867587"/>
                  <a:pt x="1905953" y="866635"/>
                  <a:pt x="1905000" y="866635"/>
                </a:cubicBezTo>
                <a:cubicBezTo>
                  <a:pt x="1904048" y="866635"/>
                  <a:pt x="1903095" y="866635"/>
                  <a:pt x="1902143" y="865682"/>
                </a:cubicBezTo>
                <a:cubicBezTo>
                  <a:pt x="1901190" y="865682"/>
                  <a:pt x="1900238" y="865682"/>
                  <a:pt x="1899285" y="865682"/>
                </a:cubicBezTo>
                <a:cubicBezTo>
                  <a:pt x="1898333" y="865682"/>
                  <a:pt x="1898333" y="865682"/>
                  <a:pt x="1897380" y="865682"/>
                </a:cubicBezTo>
                <a:cubicBezTo>
                  <a:pt x="1897380" y="865682"/>
                  <a:pt x="1896428" y="865682"/>
                  <a:pt x="1896428" y="865682"/>
                </a:cubicBezTo>
                <a:cubicBezTo>
                  <a:pt x="1895475" y="865682"/>
                  <a:pt x="1894523" y="865682"/>
                  <a:pt x="1893570" y="865682"/>
                </a:cubicBezTo>
                <a:cubicBezTo>
                  <a:pt x="1892618" y="865682"/>
                  <a:pt x="1891665" y="865682"/>
                  <a:pt x="1890713" y="865682"/>
                </a:cubicBezTo>
                <a:cubicBezTo>
                  <a:pt x="1889760" y="865682"/>
                  <a:pt x="1888808" y="865682"/>
                  <a:pt x="1887855" y="866635"/>
                </a:cubicBezTo>
                <a:cubicBezTo>
                  <a:pt x="1886903" y="866635"/>
                  <a:pt x="1885950" y="867587"/>
                  <a:pt x="1884998" y="867587"/>
                </a:cubicBezTo>
                <a:cubicBezTo>
                  <a:pt x="1884045" y="867587"/>
                  <a:pt x="1883093" y="868540"/>
                  <a:pt x="1883093" y="868540"/>
                </a:cubicBezTo>
                <a:cubicBezTo>
                  <a:pt x="1882140" y="868540"/>
                  <a:pt x="1881188" y="869492"/>
                  <a:pt x="1881188" y="869492"/>
                </a:cubicBezTo>
                <a:cubicBezTo>
                  <a:pt x="1880235" y="870445"/>
                  <a:pt x="1880235" y="870445"/>
                  <a:pt x="1879283" y="871397"/>
                </a:cubicBezTo>
                <a:cubicBezTo>
                  <a:pt x="1878330" y="872350"/>
                  <a:pt x="1878330" y="872350"/>
                  <a:pt x="1877378" y="873302"/>
                </a:cubicBezTo>
                <a:cubicBezTo>
                  <a:pt x="1876425" y="874255"/>
                  <a:pt x="1876425" y="874255"/>
                  <a:pt x="1875473" y="875207"/>
                </a:cubicBezTo>
                <a:cubicBezTo>
                  <a:pt x="1874520" y="876160"/>
                  <a:pt x="1874520" y="877112"/>
                  <a:pt x="1873568" y="877112"/>
                </a:cubicBezTo>
                <a:cubicBezTo>
                  <a:pt x="1873568" y="877112"/>
                  <a:pt x="1873568" y="877112"/>
                  <a:pt x="1872615" y="878065"/>
                </a:cubicBezTo>
                <a:cubicBezTo>
                  <a:pt x="1872615" y="878065"/>
                  <a:pt x="1872615" y="879017"/>
                  <a:pt x="1871663" y="879017"/>
                </a:cubicBezTo>
                <a:cubicBezTo>
                  <a:pt x="1871663" y="879970"/>
                  <a:pt x="1870710" y="880922"/>
                  <a:pt x="1870710" y="881875"/>
                </a:cubicBezTo>
                <a:cubicBezTo>
                  <a:pt x="1870710" y="882827"/>
                  <a:pt x="1869758" y="883780"/>
                  <a:pt x="1869758" y="884732"/>
                </a:cubicBezTo>
                <a:cubicBezTo>
                  <a:pt x="1869758" y="885685"/>
                  <a:pt x="1869758" y="886637"/>
                  <a:pt x="1868805" y="887590"/>
                </a:cubicBezTo>
                <a:cubicBezTo>
                  <a:pt x="1868805" y="888542"/>
                  <a:pt x="1868805" y="889495"/>
                  <a:pt x="1868805" y="890447"/>
                </a:cubicBezTo>
                <a:cubicBezTo>
                  <a:pt x="1868805" y="891400"/>
                  <a:pt x="1868805" y="891400"/>
                  <a:pt x="1868805" y="892352"/>
                </a:cubicBezTo>
                <a:cubicBezTo>
                  <a:pt x="1868805" y="892352"/>
                  <a:pt x="1868805" y="893305"/>
                  <a:pt x="1868805" y="893305"/>
                </a:cubicBezTo>
                <a:cubicBezTo>
                  <a:pt x="1868805" y="894257"/>
                  <a:pt x="1868805" y="895210"/>
                  <a:pt x="1868805" y="896162"/>
                </a:cubicBezTo>
                <a:cubicBezTo>
                  <a:pt x="1868805" y="897115"/>
                  <a:pt x="1868805" y="898067"/>
                  <a:pt x="1868805" y="899020"/>
                </a:cubicBezTo>
                <a:cubicBezTo>
                  <a:pt x="1868805" y="899972"/>
                  <a:pt x="1868805" y="900925"/>
                  <a:pt x="1869758" y="900925"/>
                </a:cubicBezTo>
                <a:cubicBezTo>
                  <a:pt x="1869758" y="901877"/>
                  <a:pt x="1870710" y="902830"/>
                  <a:pt x="1870710" y="903782"/>
                </a:cubicBezTo>
                <a:cubicBezTo>
                  <a:pt x="1870710" y="904735"/>
                  <a:pt x="1871663" y="905687"/>
                  <a:pt x="1871663" y="905687"/>
                </a:cubicBezTo>
                <a:cubicBezTo>
                  <a:pt x="1871663" y="906640"/>
                  <a:pt x="1872615" y="907592"/>
                  <a:pt x="1872615" y="907592"/>
                </a:cubicBezTo>
                <a:cubicBezTo>
                  <a:pt x="1873568" y="908545"/>
                  <a:pt x="1873568" y="908545"/>
                  <a:pt x="1874520" y="909497"/>
                </a:cubicBezTo>
                <a:cubicBezTo>
                  <a:pt x="1875473" y="910450"/>
                  <a:pt x="1875473" y="910450"/>
                  <a:pt x="1876425" y="911402"/>
                </a:cubicBezTo>
                <a:cubicBezTo>
                  <a:pt x="1876425" y="911402"/>
                  <a:pt x="1876425" y="911402"/>
                  <a:pt x="1876425" y="911402"/>
                </a:cubicBezTo>
                <a:lnTo>
                  <a:pt x="1781175" y="1081900"/>
                </a:lnTo>
                <a:cubicBezTo>
                  <a:pt x="1781175" y="1081900"/>
                  <a:pt x="1781175" y="1081900"/>
                  <a:pt x="1781175" y="1081900"/>
                </a:cubicBezTo>
                <a:cubicBezTo>
                  <a:pt x="1780223" y="1081900"/>
                  <a:pt x="1780223" y="1081900"/>
                  <a:pt x="1779270" y="1081900"/>
                </a:cubicBezTo>
                <a:cubicBezTo>
                  <a:pt x="1778318" y="1081900"/>
                  <a:pt x="1778318" y="1081900"/>
                  <a:pt x="1777365" y="1081900"/>
                </a:cubicBezTo>
                <a:cubicBezTo>
                  <a:pt x="1776413" y="1081900"/>
                  <a:pt x="1776413" y="1081900"/>
                  <a:pt x="1775460" y="1081900"/>
                </a:cubicBezTo>
                <a:cubicBezTo>
                  <a:pt x="1774508" y="1081900"/>
                  <a:pt x="1774508" y="1081900"/>
                  <a:pt x="1773555" y="1081900"/>
                </a:cubicBezTo>
                <a:cubicBezTo>
                  <a:pt x="1773555" y="1081900"/>
                  <a:pt x="1772603" y="1081900"/>
                  <a:pt x="1772603" y="1081900"/>
                </a:cubicBezTo>
                <a:cubicBezTo>
                  <a:pt x="1772603" y="1081900"/>
                  <a:pt x="1771650" y="1081900"/>
                  <a:pt x="1771650" y="1081900"/>
                </a:cubicBezTo>
                <a:cubicBezTo>
                  <a:pt x="1770698" y="1081900"/>
                  <a:pt x="1770698" y="1081900"/>
                  <a:pt x="1769745" y="1081900"/>
                </a:cubicBezTo>
                <a:cubicBezTo>
                  <a:pt x="1768793" y="1081900"/>
                  <a:pt x="1768793" y="1081900"/>
                  <a:pt x="1767840" y="1081900"/>
                </a:cubicBezTo>
                <a:cubicBezTo>
                  <a:pt x="1766888" y="1081900"/>
                  <a:pt x="1766888" y="1081900"/>
                  <a:pt x="1765935" y="1081900"/>
                </a:cubicBezTo>
                <a:cubicBezTo>
                  <a:pt x="1764983" y="1081900"/>
                  <a:pt x="1764983" y="1081900"/>
                  <a:pt x="1764030" y="1081900"/>
                </a:cubicBezTo>
                <a:cubicBezTo>
                  <a:pt x="1763078" y="1081900"/>
                  <a:pt x="1763078" y="1081900"/>
                  <a:pt x="1762125" y="1082852"/>
                </a:cubicBezTo>
                <a:cubicBezTo>
                  <a:pt x="1761173" y="1082852"/>
                  <a:pt x="1761173" y="1082852"/>
                  <a:pt x="1760220" y="1083805"/>
                </a:cubicBezTo>
                <a:cubicBezTo>
                  <a:pt x="1759268" y="1083805"/>
                  <a:pt x="1759268" y="1084757"/>
                  <a:pt x="1758315" y="1084757"/>
                </a:cubicBezTo>
                <a:cubicBezTo>
                  <a:pt x="1758315" y="1084757"/>
                  <a:pt x="1757363" y="1084757"/>
                  <a:pt x="1757363" y="1084757"/>
                </a:cubicBezTo>
                <a:cubicBezTo>
                  <a:pt x="1757363" y="1084757"/>
                  <a:pt x="1757363" y="1084757"/>
                  <a:pt x="1756410" y="1085710"/>
                </a:cubicBezTo>
                <a:cubicBezTo>
                  <a:pt x="1756410" y="1085710"/>
                  <a:pt x="1755458" y="1086662"/>
                  <a:pt x="1755458" y="1086662"/>
                </a:cubicBezTo>
                <a:cubicBezTo>
                  <a:pt x="1754505" y="1086662"/>
                  <a:pt x="1754505" y="1087615"/>
                  <a:pt x="1754505" y="1087615"/>
                </a:cubicBezTo>
                <a:cubicBezTo>
                  <a:pt x="1754505" y="1087615"/>
                  <a:pt x="1753553" y="1088567"/>
                  <a:pt x="1753553" y="1088567"/>
                </a:cubicBezTo>
                <a:cubicBezTo>
                  <a:pt x="1753553" y="1088567"/>
                  <a:pt x="1752600" y="1089520"/>
                  <a:pt x="1752600" y="1089520"/>
                </a:cubicBezTo>
                <a:cubicBezTo>
                  <a:pt x="1752600" y="1089520"/>
                  <a:pt x="1751648" y="1090472"/>
                  <a:pt x="1751648" y="1090472"/>
                </a:cubicBezTo>
                <a:cubicBezTo>
                  <a:pt x="1751648" y="1090472"/>
                  <a:pt x="1750695" y="1091425"/>
                  <a:pt x="1750695" y="1091425"/>
                </a:cubicBezTo>
                <a:cubicBezTo>
                  <a:pt x="1750695" y="1091425"/>
                  <a:pt x="1749743" y="1092377"/>
                  <a:pt x="1749743" y="1092377"/>
                </a:cubicBezTo>
                <a:cubicBezTo>
                  <a:pt x="1749743" y="1092377"/>
                  <a:pt x="1749743" y="1092377"/>
                  <a:pt x="1748790" y="1093330"/>
                </a:cubicBezTo>
                <a:cubicBezTo>
                  <a:pt x="1748790" y="1093330"/>
                  <a:pt x="1748790" y="1094282"/>
                  <a:pt x="1748790" y="1094282"/>
                </a:cubicBezTo>
                <a:cubicBezTo>
                  <a:pt x="1748790" y="1095235"/>
                  <a:pt x="1747838" y="1095235"/>
                  <a:pt x="1747838" y="1096187"/>
                </a:cubicBezTo>
                <a:cubicBezTo>
                  <a:pt x="1747838" y="1097140"/>
                  <a:pt x="1747838" y="1097140"/>
                  <a:pt x="1746885" y="1098092"/>
                </a:cubicBezTo>
                <a:cubicBezTo>
                  <a:pt x="1746885" y="1099045"/>
                  <a:pt x="1746885" y="1099045"/>
                  <a:pt x="1745933" y="1099997"/>
                </a:cubicBezTo>
                <a:cubicBezTo>
                  <a:pt x="1745933" y="1099997"/>
                  <a:pt x="1745933" y="1100950"/>
                  <a:pt x="1745933" y="1101902"/>
                </a:cubicBezTo>
                <a:cubicBezTo>
                  <a:pt x="1745933" y="1101902"/>
                  <a:pt x="1745933" y="1101902"/>
                  <a:pt x="1745933" y="1101902"/>
                </a:cubicBezTo>
                <a:lnTo>
                  <a:pt x="1546860" y="1101902"/>
                </a:lnTo>
                <a:cubicBezTo>
                  <a:pt x="1546860" y="1101902"/>
                  <a:pt x="1546860" y="1101902"/>
                  <a:pt x="1546860" y="1101902"/>
                </a:cubicBezTo>
                <a:cubicBezTo>
                  <a:pt x="1546860" y="1100950"/>
                  <a:pt x="1546860" y="1100950"/>
                  <a:pt x="1546860" y="1100950"/>
                </a:cubicBezTo>
                <a:cubicBezTo>
                  <a:pt x="1546860" y="1099997"/>
                  <a:pt x="1546860" y="1099997"/>
                  <a:pt x="1545908" y="1099045"/>
                </a:cubicBezTo>
                <a:cubicBezTo>
                  <a:pt x="1545908" y="1098092"/>
                  <a:pt x="1545908" y="1098092"/>
                  <a:pt x="1544955" y="1097140"/>
                </a:cubicBezTo>
                <a:cubicBezTo>
                  <a:pt x="1544955" y="1096187"/>
                  <a:pt x="1544003" y="1096187"/>
                  <a:pt x="1544003" y="1095235"/>
                </a:cubicBezTo>
                <a:cubicBezTo>
                  <a:pt x="1544003" y="1095235"/>
                  <a:pt x="1544003" y="1094282"/>
                  <a:pt x="1544003" y="1094282"/>
                </a:cubicBezTo>
                <a:cubicBezTo>
                  <a:pt x="1544003" y="1094282"/>
                  <a:pt x="1544003" y="1094282"/>
                  <a:pt x="1543050" y="1093330"/>
                </a:cubicBezTo>
                <a:cubicBezTo>
                  <a:pt x="1543050" y="1093330"/>
                  <a:pt x="1542098" y="1092377"/>
                  <a:pt x="1542098" y="1092377"/>
                </a:cubicBezTo>
                <a:cubicBezTo>
                  <a:pt x="1542098" y="1091425"/>
                  <a:pt x="1541145" y="1091425"/>
                  <a:pt x="1541145" y="1091425"/>
                </a:cubicBezTo>
                <a:cubicBezTo>
                  <a:pt x="1541145" y="1091425"/>
                  <a:pt x="1540193" y="1090472"/>
                  <a:pt x="1540193" y="1090472"/>
                </a:cubicBezTo>
                <a:cubicBezTo>
                  <a:pt x="1540193" y="1090472"/>
                  <a:pt x="1539240" y="1089520"/>
                  <a:pt x="1539240" y="1089520"/>
                </a:cubicBezTo>
                <a:cubicBezTo>
                  <a:pt x="1539240" y="1089520"/>
                  <a:pt x="1538288" y="1088567"/>
                  <a:pt x="1538288" y="1088567"/>
                </a:cubicBezTo>
                <a:cubicBezTo>
                  <a:pt x="1538288" y="1088567"/>
                  <a:pt x="1537335" y="1087615"/>
                  <a:pt x="1537335" y="1087615"/>
                </a:cubicBezTo>
                <a:cubicBezTo>
                  <a:pt x="1537335" y="1087615"/>
                  <a:pt x="1536383" y="1086662"/>
                  <a:pt x="1536383" y="1086662"/>
                </a:cubicBezTo>
                <a:cubicBezTo>
                  <a:pt x="1536383" y="1086662"/>
                  <a:pt x="1536383" y="1086662"/>
                  <a:pt x="1535430" y="1085710"/>
                </a:cubicBezTo>
                <a:cubicBezTo>
                  <a:pt x="1535430" y="1085710"/>
                  <a:pt x="1534478" y="1085710"/>
                  <a:pt x="1534478" y="1085710"/>
                </a:cubicBezTo>
                <a:cubicBezTo>
                  <a:pt x="1533525" y="1085710"/>
                  <a:pt x="1533525" y="1084757"/>
                  <a:pt x="1532573" y="1084757"/>
                </a:cubicBezTo>
                <a:cubicBezTo>
                  <a:pt x="1531620" y="1084757"/>
                  <a:pt x="1531620" y="1084757"/>
                  <a:pt x="1530668" y="1083805"/>
                </a:cubicBezTo>
                <a:cubicBezTo>
                  <a:pt x="1529715" y="1083805"/>
                  <a:pt x="1529715" y="1083805"/>
                  <a:pt x="1528763" y="1082852"/>
                </a:cubicBezTo>
                <a:cubicBezTo>
                  <a:pt x="1528763" y="1082852"/>
                  <a:pt x="1527810" y="1082852"/>
                  <a:pt x="1526858" y="1082852"/>
                </a:cubicBezTo>
                <a:cubicBezTo>
                  <a:pt x="1525905" y="1082852"/>
                  <a:pt x="1525905" y="1082852"/>
                  <a:pt x="1524953" y="1082852"/>
                </a:cubicBezTo>
                <a:cubicBezTo>
                  <a:pt x="1524000" y="1082852"/>
                  <a:pt x="1524000" y="1082852"/>
                  <a:pt x="1523048" y="1082852"/>
                </a:cubicBezTo>
                <a:cubicBezTo>
                  <a:pt x="1522095" y="1082852"/>
                  <a:pt x="1522095" y="1082852"/>
                  <a:pt x="1521143" y="1082852"/>
                </a:cubicBezTo>
                <a:cubicBezTo>
                  <a:pt x="1521143" y="1082852"/>
                  <a:pt x="1520190" y="1082852"/>
                  <a:pt x="1520190" y="1082852"/>
                </a:cubicBezTo>
                <a:cubicBezTo>
                  <a:pt x="1520190" y="1082852"/>
                  <a:pt x="1519238" y="1082852"/>
                  <a:pt x="1519238" y="1082852"/>
                </a:cubicBezTo>
                <a:cubicBezTo>
                  <a:pt x="1518285" y="1082852"/>
                  <a:pt x="1518285" y="1082852"/>
                  <a:pt x="1517333" y="1082852"/>
                </a:cubicBezTo>
                <a:cubicBezTo>
                  <a:pt x="1516380" y="1082852"/>
                  <a:pt x="1516380" y="1082852"/>
                  <a:pt x="1515428" y="1082852"/>
                </a:cubicBezTo>
                <a:cubicBezTo>
                  <a:pt x="1514475" y="1082852"/>
                  <a:pt x="1514475" y="1082852"/>
                  <a:pt x="1513523" y="1082852"/>
                </a:cubicBezTo>
                <a:cubicBezTo>
                  <a:pt x="1512570" y="1082852"/>
                  <a:pt x="1512570" y="1082852"/>
                  <a:pt x="1511618" y="1082852"/>
                </a:cubicBezTo>
                <a:cubicBezTo>
                  <a:pt x="1511618" y="1082852"/>
                  <a:pt x="1511618" y="1082852"/>
                  <a:pt x="1511618" y="1082852"/>
                </a:cubicBezTo>
                <a:lnTo>
                  <a:pt x="1412558" y="910450"/>
                </a:lnTo>
                <a:cubicBezTo>
                  <a:pt x="1412558" y="910450"/>
                  <a:pt x="1412558" y="910450"/>
                  <a:pt x="1412558" y="910450"/>
                </a:cubicBezTo>
                <a:cubicBezTo>
                  <a:pt x="1413510" y="909497"/>
                  <a:pt x="1413510" y="909497"/>
                  <a:pt x="1414463" y="908545"/>
                </a:cubicBezTo>
                <a:cubicBezTo>
                  <a:pt x="1415415" y="907592"/>
                  <a:pt x="1415415" y="907592"/>
                  <a:pt x="1416368" y="906640"/>
                </a:cubicBezTo>
                <a:cubicBezTo>
                  <a:pt x="1417320" y="905687"/>
                  <a:pt x="1417320" y="905687"/>
                  <a:pt x="1417320" y="904735"/>
                </a:cubicBezTo>
                <a:cubicBezTo>
                  <a:pt x="1417320" y="903782"/>
                  <a:pt x="1418273" y="902830"/>
                  <a:pt x="1418273" y="902830"/>
                </a:cubicBezTo>
                <a:cubicBezTo>
                  <a:pt x="1418273" y="901877"/>
                  <a:pt x="1419225" y="900925"/>
                  <a:pt x="1419225" y="899972"/>
                </a:cubicBezTo>
                <a:cubicBezTo>
                  <a:pt x="1419225" y="899020"/>
                  <a:pt x="1420178" y="898067"/>
                  <a:pt x="1420178" y="897115"/>
                </a:cubicBezTo>
                <a:cubicBezTo>
                  <a:pt x="1420178" y="896162"/>
                  <a:pt x="1420178" y="895210"/>
                  <a:pt x="1420178" y="894257"/>
                </a:cubicBezTo>
                <a:cubicBezTo>
                  <a:pt x="1420178" y="893305"/>
                  <a:pt x="1420178" y="892352"/>
                  <a:pt x="1420178" y="891400"/>
                </a:cubicBezTo>
                <a:cubicBezTo>
                  <a:pt x="1420178" y="891400"/>
                  <a:pt x="1420178" y="890447"/>
                  <a:pt x="1420178" y="890447"/>
                </a:cubicBezTo>
                <a:cubicBezTo>
                  <a:pt x="1420178" y="889495"/>
                  <a:pt x="1420178" y="889495"/>
                  <a:pt x="1420178" y="888542"/>
                </a:cubicBezTo>
                <a:cubicBezTo>
                  <a:pt x="1420178" y="887590"/>
                  <a:pt x="1420178" y="886637"/>
                  <a:pt x="1420178" y="885685"/>
                </a:cubicBezTo>
                <a:cubicBezTo>
                  <a:pt x="1420178" y="884732"/>
                  <a:pt x="1420178" y="883780"/>
                  <a:pt x="1419225" y="882827"/>
                </a:cubicBezTo>
                <a:cubicBezTo>
                  <a:pt x="1419225" y="881875"/>
                  <a:pt x="1419225" y="880922"/>
                  <a:pt x="1418273" y="879970"/>
                </a:cubicBezTo>
                <a:cubicBezTo>
                  <a:pt x="1418273" y="879017"/>
                  <a:pt x="1417320" y="878065"/>
                  <a:pt x="1417320" y="877112"/>
                </a:cubicBezTo>
                <a:cubicBezTo>
                  <a:pt x="1417320" y="877112"/>
                  <a:pt x="1417320" y="876160"/>
                  <a:pt x="1416368" y="876160"/>
                </a:cubicBezTo>
                <a:cubicBezTo>
                  <a:pt x="1416368" y="876160"/>
                  <a:pt x="1416368" y="876160"/>
                  <a:pt x="1415415" y="875207"/>
                </a:cubicBezTo>
                <a:cubicBezTo>
                  <a:pt x="1414463" y="874255"/>
                  <a:pt x="1414463" y="873302"/>
                  <a:pt x="1413510" y="873302"/>
                </a:cubicBezTo>
                <a:cubicBezTo>
                  <a:pt x="1412558" y="872350"/>
                  <a:pt x="1412558" y="872350"/>
                  <a:pt x="1411605" y="871397"/>
                </a:cubicBezTo>
                <a:cubicBezTo>
                  <a:pt x="1410653" y="870445"/>
                  <a:pt x="1410653" y="870445"/>
                  <a:pt x="1409700" y="869492"/>
                </a:cubicBezTo>
                <a:cubicBezTo>
                  <a:pt x="1408748" y="868540"/>
                  <a:pt x="1408748" y="868540"/>
                  <a:pt x="1407795" y="867587"/>
                </a:cubicBezTo>
                <a:cubicBezTo>
                  <a:pt x="1406843" y="866635"/>
                  <a:pt x="1406843" y="866635"/>
                  <a:pt x="1405890" y="866635"/>
                </a:cubicBezTo>
                <a:cubicBezTo>
                  <a:pt x="1404938" y="866635"/>
                  <a:pt x="1403985" y="865682"/>
                  <a:pt x="1403985" y="865682"/>
                </a:cubicBezTo>
                <a:cubicBezTo>
                  <a:pt x="1403033" y="865682"/>
                  <a:pt x="1402080" y="864730"/>
                  <a:pt x="1401128" y="864730"/>
                </a:cubicBezTo>
                <a:cubicBezTo>
                  <a:pt x="1400175" y="864730"/>
                  <a:pt x="1399223" y="863777"/>
                  <a:pt x="1398270" y="863777"/>
                </a:cubicBezTo>
                <a:cubicBezTo>
                  <a:pt x="1397318" y="863777"/>
                  <a:pt x="1396365" y="863777"/>
                  <a:pt x="1395413" y="863777"/>
                </a:cubicBezTo>
                <a:cubicBezTo>
                  <a:pt x="1394460" y="863777"/>
                  <a:pt x="1393508" y="863777"/>
                  <a:pt x="1392555" y="863777"/>
                </a:cubicBezTo>
                <a:cubicBezTo>
                  <a:pt x="1392555" y="863777"/>
                  <a:pt x="1391603" y="863777"/>
                  <a:pt x="1391603" y="863777"/>
                </a:cubicBezTo>
                <a:cubicBezTo>
                  <a:pt x="1390650" y="863777"/>
                  <a:pt x="1390650" y="863777"/>
                  <a:pt x="1389698" y="863777"/>
                </a:cubicBezTo>
                <a:cubicBezTo>
                  <a:pt x="1388745" y="863777"/>
                  <a:pt x="1387793" y="863777"/>
                  <a:pt x="1386840" y="863777"/>
                </a:cubicBezTo>
                <a:cubicBezTo>
                  <a:pt x="1385888" y="863777"/>
                  <a:pt x="1384935" y="863777"/>
                  <a:pt x="1383983" y="864730"/>
                </a:cubicBezTo>
                <a:cubicBezTo>
                  <a:pt x="1383030" y="864730"/>
                  <a:pt x="1382078" y="864730"/>
                  <a:pt x="1381125" y="865682"/>
                </a:cubicBezTo>
                <a:cubicBezTo>
                  <a:pt x="1380173" y="865682"/>
                  <a:pt x="1379220" y="866635"/>
                  <a:pt x="1378268" y="866635"/>
                </a:cubicBezTo>
                <a:cubicBezTo>
                  <a:pt x="1378268" y="866635"/>
                  <a:pt x="1377315" y="866635"/>
                  <a:pt x="1377315" y="867587"/>
                </a:cubicBezTo>
                <a:cubicBezTo>
                  <a:pt x="1377315" y="867587"/>
                  <a:pt x="1377315" y="867587"/>
                  <a:pt x="1376363" y="868540"/>
                </a:cubicBezTo>
                <a:cubicBezTo>
                  <a:pt x="1375410" y="869492"/>
                  <a:pt x="1374458" y="869492"/>
                  <a:pt x="1374458" y="870445"/>
                </a:cubicBezTo>
                <a:cubicBezTo>
                  <a:pt x="1373505" y="871397"/>
                  <a:pt x="1373505" y="871397"/>
                  <a:pt x="1372553" y="872350"/>
                </a:cubicBezTo>
                <a:cubicBezTo>
                  <a:pt x="1371600" y="873302"/>
                  <a:pt x="1371600" y="873302"/>
                  <a:pt x="1370648" y="874255"/>
                </a:cubicBezTo>
                <a:cubicBezTo>
                  <a:pt x="1369695" y="875207"/>
                  <a:pt x="1369695" y="875207"/>
                  <a:pt x="1368743" y="876160"/>
                </a:cubicBezTo>
                <a:cubicBezTo>
                  <a:pt x="1367790" y="877112"/>
                  <a:pt x="1367790" y="877112"/>
                  <a:pt x="1367790" y="878065"/>
                </a:cubicBezTo>
                <a:cubicBezTo>
                  <a:pt x="1367790" y="879017"/>
                  <a:pt x="1366838" y="879970"/>
                  <a:pt x="1366838" y="879970"/>
                </a:cubicBezTo>
                <a:cubicBezTo>
                  <a:pt x="1366838" y="880922"/>
                  <a:pt x="1365885" y="881875"/>
                  <a:pt x="1365885" y="882827"/>
                </a:cubicBezTo>
                <a:cubicBezTo>
                  <a:pt x="1365885" y="883780"/>
                  <a:pt x="1364933" y="884732"/>
                  <a:pt x="1364933" y="885685"/>
                </a:cubicBezTo>
                <a:cubicBezTo>
                  <a:pt x="1364933" y="885685"/>
                  <a:pt x="1364933" y="885685"/>
                  <a:pt x="1364933" y="885685"/>
                </a:cubicBezTo>
                <a:lnTo>
                  <a:pt x="1165860" y="885685"/>
                </a:lnTo>
                <a:cubicBezTo>
                  <a:pt x="1165860" y="885685"/>
                  <a:pt x="1165860" y="885685"/>
                  <a:pt x="1165860" y="885685"/>
                </a:cubicBezTo>
                <a:cubicBezTo>
                  <a:pt x="1165860" y="884732"/>
                  <a:pt x="1165860" y="884732"/>
                  <a:pt x="1165860" y="883780"/>
                </a:cubicBezTo>
                <a:cubicBezTo>
                  <a:pt x="1165860" y="882827"/>
                  <a:pt x="1165860" y="882827"/>
                  <a:pt x="1164908" y="881875"/>
                </a:cubicBezTo>
                <a:cubicBezTo>
                  <a:pt x="1164908" y="880922"/>
                  <a:pt x="1164908" y="880922"/>
                  <a:pt x="1163955" y="879970"/>
                </a:cubicBezTo>
                <a:cubicBezTo>
                  <a:pt x="1163955" y="879017"/>
                  <a:pt x="1163003" y="879017"/>
                  <a:pt x="1163003" y="878065"/>
                </a:cubicBezTo>
                <a:cubicBezTo>
                  <a:pt x="1163003" y="878065"/>
                  <a:pt x="1163003" y="877112"/>
                  <a:pt x="1163003" y="877112"/>
                </a:cubicBezTo>
                <a:cubicBezTo>
                  <a:pt x="1163003" y="877112"/>
                  <a:pt x="1163003" y="877112"/>
                  <a:pt x="1162050" y="876160"/>
                </a:cubicBezTo>
                <a:cubicBezTo>
                  <a:pt x="1162050" y="876160"/>
                  <a:pt x="1161098" y="875207"/>
                  <a:pt x="1161098" y="875207"/>
                </a:cubicBezTo>
                <a:cubicBezTo>
                  <a:pt x="1161098" y="874255"/>
                  <a:pt x="1160145" y="874255"/>
                  <a:pt x="1160145" y="874255"/>
                </a:cubicBezTo>
                <a:cubicBezTo>
                  <a:pt x="1160145" y="874255"/>
                  <a:pt x="1159193" y="873302"/>
                  <a:pt x="1159193" y="873302"/>
                </a:cubicBezTo>
                <a:cubicBezTo>
                  <a:pt x="1159193" y="873302"/>
                  <a:pt x="1158240" y="872350"/>
                  <a:pt x="1158240" y="872350"/>
                </a:cubicBezTo>
                <a:cubicBezTo>
                  <a:pt x="1158240" y="872350"/>
                  <a:pt x="1157288" y="871397"/>
                  <a:pt x="1157288" y="871397"/>
                </a:cubicBezTo>
                <a:cubicBezTo>
                  <a:pt x="1157288" y="871397"/>
                  <a:pt x="1156335" y="870445"/>
                  <a:pt x="1156335" y="870445"/>
                </a:cubicBezTo>
                <a:cubicBezTo>
                  <a:pt x="1156335" y="870445"/>
                  <a:pt x="1155383" y="869492"/>
                  <a:pt x="1155383" y="869492"/>
                </a:cubicBezTo>
                <a:cubicBezTo>
                  <a:pt x="1155383" y="869492"/>
                  <a:pt x="1155383" y="869492"/>
                  <a:pt x="1154430" y="868540"/>
                </a:cubicBezTo>
                <a:cubicBezTo>
                  <a:pt x="1154430" y="868540"/>
                  <a:pt x="1153478" y="868540"/>
                  <a:pt x="1153478" y="868540"/>
                </a:cubicBezTo>
                <a:cubicBezTo>
                  <a:pt x="1152525" y="868540"/>
                  <a:pt x="1152525" y="867587"/>
                  <a:pt x="1151573" y="867587"/>
                </a:cubicBezTo>
                <a:cubicBezTo>
                  <a:pt x="1150620" y="867587"/>
                  <a:pt x="1150620" y="867587"/>
                  <a:pt x="1149668" y="866635"/>
                </a:cubicBezTo>
                <a:cubicBezTo>
                  <a:pt x="1148715" y="866635"/>
                  <a:pt x="1148715" y="866635"/>
                  <a:pt x="1147763" y="865682"/>
                </a:cubicBezTo>
                <a:cubicBezTo>
                  <a:pt x="1147763" y="865682"/>
                  <a:pt x="1146810" y="865682"/>
                  <a:pt x="1146810" y="865682"/>
                </a:cubicBezTo>
                <a:cubicBezTo>
                  <a:pt x="1145858" y="865682"/>
                  <a:pt x="1145858" y="865682"/>
                  <a:pt x="1144905" y="865682"/>
                </a:cubicBezTo>
                <a:cubicBezTo>
                  <a:pt x="1143953" y="865682"/>
                  <a:pt x="1143953" y="865682"/>
                  <a:pt x="1143000" y="865682"/>
                </a:cubicBezTo>
                <a:cubicBezTo>
                  <a:pt x="1142048" y="865682"/>
                  <a:pt x="1142048" y="865682"/>
                  <a:pt x="1141095" y="865682"/>
                </a:cubicBezTo>
                <a:cubicBezTo>
                  <a:pt x="1141095" y="865682"/>
                  <a:pt x="1140143" y="865682"/>
                  <a:pt x="1140143" y="865682"/>
                </a:cubicBezTo>
                <a:cubicBezTo>
                  <a:pt x="1140143" y="865682"/>
                  <a:pt x="1139190" y="865682"/>
                  <a:pt x="1139190" y="865682"/>
                </a:cubicBezTo>
                <a:cubicBezTo>
                  <a:pt x="1138238" y="865682"/>
                  <a:pt x="1138238" y="865682"/>
                  <a:pt x="1137285" y="865682"/>
                </a:cubicBezTo>
                <a:cubicBezTo>
                  <a:pt x="1136333" y="865682"/>
                  <a:pt x="1136333" y="865682"/>
                  <a:pt x="1135380" y="865682"/>
                </a:cubicBezTo>
                <a:cubicBezTo>
                  <a:pt x="1134428" y="865682"/>
                  <a:pt x="1134428" y="865682"/>
                  <a:pt x="1133475" y="865682"/>
                </a:cubicBezTo>
                <a:cubicBezTo>
                  <a:pt x="1132523" y="865682"/>
                  <a:pt x="1132523" y="865682"/>
                  <a:pt x="1131570" y="865682"/>
                </a:cubicBezTo>
                <a:cubicBezTo>
                  <a:pt x="1131570" y="865682"/>
                  <a:pt x="1131570" y="865682"/>
                  <a:pt x="1131570" y="865682"/>
                </a:cubicBezTo>
                <a:lnTo>
                  <a:pt x="1032510" y="693280"/>
                </a:lnTo>
                <a:cubicBezTo>
                  <a:pt x="1041083" y="684707"/>
                  <a:pt x="1043940" y="671372"/>
                  <a:pt x="1037273" y="660895"/>
                </a:cubicBezTo>
                <a:cubicBezTo>
                  <a:pt x="1029653" y="648512"/>
                  <a:pt x="1014413" y="643750"/>
                  <a:pt x="1001078" y="651370"/>
                </a:cubicBezTo>
                <a:cubicBezTo>
                  <a:pt x="987743" y="658990"/>
                  <a:pt x="983933" y="674230"/>
                  <a:pt x="991553" y="687565"/>
                </a:cubicBezTo>
                <a:cubicBezTo>
                  <a:pt x="998220" y="698042"/>
                  <a:pt x="1010603" y="702805"/>
                  <a:pt x="1022033" y="698995"/>
                </a:cubicBezTo>
                <a:lnTo>
                  <a:pt x="1121093" y="871397"/>
                </a:lnTo>
                <a:cubicBezTo>
                  <a:pt x="1121093" y="871397"/>
                  <a:pt x="1121093" y="871397"/>
                  <a:pt x="1121093" y="871397"/>
                </a:cubicBezTo>
                <a:cubicBezTo>
                  <a:pt x="1121093" y="871397"/>
                  <a:pt x="1120140" y="872350"/>
                  <a:pt x="1120140" y="872350"/>
                </a:cubicBezTo>
                <a:cubicBezTo>
                  <a:pt x="1120140" y="872350"/>
                  <a:pt x="1119188" y="873302"/>
                  <a:pt x="1119188" y="873302"/>
                </a:cubicBezTo>
                <a:cubicBezTo>
                  <a:pt x="1119188" y="873302"/>
                  <a:pt x="1118235" y="874255"/>
                  <a:pt x="1118235" y="874255"/>
                </a:cubicBezTo>
                <a:cubicBezTo>
                  <a:pt x="1118235" y="874255"/>
                  <a:pt x="1117283" y="875207"/>
                  <a:pt x="1117283" y="875207"/>
                </a:cubicBezTo>
                <a:cubicBezTo>
                  <a:pt x="1117283" y="875207"/>
                  <a:pt x="1117283" y="875207"/>
                  <a:pt x="1116330" y="876160"/>
                </a:cubicBezTo>
                <a:cubicBezTo>
                  <a:pt x="1116330" y="876160"/>
                  <a:pt x="1116330" y="877112"/>
                  <a:pt x="1116330" y="877112"/>
                </a:cubicBezTo>
                <a:cubicBezTo>
                  <a:pt x="1116330" y="878065"/>
                  <a:pt x="1115378" y="878065"/>
                  <a:pt x="1115378" y="879017"/>
                </a:cubicBezTo>
                <a:cubicBezTo>
                  <a:pt x="1115378" y="879970"/>
                  <a:pt x="1115378" y="879970"/>
                  <a:pt x="1114425" y="880922"/>
                </a:cubicBezTo>
                <a:cubicBezTo>
                  <a:pt x="1114425" y="881875"/>
                  <a:pt x="1114425" y="881875"/>
                  <a:pt x="1113473" y="882827"/>
                </a:cubicBezTo>
                <a:cubicBezTo>
                  <a:pt x="1113473" y="882827"/>
                  <a:pt x="1113473" y="883780"/>
                  <a:pt x="1113473" y="883780"/>
                </a:cubicBezTo>
                <a:cubicBezTo>
                  <a:pt x="1113473" y="884732"/>
                  <a:pt x="1113473" y="884732"/>
                  <a:pt x="1113473" y="885685"/>
                </a:cubicBezTo>
                <a:cubicBezTo>
                  <a:pt x="1113473" y="886637"/>
                  <a:pt x="1113473" y="886637"/>
                  <a:pt x="1113473" y="887590"/>
                </a:cubicBezTo>
                <a:cubicBezTo>
                  <a:pt x="1113473" y="888542"/>
                  <a:pt x="1113473" y="888542"/>
                  <a:pt x="1113473" y="889495"/>
                </a:cubicBezTo>
                <a:cubicBezTo>
                  <a:pt x="1113473" y="889495"/>
                  <a:pt x="1113473" y="890447"/>
                  <a:pt x="1113473" y="890447"/>
                </a:cubicBezTo>
                <a:cubicBezTo>
                  <a:pt x="1113473" y="890447"/>
                  <a:pt x="1113473" y="891400"/>
                  <a:pt x="1113473" y="891400"/>
                </a:cubicBezTo>
                <a:cubicBezTo>
                  <a:pt x="1113473" y="892352"/>
                  <a:pt x="1113473" y="892352"/>
                  <a:pt x="1113473" y="893305"/>
                </a:cubicBezTo>
                <a:cubicBezTo>
                  <a:pt x="1113473" y="894257"/>
                  <a:pt x="1113473" y="894257"/>
                  <a:pt x="1113473" y="895210"/>
                </a:cubicBezTo>
                <a:cubicBezTo>
                  <a:pt x="1113473" y="896162"/>
                  <a:pt x="1113473" y="896162"/>
                  <a:pt x="1113473" y="897115"/>
                </a:cubicBezTo>
                <a:cubicBezTo>
                  <a:pt x="1113473" y="898067"/>
                  <a:pt x="1113473" y="898067"/>
                  <a:pt x="1113473" y="898067"/>
                </a:cubicBezTo>
                <a:cubicBezTo>
                  <a:pt x="1113473" y="899020"/>
                  <a:pt x="1113473" y="899020"/>
                  <a:pt x="1114425" y="899972"/>
                </a:cubicBezTo>
                <a:cubicBezTo>
                  <a:pt x="1114425" y="900925"/>
                  <a:pt x="1114425" y="900925"/>
                  <a:pt x="1115378" y="901877"/>
                </a:cubicBezTo>
                <a:cubicBezTo>
                  <a:pt x="1115378" y="902830"/>
                  <a:pt x="1116330" y="902830"/>
                  <a:pt x="1116330" y="903782"/>
                </a:cubicBezTo>
                <a:cubicBezTo>
                  <a:pt x="1116330" y="903782"/>
                  <a:pt x="1116330" y="904735"/>
                  <a:pt x="1116330" y="904735"/>
                </a:cubicBezTo>
                <a:cubicBezTo>
                  <a:pt x="1116330" y="904735"/>
                  <a:pt x="1116330" y="904735"/>
                  <a:pt x="1117283" y="905687"/>
                </a:cubicBezTo>
                <a:cubicBezTo>
                  <a:pt x="1117283" y="905687"/>
                  <a:pt x="1118235" y="906640"/>
                  <a:pt x="1118235" y="906640"/>
                </a:cubicBezTo>
                <a:cubicBezTo>
                  <a:pt x="1118235" y="907592"/>
                  <a:pt x="1119188" y="907592"/>
                  <a:pt x="1119188" y="907592"/>
                </a:cubicBezTo>
                <a:cubicBezTo>
                  <a:pt x="1119188" y="907592"/>
                  <a:pt x="1120140" y="908545"/>
                  <a:pt x="1120140" y="908545"/>
                </a:cubicBezTo>
                <a:cubicBezTo>
                  <a:pt x="1120140" y="908545"/>
                  <a:pt x="1121093" y="909497"/>
                  <a:pt x="1121093" y="909497"/>
                </a:cubicBezTo>
                <a:cubicBezTo>
                  <a:pt x="1121093" y="909497"/>
                  <a:pt x="1121093" y="909497"/>
                  <a:pt x="1121093" y="909497"/>
                </a:cubicBezTo>
                <a:lnTo>
                  <a:pt x="1022033" y="1081900"/>
                </a:lnTo>
                <a:cubicBezTo>
                  <a:pt x="1022033" y="1081900"/>
                  <a:pt x="1022033" y="1081900"/>
                  <a:pt x="1022033" y="1081900"/>
                </a:cubicBezTo>
                <a:cubicBezTo>
                  <a:pt x="1021080" y="1081900"/>
                  <a:pt x="1021080" y="1081900"/>
                  <a:pt x="1020128" y="1081900"/>
                </a:cubicBezTo>
                <a:cubicBezTo>
                  <a:pt x="1019175" y="1081900"/>
                  <a:pt x="1019175" y="1081900"/>
                  <a:pt x="1018223" y="1081900"/>
                </a:cubicBezTo>
                <a:cubicBezTo>
                  <a:pt x="1017270" y="1081900"/>
                  <a:pt x="1017270" y="1081900"/>
                  <a:pt x="1016318" y="1081900"/>
                </a:cubicBezTo>
                <a:cubicBezTo>
                  <a:pt x="1015365" y="1081900"/>
                  <a:pt x="1015365" y="1081900"/>
                  <a:pt x="1014413" y="1081900"/>
                </a:cubicBezTo>
                <a:cubicBezTo>
                  <a:pt x="1014413" y="1081900"/>
                  <a:pt x="1013460" y="1081900"/>
                  <a:pt x="1013460" y="1081900"/>
                </a:cubicBezTo>
                <a:cubicBezTo>
                  <a:pt x="1013460" y="1081900"/>
                  <a:pt x="1012508" y="1081900"/>
                  <a:pt x="1012508" y="1081900"/>
                </a:cubicBezTo>
                <a:cubicBezTo>
                  <a:pt x="1011555" y="1081900"/>
                  <a:pt x="1011555" y="1081900"/>
                  <a:pt x="1010603" y="1081900"/>
                </a:cubicBezTo>
                <a:cubicBezTo>
                  <a:pt x="1009650" y="1081900"/>
                  <a:pt x="1009650" y="1081900"/>
                  <a:pt x="1008698" y="1081900"/>
                </a:cubicBezTo>
                <a:cubicBezTo>
                  <a:pt x="1007745" y="1081900"/>
                  <a:pt x="1007745" y="1081900"/>
                  <a:pt x="1006793" y="1081900"/>
                </a:cubicBezTo>
                <a:cubicBezTo>
                  <a:pt x="1005840" y="1081900"/>
                  <a:pt x="1005840" y="1081900"/>
                  <a:pt x="1004888" y="1081900"/>
                </a:cubicBezTo>
                <a:cubicBezTo>
                  <a:pt x="1003935" y="1081900"/>
                  <a:pt x="1003935" y="1081900"/>
                  <a:pt x="1002983" y="1082852"/>
                </a:cubicBezTo>
                <a:cubicBezTo>
                  <a:pt x="1002030" y="1082852"/>
                  <a:pt x="1002030" y="1082852"/>
                  <a:pt x="1001078" y="1083805"/>
                </a:cubicBezTo>
                <a:cubicBezTo>
                  <a:pt x="1000125" y="1083805"/>
                  <a:pt x="1000125" y="1084757"/>
                  <a:pt x="999173" y="1084757"/>
                </a:cubicBezTo>
                <a:cubicBezTo>
                  <a:pt x="999173" y="1084757"/>
                  <a:pt x="998220" y="1084757"/>
                  <a:pt x="998220" y="1084757"/>
                </a:cubicBezTo>
                <a:cubicBezTo>
                  <a:pt x="998220" y="1084757"/>
                  <a:pt x="998220" y="1084757"/>
                  <a:pt x="997268" y="1085710"/>
                </a:cubicBezTo>
                <a:cubicBezTo>
                  <a:pt x="997268" y="1085710"/>
                  <a:pt x="996315" y="1086662"/>
                  <a:pt x="996315" y="1086662"/>
                </a:cubicBezTo>
                <a:cubicBezTo>
                  <a:pt x="995363" y="1086662"/>
                  <a:pt x="995363" y="1087615"/>
                  <a:pt x="995363" y="1087615"/>
                </a:cubicBezTo>
                <a:cubicBezTo>
                  <a:pt x="995363" y="1087615"/>
                  <a:pt x="994410" y="1088567"/>
                  <a:pt x="994410" y="1088567"/>
                </a:cubicBezTo>
                <a:cubicBezTo>
                  <a:pt x="994410" y="1088567"/>
                  <a:pt x="993458" y="1089520"/>
                  <a:pt x="993458" y="1089520"/>
                </a:cubicBezTo>
                <a:cubicBezTo>
                  <a:pt x="993458" y="1089520"/>
                  <a:pt x="992505" y="1090472"/>
                  <a:pt x="992505" y="1090472"/>
                </a:cubicBezTo>
                <a:cubicBezTo>
                  <a:pt x="992505" y="1090472"/>
                  <a:pt x="991553" y="1091425"/>
                  <a:pt x="991553" y="1091425"/>
                </a:cubicBezTo>
                <a:cubicBezTo>
                  <a:pt x="991553" y="1091425"/>
                  <a:pt x="990600" y="1092377"/>
                  <a:pt x="990600" y="1092377"/>
                </a:cubicBezTo>
                <a:cubicBezTo>
                  <a:pt x="990600" y="1092377"/>
                  <a:pt x="990600" y="1092377"/>
                  <a:pt x="989648" y="1093330"/>
                </a:cubicBezTo>
                <a:cubicBezTo>
                  <a:pt x="989648" y="1093330"/>
                  <a:pt x="989648" y="1094282"/>
                  <a:pt x="989648" y="1094282"/>
                </a:cubicBezTo>
                <a:cubicBezTo>
                  <a:pt x="989648" y="1095235"/>
                  <a:pt x="988695" y="1095235"/>
                  <a:pt x="988695" y="1096187"/>
                </a:cubicBezTo>
                <a:cubicBezTo>
                  <a:pt x="988695" y="1097140"/>
                  <a:pt x="988695" y="1097140"/>
                  <a:pt x="987743" y="1098092"/>
                </a:cubicBezTo>
                <a:cubicBezTo>
                  <a:pt x="987743" y="1099045"/>
                  <a:pt x="987743" y="1099045"/>
                  <a:pt x="986790" y="1099997"/>
                </a:cubicBezTo>
                <a:cubicBezTo>
                  <a:pt x="986790" y="1099997"/>
                  <a:pt x="986790" y="1100950"/>
                  <a:pt x="986790" y="1101902"/>
                </a:cubicBezTo>
                <a:cubicBezTo>
                  <a:pt x="986790" y="1101902"/>
                  <a:pt x="986790" y="1101902"/>
                  <a:pt x="986790" y="1101902"/>
                </a:cubicBezTo>
                <a:lnTo>
                  <a:pt x="800100" y="1101902"/>
                </a:lnTo>
                <a:cubicBezTo>
                  <a:pt x="800100" y="1101902"/>
                  <a:pt x="800100" y="1101902"/>
                  <a:pt x="800100" y="1101902"/>
                </a:cubicBezTo>
                <a:cubicBezTo>
                  <a:pt x="800100" y="1100950"/>
                  <a:pt x="800100" y="1100950"/>
                  <a:pt x="800100" y="1099997"/>
                </a:cubicBezTo>
                <a:cubicBezTo>
                  <a:pt x="800100" y="1099045"/>
                  <a:pt x="800100" y="1099045"/>
                  <a:pt x="799148" y="1098092"/>
                </a:cubicBezTo>
                <a:cubicBezTo>
                  <a:pt x="799148" y="1097140"/>
                  <a:pt x="799148" y="1097140"/>
                  <a:pt x="798195" y="1096187"/>
                </a:cubicBezTo>
                <a:cubicBezTo>
                  <a:pt x="798195" y="1095235"/>
                  <a:pt x="797243" y="1095235"/>
                  <a:pt x="797243" y="1094282"/>
                </a:cubicBezTo>
                <a:cubicBezTo>
                  <a:pt x="797243" y="1094282"/>
                  <a:pt x="797243" y="1093330"/>
                  <a:pt x="797243" y="1093330"/>
                </a:cubicBezTo>
                <a:cubicBezTo>
                  <a:pt x="797243" y="1093330"/>
                  <a:pt x="797243" y="1093330"/>
                  <a:pt x="796290" y="1092377"/>
                </a:cubicBezTo>
                <a:cubicBezTo>
                  <a:pt x="796290" y="1092377"/>
                  <a:pt x="795338" y="1091425"/>
                  <a:pt x="795338" y="1091425"/>
                </a:cubicBezTo>
                <a:cubicBezTo>
                  <a:pt x="795338" y="1090472"/>
                  <a:pt x="794385" y="1090472"/>
                  <a:pt x="794385" y="1090472"/>
                </a:cubicBezTo>
                <a:cubicBezTo>
                  <a:pt x="794385" y="1090472"/>
                  <a:pt x="793433" y="1089520"/>
                  <a:pt x="793433" y="1089520"/>
                </a:cubicBezTo>
                <a:cubicBezTo>
                  <a:pt x="793433" y="1089520"/>
                  <a:pt x="792480" y="1088567"/>
                  <a:pt x="792480" y="1088567"/>
                </a:cubicBezTo>
                <a:cubicBezTo>
                  <a:pt x="792480" y="1088567"/>
                  <a:pt x="791528" y="1087615"/>
                  <a:pt x="791528" y="1087615"/>
                </a:cubicBezTo>
                <a:cubicBezTo>
                  <a:pt x="791528" y="1087615"/>
                  <a:pt x="790575" y="1086662"/>
                  <a:pt x="790575" y="1086662"/>
                </a:cubicBezTo>
                <a:cubicBezTo>
                  <a:pt x="790575" y="1086662"/>
                  <a:pt x="789623" y="1085710"/>
                  <a:pt x="789623" y="1085710"/>
                </a:cubicBezTo>
                <a:cubicBezTo>
                  <a:pt x="789623" y="1085710"/>
                  <a:pt x="789623" y="1085710"/>
                  <a:pt x="788670" y="1084757"/>
                </a:cubicBezTo>
                <a:cubicBezTo>
                  <a:pt x="788670" y="1084757"/>
                  <a:pt x="787718" y="1084757"/>
                  <a:pt x="787718" y="1084757"/>
                </a:cubicBezTo>
                <a:cubicBezTo>
                  <a:pt x="786765" y="1084757"/>
                  <a:pt x="786765" y="1083805"/>
                  <a:pt x="785813" y="1083805"/>
                </a:cubicBezTo>
                <a:cubicBezTo>
                  <a:pt x="784860" y="1083805"/>
                  <a:pt x="784860" y="1083805"/>
                  <a:pt x="783908" y="1082852"/>
                </a:cubicBezTo>
                <a:cubicBezTo>
                  <a:pt x="782955" y="1082852"/>
                  <a:pt x="782955" y="1082852"/>
                  <a:pt x="782003" y="1081900"/>
                </a:cubicBezTo>
                <a:cubicBezTo>
                  <a:pt x="782003" y="1081900"/>
                  <a:pt x="781050" y="1081900"/>
                  <a:pt x="780098" y="1081900"/>
                </a:cubicBezTo>
                <a:cubicBezTo>
                  <a:pt x="779145" y="1081900"/>
                  <a:pt x="779145" y="1081900"/>
                  <a:pt x="778193" y="1081900"/>
                </a:cubicBezTo>
                <a:cubicBezTo>
                  <a:pt x="777240" y="1081900"/>
                  <a:pt x="777240" y="1081900"/>
                  <a:pt x="776288" y="1081900"/>
                </a:cubicBezTo>
                <a:cubicBezTo>
                  <a:pt x="775335" y="1081900"/>
                  <a:pt x="775335" y="1081900"/>
                  <a:pt x="774383" y="1081900"/>
                </a:cubicBezTo>
                <a:cubicBezTo>
                  <a:pt x="774383" y="1081900"/>
                  <a:pt x="773430" y="1081900"/>
                  <a:pt x="773430" y="1081900"/>
                </a:cubicBezTo>
                <a:cubicBezTo>
                  <a:pt x="773430" y="1081900"/>
                  <a:pt x="772478" y="1081900"/>
                  <a:pt x="772478" y="1081900"/>
                </a:cubicBezTo>
                <a:cubicBezTo>
                  <a:pt x="771525" y="1081900"/>
                  <a:pt x="771525" y="1081900"/>
                  <a:pt x="770573" y="1081900"/>
                </a:cubicBezTo>
                <a:cubicBezTo>
                  <a:pt x="769620" y="1081900"/>
                  <a:pt x="769620" y="1081900"/>
                  <a:pt x="768668" y="1081900"/>
                </a:cubicBezTo>
                <a:cubicBezTo>
                  <a:pt x="767715" y="1081900"/>
                  <a:pt x="767715" y="1081900"/>
                  <a:pt x="766763" y="1081900"/>
                </a:cubicBezTo>
                <a:cubicBezTo>
                  <a:pt x="765810" y="1081900"/>
                  <a:pt x="765810" y="1081900"/>
                  <a:pt x="764858" y="1081900"/>
                </a:cubicBezTo>
                <a:cubicBezTo>
                  <a:pt x="764858" y="1081900"/>
                  <a:pt x="764858" y="1081900"/>
                  <a:pt x="764858" y="1081900"/>
                </a:cubicBezTo>
                <a:lnTo>
                  <a:pt x="667703" y="910450"/>
                </a:lnTo>
                <a:cubicBezTo>
                  <a:pt x="676275" y="901877"/>
                  <a:pt x="679133" y="888542"/>
                  <a:pt x="672465" y="878065"/>
                </a:cubicBezTo>
                <a:cubicBezTo>
                  <a:pt x="664845" y="865682"/>
                  <a:pt x="649605" y="860920"/>
                  <a:pt x="636270" y="868540"/>
                </a:cubicBezTo>
                <a:cubicBezTo>
                  <a:pt x="623888" y="876160"/>
                  <a:pt x="619125" y="891400"/>
                  <a:pt x="626745" y="904735"/>
                </a:cubicBezTo>
                <a:cubicBezTo>
                  <a:pt x="633413" y="915212"/>
                  <a:pt x="645795" y="919975"/>
                  <a:pt x="657225" y="916165"/>
                </a:cubicBezTo>
                <a:lnTo>
                  <a:pt x="756285" y="1088567"/>
                </a:lnTo>
                <a:cubicBezTo>
                  <a:pt x="756285" y="1088567"/>
                  <a:pt x="756285" y="1088567"/>
                  <a:pt x="756285" y="1088567"/>
                </a:cubicBezTo>
                <a:cubicBezTo>
                  <a:pt x="756285" y="1088567"/>
                  <a:pt x="755333" y="1089520"/>
                  <a:pt x="755333" y="1089520"/>
                </a:cubicBezTo>
                <a:cubicBezTo>
                  <a:pt x="755333" y="1089520"/>
                  <a:pt x="754380" y="1090472"/>
                  <a:pt x="754380" y="1090472"/>
                </a:cubicBezTo>
                <a:cubicBezTo>
                  <a:pt x="754380" y="1090472"/>
                  <a:pt x="753428" y="1091425"/>
                  <a:pt x="753428" y="1091425"/>
                </a:cubicBezTo>
                <a:cubicBezTo>
                  <a:pt x="753428" y="1091425"/>
                  <a:pt x="752475" y="1092377"/>
                  <a:pt x="752475" y="1092377"/>
                </a:cubicBezTo>
                <a:cubicBezTo>
                  <a:pt x="752475" y="1092377"/>
                  <a:pt x="752475" y="1092377"/>
                  <a:pt x="751523" y="1093330"/>
                </a:cubicBezTo>
                <a:cubicBezTo>
                  <a:pt x="751523" y="1093330"/>
                  <a:pt x="751523" y="1094282"/>
                  <a:pt x="751523" y="1094282"/>
                </a:cubicBezTo>
                <a:cubicBezTo>
                  <a:pt x="751523" y="1095235"/>
                  <a:pt x="750570" y="1095235"/>
                  <a:pt x="750570" y="1096187"/>
                </a:cubicBezTo>
                <a:cubicBezTo>
                  <a:pt x="750570" y="1097140"/>
                  <a:pt x="750570" y="1097140"/>
                  <a:pt x="749618" y="1098092"/>
                </a:cubicBezTo>
                <a:cubicBezTo>
                  <a:pt x="749618" y="1099045"/>
                  <a:pt x="749618" y="1099045"/>
                  <a:pt x="748665" y="1099997"/>
                </a:cubicBezTo>
                <a:cubicBezTo>
                  <a:pt x="748665" y="1099997"/>
                  <a:pt x="748665" y="1100950"/>
                  <a:pt x="748665" y="1100950"/>
                </a:cubicBezTo>
                <a:cubicBezTo>
                  <a:pt x="748665" y="1101902"/>
                  <a:pt x="748665" y="1101902"/>
                  <a:pt x="748665" y="1102855"/>
                </a:cubicBezTo>
                <a:cubicBezTo>
                  <a:pt x="748665" y="1103807"/>
                  <a:pt x="748665" y="1103807"/>
                  <a:pt x="748665" y="1104760"/>
                </a:cubicBezTo>
                <a:cubicBezTo>
                  <a:pt x="748665" y="1105712"/>
                  <a:pt x="748665" y="1105712"/>
                  <a:pt x="748665" y="1106665"/>
                </a:cubicBezTo>
                <a:cubicBezTo>
                  <a:pt x="748665" y="1106665"/>
                  <a:pt x="748665" y="1107617"/>
                  <a:pt x="748665" y="1107617"/>
                </a:cubicBezTo>
                <a:cubicBezTo>
                  <a:pt x="748665" y="1107617"/>
                  <a:pt x="748665" y="1108570"/>
                  <a:pt x="748665" y="1108570"/>
                </a:cubicBezTo>
                <a:cubicBezTo>
                  <a:pt x="748665" y="1109522"/>
                  <a:pt x="748665" y="1109522"/>
                  <a:pt x="748665" y="1110475"/>
                </a:cubicBezTo>
                <a:cubicBezTo>
                  <a:pt x="748665" y="1111427"/>
                  <a:pt x="748665" y="1111427"/>
                  <a:pt x="748665" y="1112380"/>
                </a:cubicBezTo>
                <a:cubicBezTo>
                  <a:pt x="748665" y="1113332"/>
                  <a:pt x="748665" y="1113332"/>
                  <a:pt x="748665" y="1114285"/>
                </a:cubicBezTo>
                <a:cubicBezTo>
                  <a:pt x="748665" y="1115237"/>
                  <a:pt x="748665" y="1115237"/>
                  <a:pt x="748665" y="1115237"/>
                </a:cubicBezTo>
                <a:cubicBezTo>
                  <a:pt x="748665" y="1116190"/>
                  <a:pt x="748665" y="1116190"/>
                  <a:pt x="749618" y="1117142"/>
                </a:cubicBezTo>
                <a:cubicBezTo>
                  <a:pt x="749618" y="1118095"/>
                  <a:pt x="749618" y="1118095"/>
                  <a:pt x="750570" y="1119047"/>
                </a:cubicBezTo>
                <a:cubicBezTo>
                  <a:pt x="750570" y="1120000"/>
                  <a:pt x="751523" y="1120000"/>
                  <a:pt x="751523" y="1120952"/>
                </a:cubicBezTo>
                <a:cubicBezTo>
                  <a:pt x="751523" y="1120952"/>
                  <a:pt x="751523" y="1121905"/>
                  <a:pt x="751523" y="1121905"/>
                </a:cubicBezTo>
                <a:cubicBezTo>
                  <a:pt x="751523" y="1121905"/>
                  <a:pt x="751523" y="1121905"/>
                  <a:pt x="752475" y="1122857"/>
                </a:cubicBezTo>
                <a:cubicBezTo>
                  <a:pt x="752475" y="1122857"/>
                  <a:pt x="753428" y="1123810"/>
                  <a:pt x="753428" y="1123810"/>
                </a:cubicBezTo>
                <a:cubicBezTo>
                  <a:pt x="753428" y="1124762"/>
                  <a:pt x="754380" y="1124762"/>
                  <a:pt x="754380" y="1124762"/>
                </a:cubicBezTo>
                <a:cubicBezTo>
                  <a:pt x="754380" y="1124762"/>
                  <a:pt x="755333" y="1125715"/>
                  <a:pt x="755333" y="1125715"/>
                </a:cubicBezTo>
                <a:cubicBezTo>
                  <a:pt x="755333" y="1125715"/>
                  <a:pt x="756285" y="1126667"/>
                  <a:pt x="756285" y="1126667"/>
                </a:cubicBezTo>
                <a:cubicBezTo>
                  <a:pt x="756285" y="1126667"/>
                  <a:pt x="756285" y="1126667"/>
                  <a:pt x="756285" y="1126667"/>
                </a:cubicBezTo>
                <a:lnTo>
                  <a:pt x="657225" y="1299070"/>
                </a:lnTo>
                <a:cubicBezTo>
                  <a:pt x="657225" y="1299070"/>
                  <a:pt x="657225" y="1299070"/>
                  <a:pt x="657225" y="1299070"/>
                </a:cubicBezTo>
                <a:cubicBezTo>
                  <a:pt x="656273" y="1299070"/>
                  <a:pt x="656273" y="1299070"/>
                  <a:pt x="655320" y="1299070"/>
                </a:cubicBezTo>
                <a:cubicBezTo>
                  <a:pt x="654368" y="1299070"/>
                  <a:pt x="654368" y="1299070"/>
                  <a:pt x="653415" y="1299070"/>
                </a:cubicBezTo>
                <a:cubicBezTo>
                  <a:pt x="652463" y="1299070"/>
                  <a:pt x="652463" y="1299070"/>
                  <a:pt x="651510" y="1299070"/>
                </a:cubicBezTo>
                <a:cubicBezTo>
                  <a:pt x="650558" y="1299070"/>
                  <a:pt x="650558" y="1299070"/>
                  <a:pt x="649605" y="1299070"/>
                </a:cubicBezTo>
                <a:cubicBezTo>
                  <a:pt x="649605" y="1299070"/>
                  <a:pt x="648653" y="1299070"/>
                  <a:pt x="648653" y="1299070"/>
                </a:cubicBezTo>
                <a:cubicBezTo>
                  <a:pt x="648653" y="1299070"/>
                  <a:pt x="647700" y="1299070"/>
                  <a:pt x="647700" y="1299070"/>
                </a:cubicBezTo>
                <a:cubicBezTo>
                  <a:pt x="646748" y="1299070"/>
                  <a:pt x="646748" y="1299070"/>
                  <a:pt x="645795" y="1299070"/>
                </a:cubicBezTo>
                <a:cubicBezTo>
                  <a:pt x="644843" y="1299070"/>
                  <a:pt x="644843" y="1299070"/>
                  <a:pt x="643890" y="1299070"/>
                </a:cubicBezTo>
                <a:cubicBezTo>
                  <a:pt x="642938" y="1299070"/>
                  <a:pt x="642938" y="1299070"/>
                  <a:pt x="641985" y="1299070"/>
                </a:cubicBezTo>
                <a:cubicBezTo>
                  <a:pt x="641033" y="1299070"/>
                  <a:pt x="641033" y="1299070"/>
                  <a:pt x="640080" y="1299070"/>
                </a:cubicBezTo>
                <a:cubicBezTo>
                  <a:pt x="639128" y="1299070"/>
                  <a:pt x="639128" y="1299070"/>
                  <a:pt x="638175" y="1300022"/>
                </a:cubicBezTo>
                <a:cubicBezTo>
                  <a:pt x="637223" y="1300022"/>
                  <a:pt x="637223" y="1300022"/>
                  <a:pt x="636270" y="1300975"/>
                </a:cubicBezTo>
                <a:cubicBezTo>
                  <a:pt x="635318" y="1300975"/>
                  <a:pt x="635318" y="1301927"/>
                  <a:pt x="634365" y="1301927"/>
                </a:cubicBezTo>
                <a:cubicBezTo>
                  <a:pt x="634365" y="1301927"/>
                  <a:pt x="633413" y="1301927"/>
                  <a:pt x="633413" y="1301927"/>
                </a:cubicBezTo>
                <a:cubicBezTo>
                  <a:pt x="633413" y="1301927"/>
                  <a:pt x="633413" y="1301927"/>
                  <a:pt x="632460" y="1302880"/>
                </a:cubicBezTo>
                <a:cubicBezTo>
                  <a:pt x="632460" y="1302880"/>
                  <a:pt x="631508" y="1303832"/>
                  <a:pt x="631508" y="1303832"/>
                </a:cubicBezTo>
                <a:cubicBezTo>
                  <a:pt x="630555" y="1303832"/>
                  <a:pt x="630555" y="1304785"/>
                  <a:pt x="630555" y="1304785"/>
                </a:cubicBezTo>
                <a:cubicBezTo>
                  <a:pt x="630555" y="1304785"/>
                  <a:pt x="629603" y="1305737"/>
                  <a:pt x="629603" y="1305737"/>
                </a:cubicBezTo>
                <a:cubicBezTo>
                  <a:pt x="629603" y="1305737"/>
                  <a:pt x="628650" y="1306690"/>
                  <a:pt x="628650" y="1306690"/>
                </a:cubicBezTo>
                <a:cubicBezTo>
                  <a:pt x="628650" y="1306690"/>
                  <a:pt x="627698" y="1307642"/>
                  <a:pt x="627698" y="1307642"/>
                </a:cubicBezTo>
                <a:cubicBezTo>
                  <a:pt x="627698" y="1307642"/>
                  <a:pt x="626745" y="1308595"/>
                  <a:pt x="626745" y="1309547"/>
                </a:cubicBezTo>
                <a:cubicBezTo>
                  <a:pt x="626745" y="1309547"/>
                  <a:pt x="625793" y="1310500"/>
                  <a:pt x="625793" y="1310500"/>
                </a:cubicBezTo>
                <a:cubicBezTo>
                  <a:pt x="625793" y="1310500"/>
                  <a:pt x="625793" y="1310500"/>
                  <a:pt x="624840" y="1311452"/>
                </a:cubicBezTo>
                <a:cubicBezTo>
                  <a:pt x="624840" y="1311452"/>
                  <a:pt x="624840" y="1312405"/>
                  <a:pt x="624840" y="1312405"/>
                </a:cubicBezTo>
                <a:cubicBezTo>
                  <a:pt x="624840" y="1313357"/>
                  <a:pt x="623888" y="1313357"/>
                  <a:pt x="623888" y="1314310"/>
                </a:cubicBezTo>
                <a:cubicBezTo>
                  <a:pt x="623888" y="1315262"/>
                  <a:pt x="623888" y="1315262"/>
                  <a:pt x="622935" y="1316215"/>
                </a:cubicBezTo>
                <a:cubicBezTo>
                  <a:pt x="622935" y="1317167"/>
                  <a:pt x="622935" y="1317167"/>
                  <a:pt x="621983" y="1318120"/>
                </a:cubicBezTo>
                <a:cubicBezTo>
                  <a:pt x="621983" y="1319072"/>
                  <a:pt x="621983" y="1319072"/>
                  <a:pt x="621983" y="1320025"/>
                </a:cubicBezTo>
                <a:cubicBezTo>
                  <a:pt x="621983" y="1320025"/>
                  <a:pt x="621983" y="1320025"/>
                  <a:pt x="621983" y="1320025"/>
                </a:cubicBezTo>
                <a:lnTo>
                  <a:pt x="425768" y="1320025"/>
                </a:lnTo>
                <a:cubicBezTo>
                  <a:pt x="425768" y="1320025"/>
                  <a:pt x="425768" y="1320025"/>
                  <a:pt x="425768" y="1320025"/>
                </a:cubicBezTo>
                <a:cubicBezTo>
                  <a:pt x="425768" y="1319072"/>
                  <a:pt x="425768" y="1318120"/>
                  <a:pt x="424815" y="1317167"/>
                </a:cubicBezTo>
                <a:cubicBezTo>
                  <a:pt x="424815" y="1316215"/>
                  <a:pt x="423863" y="1315262"/>
                  <a:pt x="423863" y="1314310"/>
                </a:cubicBezTo>
                <a:cubicBezTo>
                  <a:pt x="423863" y="1313357"/>
                  <a:pt x="422910" y="1312405"/>
                  <a:pt x="422910" y="1312405"/>
                </a:cubicBezTo>
                <a:cubicBezTo>
                  <a:pt x="422910" y="1311452"/>
                  <a:pt x="421958" y="1310500"/>
                  <a:pt x="421958" y="1310500"/>
                </a:cubicBezTo>
                <a:cubicBezTo>
                  <a:pt x="421005" y="1309547"/>
                  <a:pt x="421005" y="1309547"/>
                  <a:pt x="420053" y="1308595"/>
                </a:cubicBezTo>
                <a:cubicBezTo>
                  <a:pt x="419100" y="1307642"/>
                  <a:pt x="419100" y="1307642"/>
                  <a:pt x="418148" y="1306690"/>
                </a:cubicBezTo>
                <a:cubicBezTo>
                  <a:pt x="417195" y="1305737"/>
                  <a:pt x="417195" y="1305737"/>
                  <a:pt x="416243" y="1304785"/>
                </a:cubicBezTo>
                <a:cubicBezTo>
                  <a:pt x="415290" y="1303832"/>
                  <a:pt x="414338" y="1303832"/>
                  <a:pt x="414338" y="1302880"/>
                </a:cubicBezTo>
                <a:cubicBezTo>
                  <a:pt x="414338" y="1302880"/>
                  <a:pt x="414338" y="1302880"/>
                  <a:pt x="413385" y="1301927"/>
                </a:cubicBezTo>
                <a:cubicBezTo>
                  <a:pt x="413385" y="1301927"/>
                  <a:pt x="412433" y="1301927"/>
                  <a:pt x="412433" y="1300975"/>
                </a:cubicBezTo>
                <a:cubicBezTo>
                  <a:pt x="411480" y="1300975"/>
                  <a:pt x="410528" y="1300022"/>
                  <a:pt x="409575" y="1300022"/>
                </a:cubicBezTo>
                <a:cubicBezTo>
                  <a:pt x="408623" y="1300022"/>
                  <a:pt x="407670" y="1299070"/>
                  <a:pt x="406718" y="1299070"/>
                </a:cubicBezTo>
                <a:cubicBezTo>
                  <a:pt x="405765" y="1299070"/>
                  <a:pt x="404813" y="1299070"/>
                  <a:pt x="403860" y="1298117"/>
                </a:cubicBezTo>
                <a:cubicBezTo>
                  <a:pt x="402908" y="1298117"/>
                  <a:pt x="401955" y="1298117"/>
                  <a:pt x="401003" y="1298117"/>
                </a:cubicBezTo>
                <a:cubicBezTo>
                  <a:pt x="400050" y="1298117"/>
                  <a:pt x="400050" y="1298117"/>
                  <a:pt x="399098" y="1298117"/>
                </a:cubicBezTo>
                <a:cubicBezTo>
                  <a:pt x="399098" y="1298117"/>
                  <a:pt x="398145" y="1298117"/>
                  <a:pt x="398145" y="1298117"/>
                </a:cubicBezTo>
                <a:cubicBezTo>
                  <a:pt x="397193" y="1298117"/>
                  <a:pt x="396240" y="1298117"/>
                  <a:pt x="395288" y="1298117"/>
                </a:cubicBezTo>
                <a:cubicBezTo>
                  <a:pt x="394335" y="1298117"/>
                  <a:pt x="393383" y="1298117"/>
                  <a:pt x="393383" y="1298117"/>
                </a:cubicBezTo>
                <a:cubicBezTo>
                  <a:pt x="392430" y="1298117"/>
                  <a:pt x="391478" y="1299070"/>
                  <a:pt x="390525" y="1299070"/>
                </a:cubicBezTo>
                <a:cubicBezTo>
                  <a:pt x="389573" y="1299070"/>
                  <a:pt x="388620" y="1300022"/>
                  <a:pt x="388620" y="1300022"/>
                </a:cubicBezTo>
                <a:cubicBezTo>
                  <a:pt x="387668" y="1300022"/>
                  <a:pt x="386715" y="1300975"/>
                  <a:pt x="386715" y="1300975"/>
                </a:cubicBezTo>
                <a:cubicBezTo>
                  <a:pt x="385763" y="1300975"/>
                  <a:pt x="384810" y="1301927"/>
                  <a:pt x="384810" y="1301927"/>
                </a:cubicBezTo>
                <a:cubicBezTo>
                  <a:pt x="383858" y="1302880"/>
                  <a:pt x="383858" y="1302880"/>
                  <a:pt x="382905" y="1303832"/>
                </a:cubicBezTo>
                <a:cubicBezTo>
                  <a:pt x="381953" y="1304785"/>
                  <a:pt x="381953" y="1304785"/>
                  <a:pt x="381000" y="1305737"/>
                </a:cubicBezTo>
                <a:cubicBezTo>
                  <a:pt x="380048" y="1306690"/>
                  <a:pt x="380048" y="1306690"/>
                  <a:pt x="379095" y="1307642"/>
                </a:cubicBezTo>
                <a:cubicBezTo>
                  <a:pt x="378143" y="1308595"/>
                  <a:pt x="378143" y="1309547"/>
                  <a:pt x="377190" y="1309547"/>
                </a:cubicBezTo>
                <a:cubicBezTo>
                  <a:pt x="377190" y="1309547"/>
                  <a:pt x="377190" y="1309547"/>
                  <a:pt x="376238" y="1310500"/>
                </a:cubicBezTo>
                <a:cubicBezTo>
                  <a:pt x="376238" y="1310500"/>
                  <a:pt x="376238" y="1311452"/>
                  <a:pt x="375285" y="1311452"/>
                </a:cubicBezTo>
                <a:cubicBezTo>
                  <a:pt x="375285" y="1312405"/>
                  <a:pt x="374333" y="1313357"/>
                  <a:pt x="374333" y="1314310"/>
                </a:cubicBezTo>
                <a:cubicBezTo>
                  <a:pt x="374333" y="1315262"/>
                  <a:pt x="373380" y="1316215"/>
                  <a:pt x="373380" y="1317167"/>
                </a:cubicBezTo>
                <a:cubicBezTo>
                  <a:pt x="373380" y="1318120"/>
                  <a:pt x="373380" y="1319072"/>
                  <a:pt x="372428" y="1320025"/>
                </a:cubicBezTo>
                <a:cubicBezTo>
                  <a:pt x="372428" y="1320977"/>
                  <a:pt x="372428" y="1321930"/>
                  <a:pt x="372428" y="1322882"/>
                </a:cubicBezTo>
                <a:cubicBezTo>
                  <a:pt x="372428" y="1323835"/>
                  <a:pt x="372428" y="1323835"/>
                  <a:pt x="372428" y="1324787"/>
                </a:cubicBezTo>
                <a:cubicBezTo>
                  <a:pt x="372428" y="1324787"/>
                  <a:pt x="372428" y="1325740"/>
                  <a:pt x="372428" y="1325740"/>
                </a:cubicBezTo>
                <a:cubicBezTo>
                  <a:pt x="372428" y="1326692"/>
                  <a:pt x="372428" y="1327645"/>
                  <a:pt x="372428" y="1328597"/>
                </a:cubicBezTo>
                <a:cubicBezTo>
                  <a:pt x="372428" y="1329550"/>
                  <a:pt x="372428" y="1330502"/>
                  <a:pt x="372428" y="1331455"/>
                </a:cubicBezTo>
                <a:cubicBezTo>
                  <a:pt x="372428" y="1332407"/>
                  <a:pt x="372428" y="1333360"/>
                  <a:pt x="373380" y="1333360"/>
                </a:cubicBezTo>
                <a:cubicBezTo>
                  <a:pt x="373380" y="1334312"/>
                  <a:pt x="374333" y="1335265"/>
                  <a:pt x="374333" y="1336217"/>
                </a:cubicBezTo>
                <a:cubicBezTo>
                  <a:pt x="374333" y="1337170"/>
                  <a:pt x="375285" y="1338122"/>
                  <a:pt x="375285" y="1338122"/>
                </a:cubicBezTo>
                <a:cubicBezTo>
                  <a:pt x="375285" y="1339075"/>
                  <a:pt x="376238" y="1340027"/>
                  <a:pt x="376238" y="1340027"/>
                </a:cubicBezTo>
                <a:cubicBezTo>
                  <a:pt x="377190" y="1340980"/>
                  <a:pt x="377190" y="1340980"/>
                  <a:pt x="378143" y="1341932"/>
                </a:cubicBezTo>
                <a:cubicBezTo>
                  <a:pt x="379095" y="1342885"/>
                  <a:pt x="379095" y="1342885"/>
                  <a:pt x="380048" y="1343837"/>
                </a:cubicBezTo>
                <a:cubicBezTo>
                  <a:pt x="380048" y="1343837"/>
                  <a:pt x="380048" y="1343837"/>
                  <a:pt x="380048" y="1343837"/>
                </a:cubicBezTo>
                <a:lnTo>
                  <a:pt x="283845" y="1514335"/>
                </a:lnTo>
                <a:cubicBezTo>
                  <a:pt x="283845" y="1514335"/>
                  <a:pt x="283845" y="1514335"/>
                  <a:pt x="283845" y="1514335"/>
                </a:cubicBezTo>
                <a:cubicBezTo>
                  <a:pt x="283845" y="1514335"/>
                  <a:pt x="282893" y="1514335"/>
                  <a:pt x="282893" y="1514335"/>
                </a:cubicBezTo>
                <a:cubicBezTo>
                  <a:pt x="281940" y="1514335"/>
                  <a:pt x="281940" y="1514335"/>
                  <a:pt x="280988" y="1514335"/>
                </a:cubicBezTo>
                <a:cubicBezTo>
                  <a:pt x="280035" y="1514335"/>
                  <a:pt x="280035" y="1514335"/>
                  <a:pt x="279083" y="1514335"/>
                </a:cubicBezTo>
                <a:cubicBezTo>
                  <a:pt x="278130" y="1514335"/>
                  <a:pt x="278130" y="1514335"/>
                  <a:pt x="277178" y="1514335"/>
                </a:cubicBezTo>
                <a:cubicBezTo>
                  <a:pt x="277178" y="1514335"/>
                  <a:pt x="276225" y="1514335"/>
                  <a:pt x="276225" y="1514335"/>
                </a:cubicBezTo>
                <a:cubicBezTo>
                  <a:pt x="276225" y="1514335"/>
                  <a:pt x="275273" y="1514335"/>
                  <a:pt x="275273" y="1514335"/>
                </a:cubicBezTo>
                <a:cubicBezTo>
                  <a:pt x="274320" y="1514335"/>
                  <a:pt x="274320" y="1514335"/>
                  <a:pt x="273368" y="1514335"/>
                </a:cubicBezTo>
                <a:cubicBezTo>
                  <a:pt x="272415" y="1514335"/>
                  <a:pt x="272415" y="1514335"/>
                  <a:pt x="271463" y="1514335"/>
                </a:cubicBezTo>
                <a:cubicBezTo>
                  <a:pt x="270510" y="1514335"/>
                  <a:pt x="270510" y="1514335"/>
                  <a:pt x="269558" y="1514335"/>
                </a:cubicBezTo>
                <a:cubicBezTo>
                  <a:pt x="268605" y="1514335"/>
                  <a:pt x="268605" y="1514335"/>
                  <a:pt x="268605" y="1514335"/>
                </a:cubicBezTo>
                <a:cubicBezTo>
                  <a:pt x="267653" y="1514335"/>
                  <a:pt x="267653" y="1514335"/>
                  <a:pt x="266700" y="1515287"/>
                </a:cubicBezTo>
                <a:cubicBezTo>
                  <a:pt x="265748" y="1515287"/>
                  <a:pt x="265748" y="1515287"/>
                  <a:pt x="264795" y="1516240"/>
                </a:cubicBezTo>
                <a:cubicBezTo>
                  <a:pt x="263843" y="1516240"/>
                  <a:pt x="263843" y="1517192"/>
                  <a:pt x="262890" y="1517192"/>
                </a:cubicBezTo>
                <a:cubicBezTo>
                  <a:pt x="262890" y="1517192"/>
                  <a:pt x="261938" y="1517192"/>
                  <a:pt x="261938" y="1517192"/>
                </a:cubicBezTo>
                <a:cubicBezTo>
                  <a:pt x="261938" y="1517192"/>
                  <a:pt x="261938" y="1517192"/>
                  <a:pt x="260985" y="1518145"/>
                </a:cubicBezTo>
                <a:cubicBezTo>
                  <a:pt x="260985" y="1518145"/>
                  <a:pt x="260033" y="1519097"/>
                  <a:pt x="260033" y="1519097"/>
                </a:cubicBezTo>
                <a:cubicBezTo>
                  <a:pt x="259080" y="1519097"/>
                  <a:pt x="259080" y="1520050"/>
                  <a:pt x="259080" y="1520050"/>
                </a:cubicBezTo>
                <a:cubicBezTo>
                  <a:pt x="259080" y="1520050"/>
                  <a:pt x="258128" y="1521002"/>
                  <a:pt x="258128" y="1521002"/>
                </a:cubicBezTo>
                <a:cubicBezTo>
                  <a:pt x="258128" y="1521002"/>
                  <a:pt x="257175" y="1521955"/>
                  <a:pt x="257175" y="1521955"/>
                </a:cubicBezTo>
                <a:cubicBezTo>
                  <a:pt x="257175" y="1521955"/>
                  <a:pt x="256223" y="1522907"/>
                  <a:pt x="256223" y="1522907"/>
                </a:cubicBezTo>
                <a:cubicBezTo>
                  <a:pt x="256223" y="1522907"/>
                  <a:pt x="255270" y="1523860"/>
                  <a:pt x="255270" y="1523860"/>
                </a:cubicBezTo>
                <a:cubicBezTo>
                  <a:pt x="255270" y="1523860"/>
                  <a:pt x="254318" y="1524812"/>
                  <a:pt x="254318" y="1524812"/>
                </a:cubicBezTo>
                <a:cubicBezTo>
                  <a:pt x="254318" y="1524812"/>
                  <a:pt x="254318" y="1524812"/>
                  <a:pt x="253365" y="1525765"/>
                </a:cubicBezTo>
                <a:cubicBezTo>
                  <a:pt x="252413" y="1526717"/>
                  <a:pt x="253365" y="1526717"/>
                  <a:pt x="253365" y="1526717"/>
                </a:cubicBezTo>
                <a:cubicBezTo>
                  <a:pt x="253365" y="1527670"/>
                  <a:pt x="252413" y="1527670"/>
                  <a:pt x="252413" y="1528622"/>
                </a:cubicBezTo>
                <a:cubicBezTo>
                  <a:pt x="252413" y="1529575"/>
                  <a:pt x="252413" y="1529575"/>
                  <a:pt x="251460" y="1530527"/>
                </a:cubicBezTo>
                <a:cubicBezTo>
                  <a:pt x="251460" y="1531480"/>
                  <a:pt x="251460" y="1531480"/>
                  <a:pt x="250508" y="1532432"/>
                </a:cubicBezTo>
                <a:cubicBezTo>
                  <a:pt x="250508" y="1532432"/>
                  <a:pt x="250508" y="1533385"/>
                  <a:pt x="250508" y="1534337"/>
                </a:cubicBezTo>
                <a:cubicBezTo>
                  <a:pt x="250508" y="1534337"/>
                  <a:pt x="250508" y="1534337"/>
                  <a:pt x="250508" y="1534337"/>
                </a:cubicBezTo>
                <a:lnTo>
                  <a:pt x="51435" y="1534337"/>
                </a:lnTo>
                <a:cubicBezTo>
                  <a:pt x="48578" y="1522907"/>
                  <a:pt x="38100" y="1514335"/>
                  <a:pt x="25718" y="1514335"/>
                </a:cubicBezTo>
                <a:cubicBezTo>
                  <a:pt x="11430" y="1514335"/>
                  <a:pt x="0" y="1525765"/>
                  <a:pt x="0" y="1540052"/>
                </a:cubicBezTo>
                <a:cubicBezTo>
                  <a:pt x="0" y="1554340"/>
                  <a:pt x="11430" y="1565770"/>
                  <a:pt x="25718" y="1565770"/>
                </a:cubicBezTo>
                <a:cubicBezTo>
                  <a:pt x="38100" y="1565770"/>
                  <a:pt x="48578" y="1557197"/>
                  <a:pt x="51435" y="1545767"/>
                </a:cubicBezTo>
                <a:lnTo>
                  <a:pt x="250508" y="1545767"/>
                </a:lnTo>
                <a:cubicBezTo>
                  <a:pt x="250508" y="1545767"/>
                  <a:pt x="250508" y="1545767"/>
                  <a:pt x="250508" y="1545767"/>
                </a:cubicBezTo>
                <a:cubicBezTo>
                  <a:pt x="250508" y="1546720"/>
                  <a:pt x="250508" y="1546720"/>
                  <a:pt x="250508" y="1547672"/>
                </a:cubicBezTo>
                <a:cubicBezTo>
                  <a:pt x="250508" y="1548625"/>
                  <a:pt x="250508" y="1548625"/>
                  <a:pt x="251460" y="1549577"/>
                </a:cubicBezTo>
                <a:cubicBezTo>
                  <a:pt x="251460" y="1550530"/>
                  <a:pt x="251460" y="1550530"/>
                  <a:pt x="252413" y="1551482"/>
                </a:cubicBezTo>
                <a:cubicBezTo>
                  <a:pt x="252413" y="1552435"/>
                  <a:pt x="253365" y="1552435"/>
                  <a:pt x="253365" y="1553387"/>
                </a:cubicBezTo>
                <a:cubicBezTo>
                  <a:pt x="253365" y="1553387"/>
                  <a:pt x="253365" y="1554340"/>
                  <a:pt x="253365" y="1554340"/>
                </a:cubicBezTo>
                <a:cubicBezTo>
                  <a:pt x="253365" y="1554340"/>
                  <a:pt x="253365" y="1554340"/>
                  <a:pt x="254318" y="1555292"/>
                </a:cubicBezTo>
                <a:cubicBezTo>
                  <a:pt x="254318" y="1555292"/>
                  <a:pt x="255270" y="1556245"/>
                  <a:pt x="255270" y="1556245"/>
                </a:cubicBezTo>
                <a:cubicBezTo>
                  <a:pt x="255270" y="1557197"/>
                  <a:pt x="256223" y="1557197"/>
                  <a:pt x="256223" y="1557197"/>
                </a:cubicBezTo>
                <a:cubicBezTo>
                  <a:pt x="256223" y="1557197"/>
                  <a:pt x="257175" y="1558150"/>
                  <a:pt x="257175" y="1558150"/>
                </a:cubicBezTo>
                <a:cubicBezTo>
                  <a:pt x="257175" y="1558150"/>
                  <a:pt x="258128" y="1559102"/>
                  <a:pt x="258128" y="1559102"/>
                </a:cubicBezTo>
                <a:cubicBezTo>
                  <a:pt x="258128" y="1559102"/>
                  <a:pt x="259080" y="1560055"/>
                  <a:pt x="259080" y="1560055"/>
                </a:cubicBezTo>
                <a:cubicBezTo>
                  <a:pt x="259080" y="1560055"/>
                  <a:pt x="260033" y="1561007"/>
                  <a:pt x="260033" y="1561007"/>
                </a:cubicBezTo>
                <a:cubicBezTo>
                  <a:pt x="260033" y="1561007"/>
                  <a:pt x="260985" y="1561960"/>
                  <a:pt x="260985" y="1561960"/>
                </a:cubicBezTo>
                <a:cubicBezTo>
                  <a:pt x="260985" y="1561960"/>
                  <a:pt x="260985" y="1561960"/>
                  <a:pt x="261938" y="1562912"/>
                </a:cubicBezTo>
                <a:cubicBezTo>
                  <a:pt x="261938" y="1562912"/>
                  <a:pt x="262890" y="1562912"/>
                  <a:pt x="262890" y="1562912"/>
                </a:cubicBezTo>
                <a:cubicBezTo>
                  <a:pt x="263843" y="1562912"/>
                  <a:pt x="263843" y="1563865"/>
                  <a:pt x="264795" y="1563865"/>
                </a:cubicBezTo>
                <a:cubicBezTo>
                  <a:pt x="265748" y="1563865"/>
                  <a:pt x="265748" y="1563865"/>
                  <a:pt x="266700" y="1564817"/>
                </a:cubicBezTo>
                <a:cubicBezTo>
                  <a:pt x="267653" y="1564817"/>
                  <a:pt x="267653" y="1564817"/>
                  <a:pt x="268605" y="1565770"/>
                </a:cubicBezTo>
                <a:cubicBezTo>
                  <a:pt x="268605" y="1565770"/>
                  <a:pt x="269558" y="1565770"/>
                  <a:pt x="269558" y="1565770"/>
                </a:cubicBezTo>
                <a:cubicBezTo>
                  <a:pt x="270510" y="1565770"/>
                  <a:pt x="270510" y="1565770"/>
                  <a:pt x="271463" y="1565770"/>
                </a:cubicBezTo>
                <a:cubicBezTo>
                  <a:pt x="272415" y="1565770"/>
                  <a:pt x="272415" y="1565770"/>
                  <a:pt x="273368" y="1565770"/>
                </a:cubicBezTo>
                <a:cubicBezTo>
                  <a:pt x="274320" y="1565770"/>
                  <a:pt x="274320" y="1565770"/>
                  <a:pt x="275273" y="1565770"/>
                </a:cubicBezTo>
                <a:cubicBezTo>
                  <a:pt x="275273" y="1565770"/>
                  <a:pt x="276225" y="1565770"/>
                  <a:pt x="276225" y="1565770"/>
                </a:cubicBezTo>
                <a:cubicBezTo>
                  <a:pt x="276225" y="1565770"/>
                  <a:pt x="277178" y="1565770"/>
                  <a:pt x="277178" y="1565770"/>
                </a:cubicBezTo>
                <a:cubicBezTo>
                  <a:pt x="278130" y="1565770"/>
                  <a:pt x="278130" y="1565770"/>
                  <a:pt x="279083" y="1565770"/>
                </a:cubicBezTo>
                <a:cubicBezTo>
                  <a:pt x="280035" y="1565770"/>
                  <a:pt x="280035" y="1565770"/>
                  <a:pt x="280988" y="1565770"/>
                </a:cubicBezTo>
                <a:cubicBezTo>
                  <a:pt x="281940" y="1565770"/>
                  <a:pt x="281940" y="1565770"/>
                  <a:pt x="282893" y="1565770"/>
                </a:cubicBezTo>
                <a:cubicBezTo>
                  <a:pt x="283845" y="1565770"/>
                  <a:pt x="283845" y="1565770"/>
                  <a:pt x="284798" y="1565770"/>
                </a:cubicBezTo>
                <a:cubicBezTo>
                  <a:pt x="284798" y="1565770"/>
                  <a:pt x="284798" y="1565770"/>
                  <a:pt x="284798" y="1565770"/>
                </a:cubicBezTo>
                <a:lnTo>
                  <a:pt x="383858" y="1738172"/>
                </a:lnTo>
                <a:cubicBezTo>
                  <a:pt x="383858" y="1738172"/>
                  <a:pt x="383858" y="1738172"/>
                  <a:pt x="383858" y="1738172"/>
                </a:cubicBezTo>
                <a:cubicBezTo>
                  <a:pt x="383858" y="1738172"/>
                  <a:pt x="382905" y="1739125"/>
                  <a:pt x="382905" y="1739125"/>
                </a:cubicBezTo>
                <a:cubicBezTo>
                  <a:pt x="382905" y="1739125"/>
                  <a:pt x="381953" y="1740077"/>
                  <a:pt x="381953" y="1740077"/>
                </a:cubicBezTo>
                <a:cubicBezTo>
                  <a:pt x="381953" y="1740077"/>
                  <a:pt x="381000" y="1741030"/>
                  <a:pt x="381000" y="1741030"/>
                </a:cubicBezTo>
                <a:cubicBezTo>
                  <a:pt x="381000" y="1741030"/>
                  <a:pt x="380048" y="1741982"/>
                  <a:pt x="380048" y="1741982"/>
                </a:cubicBezTo>
                <a:cubicBezTo>
                  <a:pt x="380048" y="1741982"/>
                  <a:pt x="380048" y="1741982"/>
                  <a:pt x="379095" y="1742935"/>
                </a:cubicBezTo>
                <a:cubicBezTo>
                  <a:pt x="379095" y="1742935"/>
                  <a:pt x="379095" y="1743887"/>
                  <a:pt x="379095" y="1743887"/>
                </a:cubicBezTo>
                <a:cubicBezTo>
                  <a:pt x="379095" y="1744840"/>
                  <a:pt x="378143" y="1744840"/>
                  <a:pt x="378143" y="1745792"/>
                </a:cubicBezTo>
                <a:cubicBezTo>
                  <a:pt x="378143" y="1746745"/>
                  <a:pt x="378143" y="1746745"/>
                  <a:pt x="377190" y="1747697"/>
                </a:cubicBezTo>
                <a:cubicBezTo>
                  <a:pt x="377190" y="1748650"/>
                  <a:pt x="377190" y="1748650"/>
                  <a:pt x="376238" y="1749602"/>
                </a:cubicBezTo>
                <a:cubicBezTo>
                  <a:pt x="376238" y="1749602"/>
                  <a:pt x="376238" y="1750555"/>
                  <a:pt x="376238" y="1750555"/>
                </a:cubicBezTo>
                <a:cubicBezTo>
                  <a:pt x="376238" y="1751507"/>
                  <a:pt x="376238" y="1751507"/>
                  <a:pt x="376238" y="1752460"/>
                </a:cubicBezTo>
                <a:cubicBezTo>
                  <a:pt x="376238" y="1753412"/>
                  <a:pt x="376238" y="1753412"/>
                  <a:pt x="376238" y="1754365"/>
                </a:cubicBezTo>
                <a:cubicBezTo>
                  <a:pt x="376238" y="1755317"/>
                  <a:pt x="376238" y="1755317"/>
                  <a:pt x="376238" y="1756270"/>
                </a:cubicBezTo>
                <a:cubicBezTo>
                  <a:pt x="376238" y="1756270"/>
                  <a:pt x="376238" y="1757222"/>
                  <a:pt x="376238" y="1757222"/>
                </a:cubicBezTo>
                <a:cubicBezTo>
                  <a:pt x="376238" y="1757222"/>
                  <a:pt x="376238" y="1758175"/>
                  <a:pt x="376238" y="1758175"/>
                </a:cubicBezTo>
                <a:cubicBezTo>
                  <a:pt x="376238" y="1759127"/>
                  <a:pt x="376238" y="1759127"/>
                  <a:pt x="376238" y="1760080"/>
                </a:cubicBezTo>
                <a:cubicBezTo>
                  <a:pt x="376238" y="1761032"/>
                  <a:pt x="376238" y="1761032"/>
                  <a:pt x="376238" y="1761985"/>
                </a:cubicBezTo>
                <a:cubicBezTo>
                  <a:pt x="376238" y="1762937"/>
                  <a:pt x="376238" y="1762937"/>
                  <a:pt x="376238" y="1763890"/>
                </a:cubicBezTo>
                <a:cubicBezTo>
                  <a:pt x="376238" y="1764842"/>
                  <a:pt x="376238" y="1764842"/>
                  <a:pt x="376238" y="1764842"/>
                </a:cubicBezTo>
                <a:cubicBezTo>
                  <a:pt x="376238" y="1765795"/>
                  <a:pt x="376238" y="1765795"/>
                  <a:pt x="377190" y="1766747"/>
                </a:cubicBezTo>
                <a:cubicBezTo>
                  <a:pt x="377190" y="1767700"/>
                  <a:pt x="377190" y="1767700"/>
                  <a:pt x="378143" y="1768652"/>
                </a:cubicBezTo>
                <a:cubicBezTo>
                  <a:pt x="378143" y="1769605"/>
                  <a:pt x="379095" y="1769605"/>
                  <a:pt x="379095" y="1770557"/>
                </a:cubicBezTo>
                <a:cubicBezTo>
                  <a:pt x="379095" y="1770557"/>
                  <a:pt x="379095" y="1771510"/>
                  <a:pt x="379095" y="1771510"/>
                </a:cubicBezTo>
                <a:cubicBezTo>
                  <a:pt x="379095" y="1771510"/>
                  <a:pt x="379095" y="1771510"/>
                  <a:pt x="380048" y="1772462"/>
                </a:cubicBezTo>
                <a:cubicBezTo>
                  <a:pt x="380048" y="1772462"/>
                  <a:pt x="381000" y="1773415"/>
                  <a:pt x="381000" y="1773415"/>
                </a:cubicBezTo>
                <a:cubicBezTo>
                  <a:pt x="381000" y="1774367"/>
                  <a:pt x="381953" y="1774367"/>
                  <a:pt x="381953" y="1774367"/>
                </a:cubicBezTo>
                <a:cubicBezTo>
                  <a:pt x="381953" y="1774367"/>
                  <a:pt x="382905" y="1775320"/>
                  <a:pt x="382905" y="1775320"/>
                </a:cubicBezTo>
                <a:cubicBezTo>
                  <a:pt x="382905" y="1775320"/>
                  <a:pt x="383858" y="1776272"/>
                  <a:pt x="383858" y="1776272"/>
                </a:cubicBezTo>
                <a:cubicBezTo>
                  <a:pt x="383858" y="1776272"/>
                  <a:pt x="383858" y="1776272"/>
                  <a:pt x="383858" y="1776272"/>
                </a:cubicBezTo>
                <a:lnTo>
                  <a:pt x="284798" y="1948675"/>
                </a:lnTo>
                <a:cubicBezTo>
                  <a:pt x="284798" y="1948675"/>
                  <a:pt x="284798" y="1948675"/>
                  <a:pt x="284798" y="1948675"/>
                </a:cubicBezTo>
                <a:cubicBezTo>
                  <a:pt x="283845" y="1948675"/>
                  <a:pt x="283845" y="1948675"/>
                  <a:pt x="282893" y="1948675"/>
                </a:cubicBezTo>
                <a:cubicBezTo>
                  <a:pt x="281940" y="1948675"/>
                  <a:pt x="281940" y="1948675"/>
                  <a:pt x="280988" y="1948675"/>
                </a:cubicBezTo>
                <a:cubicBezTo>
                  <a:pt x="280035" y="1948675"/>
                  <a:pt x="280035" y="1948675"/>
                  <a:pt x="279083" y="1948675"/>
                </a:cubicBezTo>
                <a:cubicBezTo>
                  <a:pt x="278130" y="1948675"/>
                  <a:pt x="278130" y="1948675"/>
                  <a:pt x="277178" y="1948675"/>
                </a:cubicBezTo>
                <a:cubicBezTo>
                  <a:pt x="277178" y="1948675"/>
                  <a:pt x="276225" y="1948675"/>
                  <a:pt x="276225" y="1948675"/>
                </a:cubicBezTo>
                <a:cubicBezTo>
                  <a:pt x="276225" y="1948675"/>
                  <a:pt x="275273" y="1948675"/>
                  <a:pt x="275273" y="1948675"/>
                </a:cubicBezTo>
                <a:cubicBezTo>
                  <a:pt x="274320" y="1948675"/>
                  <a:pt x="274320" y="1948675"/>
                  <a:pt x="273368" y="1948675"/>
                </a:cubicBezTo>
                <a:cubicBezTo>
                  <a:pt x="272415" y="1948675"/>
                  <a:pt x="272415" y="1948675"/>
                  <a:pt x="271463" y="1948675"/>
                </a:cubicBezTo>
                <a:cubicBezTo>
                  <a:pt x="270510" y="1948675"/>
                  <a:pt x="270510" y="1948675"/>
                  <a:pt x="269558" y="1948675"/>
                </a:cubicBezTo>
                <a:cubicBezTo>
                  <a:pt x="268605" y="1948675"/>
                  <a:pt x="268605" y="1948675"/>
                  <a:pt x="267653" y="1948675"/>
                </a:cubicBezTo>
                <a:cubicBezTo>
                  <a:pt x="266700" y="1948675"/>
                  <a:pt x="266700" y="1948675"/>
                  <a:pt x="265748" y="1949627"/>
                </a:cubicBezTo>
                <a:cubicBezTo>
                  <a:pt x="264795" y="1949627"/>
                  <a:pt x="264795" y="1949627"/>
                  <a:pt x="263843" y="1950580"/>
                </a:cubicBezTo>
                <a:cubicBezTo>
                  <a:pt x="262890" y="1950580"/>
                  <a:pt x="262890" y="1951532"/>
                  <a:pt x="261938" y="1951532"/>
                </a:cubicBezTo>
                <a:cubicBezTo>
                  <a:pt x="261938" y="1951532"/>
                  <a:pt x="260985" y="1951532"/>
                  <a:pt x="260985" y="1951532"/>
                </a:cubicBezTo>
                <a:cubicBezTo>
                  <a:pt x="260985" y="1951532"/>
                  <a:pt x="260985" y="1951532"/>
                  <a:pt x="260033" y="1952485"/>
                </a:cubicBezTo>
                <a:cubicBezTo>
                  <a:pt x="260033" y="1952485"/>
                  <a:pt x="259080" y="1953437"/>
                  <a:pt x="259080" y="1953437"/>
                </a:cubicBezTo>
                <a:cubicBezTo>
                  <a:pt x="258128" y="1953437"/>
                  <a:pt x="258128" y="1954390"/>
                  <a:pt x="258128" y="1954390"/>
                </a:cubicBezTo>
                <a:cubicBezTo>
                  <a:pt x="258128" y="1954390"/>
                  <a:pt x="257175" y="1955342"/>
                  <a:pt x="257175" y="1955342"/>
                </a:cubicBezTo>
                <a:cubicBezTo>
                  <a:pt x="257175" y="1955342"/>
                  <a:pt x="256223" y="1956295"/>
                  <a:pt x="256223" y="1956295"/>
                </a:cubicBezTo>
                <a:cubicBezTo>
                  <a:pt x="256223" y="1956295"/>
                  <a:pt x="255270" y="1957247"/>
                  <a:pt x="255270" y="1957247"/>
                </a:cubicBezTo>
                <a:cubicBezTo>
                  <a:pt x="255270" y="1957247"/>
                  <a:pt x="254318" y="1958200"/>
                  <a:pt x="254318" y="1958200"/>
                </a:cubicBezTo>
                <a:cubicBezTo>
                  <a:pt x="254318" y="1958200"/>
                  <a:pt x="253365" y="1959152"/>
                  <a:pt x="253365" y="1959152"/>
                </a:cubicBezTo>
                <a:cubicBezTo>
                  <a:pt x="253365" y="1959152"/>
                  <a:pt x="253365" y="1959152"/>
                  <a:pt x="252413" y="1960105"/>
                </a:cubicBezTo>
                <a:cubicBezTo>
                  <a:pt x="252413" y="1960105"/>
                  <a:pt x="252413" y="1961057"/>
                  <a:pt x="252413" y="1961057"/>
                </a:cubicBezTo>
                <a:cubicBezTo>
                  <a:pt x="252413" y="1962010"/>
                  <a:pt x="251460" y="1962010"/>
                  <a:pt x="251460" y="1962962"/>
                </a:cubicBezTo>
                <a:cubicBezTo>
                  <a:pt x="251460" y="1963915"/>
                  <a:pt x="251460" y="1963915"/>
                  <a:pt x="250508" y="1964867"/>
                </a:cubicBezTo>
                <a:cubicBezTo>
                  <a:pt x="250508" y="1965820"/>
                  <a:pt x="250508" y="1965820"/>
                  <a:pt x="249555" y="1966772"/>
                </a:cubicBezTo>
                <a:cubicBezTo>
                  <a:pt x="249555" y="1967725"/>
                  <a:pt x="249555" y="1967725"/>
                  <a:pt x="249555" y="1968677"/>
                </a:cubicBezTo>
                <a:cubicBezTo>
                  <a:pt x="249555" y="1968677"/>
                  <a:pt x="249555" y="1968677"/>
                  <a:pt x="249555" y="1968677"/>
                </a:cubicBezTo>
                <a:lnTo>
                  <a:pt x="51435" y="1968677"/>
                </a:lnTo>
                <a:cubicBezTo>
                  <a:pt x="48578" y="1957247"/>
                  <a:pt x="38100" y="1948675"/>
                  <a:pt x="25718" y="1948675"/>
                </a:cubicBezTo>
                <a:cubicBezTo>
                  <a:pt x="11430" y="1948675"/>
                  <a:pt x="0" y="1960105"/>
                  <a:pt x="0" y="1974392"/>
                </a:cubicBezTo>
                <a:cubicBezTo>
                  <a:pt x="0" y="1988680"/>
                  <a:pt x="11430" y="2000110"/>
                  <a:pt x="25718" y="2000110"/>
                </a:cubicBezTo>
                <a:cubicBezTo>
                  <a:pt x="38100" y="2000110"/>
                  <a:pt x="48578" y="1991537"/>
                  <a:pt x="51435" y="1980107"/>
                </a:cubicBezTo>
                <a:lnTo>
                  <a:pt x="250508" y="1980107"/>
                </a:lnTo>
                <a:cubicBezTo>
                  <a:pt x="250508" y="1980107"/>
                  <a:pt x="250508" y="1980107"/>
                  <a:pt x="250508" y="1980107"/>
                </a:cubicBezTo>
                <a:cubicBezTo>
                  <a:pt x="250508" y="1981060"/>
                  <a:pt x="250508" y="1981060"/>
                  <a:pt x="250508" y="1982012"/>
                </a:cubicBezTo>
                <a:cubicBezTo>
                  <a:pt x="250508" y="1982965"/>
                  <a:pt x="250508" y="1982965"/>
                  <a:pt x="251460" y="1983917"/>
                </a:cubicBezTo>
                <a:cubicBezTo>
                  <a:pt x="251460" y="1984870"/>
                  <a:pt x="251460" y="1984870"/>
                  <a:pt x="252413" y="1985822"/>
                </a:cubicBezTo>
                <a:cubicBezTo>
                  <a:pt x="252413" y="1986775"/>
                  <a:pt x="253365" y="1986775"/>
                  <a:pt x="253365" y="1987727"/>
                </a:cubicBezTo>
                <a:cubicBezTo>
                  <a:pt x="253365" y="1987727"/>
                  <a:pt x="253365" y="1988680"/>
                  <a:pt x="253365" y="1988680"/>
                </a:cubicBezTo>
                <a:cubicBezTo>
                  <a:pt x="253365" y="1988680"/>
                  <a:pt x="253365" y="1988680"/>
                  <a:pt x="254318" y="1989632"/>
                </a:cubicBezTo>
                <a:cubicBezTo>
                  <a:pt x="254318" y="1989632"/>
                  <a:pt x="255270" y="1990585"/>
                  <a:pt x="255270" y="1990585"/>
                </a:cubicBezTo>
                <a:cubicBezTo>
                  <a:pt x="255270" y="1991537"/>
                  <a:pt x="256223" y="1991537"/>
                  <a:pt x="256223" y="1991537"/>
                </a:cubicBezTo>
                <a:cubicBezTo>
                  <a:pt x="256223" y="1991537"/>
                  <a:pt x="257175" y="1992490"/>
                  <a:pt x="257175" y="1992490"/>
                </a:cubicBezTo>
                <a:cubicBezTo>
                  <a:pt x="257175" y="1992490"/>
                  <a:pt x="258128" y="1993442"/>
                  <a:pt x="258128" y="1993442"/>
                </a:cubicBezTo>
                <a:cubicBezTo>
                  <a:pt x="258128" y="1993442"/>
                  <a:pt x="259080" y="1994395"/>
                  <a:pt x="259080" y="1994395"/>
                </a:cubicBezTo>
                <a:cubicBezTo>
                  <a:pt x="259080" y="1994395"/>
                  <a:pt x="260033" y="1995347"/>
                  <a:pt x="260033" y="1995347"/>
                </a:cubicBezTo>
                <a:cubicBezTo>
                  <a:pt x="260033" y="1995347"/>
                  <a:pt x="260985" y="1996300"/>
                  <a:pt x="260985" y="1996300"/>
                </a:cubicBezTo>
                <a:cubicBezTo>
                  <a:pt x="260985" y="1996300"/>
                  <a:pt x="260985" y="1996300"/>
                  <a:pt x="261938" y="1997252"/>
                </a:cubicBezTo>
                <a:cubicBezTo>
                  <a:pt x="261938" y="1997252"/>
                  <a:pt x="262890" y="1997252"/>
                  <a:pt x="262890" y="1997252"/>
                </a:cubicBezTo>
                <a:cubicBezTo>
                  <a:pt x="263843" y="1997252"/>
                  <a:pt x="263843" y="1998205"/>
                  <a:pt x="264795" y="1998205"/>
                </a:cubicBezTo>
                <a:cubicBezTo>
                  <a:pt x="265748" y="1998205"/>
                  <a:pt x="265748" y="1998205"/>
                  <a:pt x="266700" y="1999157"/>
                </a:cubicBezTo>
                <a:cubicBezTo>
                  <a:pt x="267653" y="1999157"/>
                  <a:pt x="267653" y="1999157"/>
                  <a:pt x="268605" y="2000110"/>
                </a:cubicBezTo>
                <a:cubicBezTo>
                  <a:pt x="268605" y="2000110"/>
                  <a:pt x="269558" y="2000110"/>
                  <a:pt x="269558" y="2000110"/>
                </a:cubicBezTo>
                <a:cubicBezTo>
                  <a:pt x="270510" y="2000110"/>
                  <a:pt x="270510" y="2000110"/>
                  <a:pt x="271463" y="2000110"/>
                </a:cubicBezTo>
                <a:cubicBezTo>
                  <a:pt x="272415" y="2000110"/>
                  <a:pt x="272415" y="2000110"/>
                  <a:pt x="273368" y="2000110"/>
                </a:cubicBezTo>
                <a:cubicBezTo>
                  <a:pt x="274320" y="2000110"/>
                  <a:pt x="274320" y="2000110"/>
                  <a:pt x="275273" y="2000110"/>
                </a:cubicBezTo>
                <a:cubicBezTo>
                  <a:pt x="275273" y="2000110"/>
                  <a:pt x="276225" y="2000110"/>
                  <a:pt x="276225" y="2000110"/>
                </a:cubicBezTo>
                <a:cubicBezTo>
                  <a:pt x="276225" y="2000110"/>
                  <a:pt x="277178" y="2000110"/>
                  <a:pt x="277178" y="2000110"/>
                </a:cubicBezTo>
                <a:cubicBezTo>
                  <a:pt x="278130" y="2000110"/>
                  <a:pt x="278130" y="2000110"/>
                  <a:pt x="279083" y="2000110"/>
                </a:cubicBezTo>
                <a:cubicBezTo>
                  <a:pt x="280035" y="2000110"/>
                  <a:pt x="280035" y="2000110"/>
                  <a:pt x="280988" y="2000110"/>
                </a:cubicBezTo>
                <a:cubicBezTo>
                  <a:pt x="281940" y="2000110"/>
                  <a:pt x="281940" y="2000110"/>
                  <a:pt x="282893" y="2000110"/>
                </a:cubicBezTo>
                <a:cubicBezTo>
                  <a:pt x="283845" y="2000110"/>
                  <a:pt x="283845" y="2000110"/>
                  <a:pt x="284798" y="2000110"/>
                </a:cubicBezTo>
                <a:cubicBezTo>
                  <a:pt x="284798" y="2000110"/>
                  <a:pt x="284798" y="2000110"/>
                  <a:pt x="284798" y="2000110"/>
                </a:cubicBezTo>
                <a:lnTo>
                  <a:pt x="383858" y="2172512"/>
                </a:lnTo>
                <a:cubicBezTo>
                  <a:pt x="383858" y="2172512"/>
                  <a:pt x="383858" y="2172512"/>
                  <a:pt x="383858" y="2172512"/>
                </a:cubicBezTo>
                <a:cubicBezTo>
                  <a:pt x="383858" y="2172512"/>
                  <a:pt x="382905" y="2173465"/>
                  <a:pt x="382905" y="2173465"/>
                </a:cubicBezTo>
                <a:cubicBezTo>
                  <a:pt x="382905" y="2173465"/>
                  <a:pt x="381953" y="2174417"/>
                  <a:pt x="381953" y="2174417"/>
                </a:cubicBezTo>
                <a:cubicBezTo>
                  <a:pt x="381953" y="2174417"/>
                  <a:pt x="381000" y="2175370"/>
                  <a:pt x="381000" y="2175370"/>
                </a:cubicBezTo>
                <a:cubicBezTo>
                  <a:pt x="381000" y="2175370"/>
                  <a:pt x="380048" y="2176322"/>
                  <a:pt x="380048" y="2176322"/>
                </a:cubicBezTo>
                <a:cubicBezTo>
                  <a:pt x="380048" y="2176322"/>
                  <a:pt x="380048" y="2176322"/>
                  <a:pt x="379095" y="2177275"/>
                </a:cubicBezTo>
                <a:cubicBezTo>
                  <a:pt x="379095" y="2177275"/>
                  <a:pt x="379095" y="2178227"/>
                  <a:pt x="379095" y="2178227"/>
                </a:cubicBezTo>
                <a:cubicBezTo>
                  <a:pt x="379095" y="2179180"/>
                  <a:pt x="378143" y="2179180"/>
                  <a:pt x="378143" y="2180132"/>
                </a:cubicBezTo>
                <a:cubicBezTo>
                  <a:pt x="378143" y="2181085"/>
                  <a:pt x="378143" y="2181085"/>
                  <a:pt x="377190" y="2182037"/>
                </a:cubicBezTo>
                <a:cubicBezTo>
                  <a:pt x="377190" y="2182990"/>
                  <a:pt x="377190" y="2182990"/>
                  <a:pt x="376238" y="2183942"/>
                </a:cubicBezTo>
                <a:cubicBezTo>
                  <a:pt x="376238" y="2183942"/>
                  <a:pt x="376238" y="2184895"/>
                  <a:pt x="376238" y="2184895"/>
                </a:cubicBezTo>
                <a:cubicBezTo>
                  <a:pt x="376238" y="2185847"/>
                  <a:pt x="376238" y="2185847"/>
                  <a:pt x="376238" y="2186800"/>
                </a:cubicBezTo>
                <a:cubicBezTo>
                  <a:pt x="376238" y="2187752"/>
                  <a:pt x="376238" y="2187752"/>
                  <a:pt x="376238" y="2188705"/>
                </a:cubicBezTo>
                <a:cubicBezTo>
                  <a:pt x="376238" y="2189657"/>
                  <a:pt x="376238" y="2189657"/>
                  <a:pt x="376238" y="2190610"/>
                </a:cubicBezTo>
                <a:cubicBezTo>
                  <a:pt x="376238" y="2190610"/>
                  <a:pt x="376238" y="2191562"/>
                  <a:pt x="376238" y="2191562"/>
                </a:cubicBezTo>
                <a:cubicBezTo>
                  <a:pt x="376238" y="2191562"/>
                  <a:pt x="376238" y="2192515"/>
                  <a:pt x="376238" y="2192515"/>
                </a:cubicBezTo>
                <a:cubicBezTo>
                  <a:pt x="376238" y="2193467"/>
                  <a:pt x="376238" y="2193467"/>
                  <a:pt x="376238" y="2194420"/>
                </a:cubicBezTo>
                <a:cubicBezTo>
                  <a:pt x="376238" y="2195372"/>
                  <a:pt x="376238" y="2195372"/>
                  <a:pt x="376238" y="2196325"/>
                </a:cubicBezTo>
                <a:cubicBezTo>
                  <a:pt x="376238" y="2197277"/>
                  <a:pt x="376238" y="2197277"/>
                  <a:pt x="376238" y="2198230"/>
                </a:cubicBezTo>
                <a:cubicBezTo>
                  <a:pt x="376238" y="2199182"/>
                  <a:pt x="376238" y="2199182"/>
                  <a:pt x="376238" y="2199182"/>
                </a:cubicBezTo>
                <a:cubicBezTo>
                  <a:pt x="376238" y="2200135"/>
                  <a:pt x="376238" y="2200135"/>
                  <a:pt x="377190" y="2201087"/>
                </a:cubicBezTo>
                <a:cubicBezTo>
                  <a:pt x="377190" y="2202040"/>
                  <a:pt x="377190" y="2202040"/>
                  <a:pt x="378143" y="2202992"/>
                </a:cubicBezTo>
                <a:cubicBezTo>
                  <a:pt x="378143" y="2203945"/>
                  <a:pt x="379095" y="2203945"/>
                  <a:pt x="379095" y="2204897"/>
                </a:cubicBezTo>
                <a:cubicBezTo>
                  <a:pt x="379095" y="2204897"/>
                  <a:pt x="379095" y="2205850"/>
                  <a:pt x="379095" y="2205850"/>
                </a:cubicBezTo>
                <a:cubicBezTo>
                  <a:pt x="379095" y="2205850"/>
                  <a:pt x="379095" y="2205850"/>
                  <a:pt x="380048" y="2206802"/>
                </a:cubicBezTo>
                <a:cubicBezTo>
                  <a:pt x="380048" y="2206802"/>
                  <a:pt x="381000" y="2207755"/>
                  <a:pt x="381000" y="2207755"/>
                </a:cubicBezTo>
                <a:cubicBezTo>
                  <a:pt x="381000" y="2208707"/>
                  <a:pt x="381953" y="2208707"/>
                  <a:pt x="381953" y="2208707"/>
                </a:cubicBezTo>
                <a:cubicBezTo>
                  <a:pt x="381953" y="2208707"/>
                  <a:pt x="382905" y="2209660"/>
                  <a:pt x="382905" y="2209660"/>
                </a:cubicBezTo>
                <a:cubicBezTo>
                  <a:pt x="382905" y="2209660"/>
                  <a:pt x="383858" y="2210612"/>
                  <a:pt x="383858" y="2210612"/>
                </a:cubicBezTo>
                <a:cubicBezTo>
                  <a:pt x="383858" y="2210612"/>
                  <a:pt x="383858" y="2210612"/>
                  <a:pt x="383858" y="2210612"/>
                </a:cubicBezTo>
                <a:lnTo>
                  <a:pt x="284798" y="2383015"/>
                </a:lnTo>
                <a:cubicBezTo>
                  <a:pt x="273368" y="2379205"/>
                  <a:pt x="260985" y="2383967"/>
                  <a:pt x="254318" y="2394445"/>
                </a:cubicBezTo>
                <a:cubicBezTo>
                  <a:pt x="246698" y="2406827"/>
                  <a:pt x="251460" y="2423020"/>
                  <a:pt x="263843" y="2430640"/>
                </a:cubicBezTo>
                <a:cubicBezTo>
                  <a:pt x="276225" y="2438260"/>
                  <a:pt x="292418" y="2433497"/>
                  <a:pt x="300038" y="2421115"/>
                </a:cubicBezTo>
                <a:cubicBezTo>
                  <a:pt x="306705" y="2410637"/>
                  <a:pt x="303848" y="2397302"/>
                  <a:pt x="295275" y="2388730"/>
                </a:cubicBezTo>
                <a:lnTo>
                  <a:pt x="394335" y="2216327"/>
                </a:lnTo>
                <a:cubicBezTo>
                  <a:pt x="394335" y="2216327"/>
                  <a:pt x="394335" y="2216327"/>
                  <a:pt x="394335" y="2216327"/>
                </a:cubicBezTo>
                <a:cubicBezTo>
                  <a:pt x="394335" y="2216327"/>
                  <a:pt x="395288" y="2216327"/>
                  <a:pt x="395288" y="2216327"/>
                </a:cubicBezTo>
                <a:cubicBezTo>
                  <a:pt x="396240" y="2216327"/>
                  <a:pt x="396240" y="2216327"/>
                  <a:pt x="397193" y="2216327"/>
                </a:cubicBezTo>
                <a:cubicBezTo>
                  <a:pt x="398145" y="2216327"/>
                  <a:pt x="398145" y="2216327"/>
                  <a:pt x="399098" y="2216327"/>
                </a:cubicBezTo>
                <a:cubicBezTo>
                  <a:pt x="400050" y="2216327"/>
                  <a:pt x="400050" y="2216327"/>
                  <a:pt x="401003" y="2216327"/>
                </a:cubicBezTo>
                <a:cubicBezTo>
                  <a:pt x="401003" y="2216327"/>
                  <a:pt x="401955" y="2216327"/>
                  <a:pt x="401955" y="2216327"/>
                </a:cubicBezTo>
                <a:cubicBezTo>
                  <a:pt x="401955" y="2216327"/>
                  <a:pt x="402908" y="2216327"/>
                  <a:pt x="402908" y="2216327"/>
                </a:cubicBezTo>
                <a:cubicBezTo>
                  <a:pt x="403860" y="2216327"/>
                  <a:pt x="403860" y="2216327"/>
                  <a:pt x="404813" y="2216327"/>
                </a:cubicBezTo>
                <a:cubicBezTo>
                  <a:pt x="405765" y="2216327"/>
                  <a:pt x="405765" y="2216327"/>
                  <a:pt x="406718" y="2216327"/>
                </a:cubicBezTo>
                <a:cubicBezTo>
                  <a:pt x="407670" y="2216327"/>
                  <a:pt x="407670" y="2216327"/>
                  <a:pt x="408623" y="2216327"/>
                </a:cubicBezTo>
                <a:cubicBezTo>
                  <a:pt x="409575" y="2216327"/>
                  <a:pt x="409575" y="2216327"/>
                  <a:pt x="409575" y="2216327"/>
                </a:cubicBezTo>
                <a:cubicBezTo>
                  <a:pt x="410528" y="2216327"/>
                  <a:pt x="410528" y="2216327"/>
                  <a:pt x="411480" y="2215375"/>
                </a:cubicBezTo>
                <a:cubicBezTo>
                  <a:pt x="412433" y="2215375"/>
                  <a:pt x="412433" y="2215375"/>
                  <a:pt x="413385" y="2214422"/>
                </a:cubicBezTo>
                <a:cubicBezTo>
                  <a:pt x="414338" y="2214422"/>
                  <a:pt x="414338" y="2213470"/>
                  <a:pt x="415290" y="2213470"/>
                </a:cubicBezTo>
                <a:cubicBezTo>
                  <a:pt x="415290" y="2213470"/>
                  <a:pt x="416243" y="2213470"/>
                  <a:pt x="416243" y="2213470"/>
                </a:cubicBezTo>
                <a:cubicBezTo>
                  <a:pt x="416243" y="2213470"/>
                  <a:pt x="416243" y="2213470"/>
                  <a:pt x="417195" y="2212517"/>
                </a:cubicBezTo>
                <a:cubicBezTo>
                  <a:pt x="417195" y="2212517"/>
                  <a:pt x="418148" y="2211565"/>
                  <a:pt x="418148" y="2211565"/>
                </a:cubicBezTo>
                <a:cubicBezTo>
                  <a:pt x="419100" y="2211565"/>
                  <a:pt x="419100" y="2210612"/>
                  <a:pt x="419100" y="2210612"/>
                </a:cubicBezTo>
                <a:cubicBezTo>
                  <a:pt x="419100" y="2210612"/>
                  <a:pt x="420053" y="2209660"/>
                  <a:pt x="420053" y="2209660"/>
                </a:cubicBezTo>
                <a:cubicBezTo>
                  <a:pt x="420053" y="2209660"/>
                  <a:pt x="421005" y="2208707"/>
                  <a:pt x="421005" y="2208707"/>
                </a:cubicBezTo>
                <a:cubicBezTo>
                  <a:pt x="421005" y="2208707"/>
                  <a:pt x="421958" y="2207755"/>
                  <a:pt x="421958" y="2207755"/>
                </a:cubicBezTo>
                <a:cubicBezTo>
                  <a:pt x="421958" y="2207755"/>
                  <a:pt x="422910" y="2206802"/>
                  <a:pt x="422910" y="2205850"/>
                </a:cubicBezTo>
                <a:cubicBezTo>
                  <a:pt x="422910" y="2205850"/>
                  <a:pt x="423863" y="2204897"/>
                  <a:pt x="423863" y="2204897"/>
                </a:cubicBezTo>
                <a:cubicBezTo>
                  <a:pt x="423863" y="2204897"/>
                  <a:pt x="423863" y="2204897"/>
                  <a:pt x="424815" y="2203945"/>
                </a:cubicBezTo>
                <a:cubicBezTo>
                  <a:pt x="424815" y="2203945"/>
                  <a:pt x="424815" y="2202992"/>
                  <a:pt x="424815" y="2202992"/>
                </a:cubicBezTo>
                <a:cubicBezTo>
                  <a:pt x="424815" y="2202040"/>
                  <a:pt x="425768" y="2202040"/>
                  <a:pt x="425768" y="2201087"/>
                </a:cubicBezTo>
                <a:cubicBezTo>
                  <a:pt x="425768" y="2200135"/>
                  <a:pt x="425768" y="2200135"/>
                  <a:pt x="426720" y="2199182"/>
                </a:cubicBezTo>
                <a:cubicBezTo>
                  <a:pt x="426720" y="2198230"/>
                  <a:pt x="426720" y="2198230"/>
                  <a:pt x="427673" y="2197277"/>
                </a:cubicBezTo>
                <a:cubicBezTo>
                  <a:pt x="427673" y="2196325"/>
                  <a:pt x="427673" y="2196325"/>
                  <a:pt x="427673" y="2195372"/>
                </a:cubicBezTo>
                <a:cubicBezTo>
                  <a:pt x="427673" y="2195372"/>
                  <a:pt x="427673" y="2195372"/>
                  <a:pt x="427673" y="2195372"/>
                </a:cubicBezTo>
                <a:lnTo>
                  <a:pt x="626745" y="2195372"/>
                </a:lnTo>
                <a:cubicBezTo>
                  <a:pt x="626745" y="2195372"/>
                  <a:pt x="626745" y="2195372"/>
                  <a:pt x="626745" y="2195372"/>
                </a:cubicBezTo>
                <a:cubicBezTo>
                  <a:pt x="626745" y="2196325"/>
                  <a:pt x="626745" y="2196325"/>
                  <a:pt x="626745" y="2197277"/>
                </a:cubicBezTo>
                <a:cubicBezTo>
                  <a:pt x="626745" y="2198230"/>
                  <a:pt x="626745" y="2198230"/>
                  <a:pt x="627698" y="2199182"/>
                </a:cubicBezTo>
                <a:cubicBezTo>
                  <a:pt x="627698" y="2200135"/>
                  <a:pt x="627698" y="2200135"/>
                  <a:pt x="628650" y="2201087"/>
                </a:cubicBezTo>
                <a:cubicBezTo>
                  <a:pt x="628650" y="2202040"/>
                  <a:pt x="629603" y="2202040"/>
                  <a:pt x="629603" y="2202992"/>
                </a:cubicBezTo>
                <a:cubicBezTo>
                  <a:pt x="629603" y="2202992"/>
                  <a:pt x="629603" y="2203945"/>
                  <a:pt x="629603" y="2203945"/>
                </a:cubicBezTo>
                <a:cubicBezTo>
                  <a:pt x="629603" y="2203945"/>
                  <a:pt x="629603" y="2203945"/>
                  <a:pt x="630555" y="2204897"/>
                </a:cubicBezTo>
                <a:cubicBezTo>
                  <a:pt x="630555" y="2204897"/>
                  <a:pt x="631508" y="2205850"/>
                  <a:pt x="631508" y="2205850"/>
                </a:cubicBezTo>
                <a:cubicBezTo>
                  <a:pt x="631508" y="2206802"/>
                  <a:pt x="632460" y="2206802"/>
                  <a:pt x="632460" y="2206802"/>
                </a:cubicBezTo>
                <a:cubicBezTo>
                  <a:pt x="632460" y="2206802"/>
                  <a:pt x="633413" y="2207755"/>
                  <a:pt x="633413" y="2207755"/>
                </a:cubicBezTo>
                <a:cubicBezTo>
                  <a:pt x="633413" y="2207755"/>
                  <a:pt x="634365" y="2208707"/>
                  <a:pt x="634365" y="2208707"/>
                </a:cubicBezTo>
                <a:cubicBezTo>
                  <a:pt x="634365" y="2208707"/>
                  <a:pt x="635318" y="2209660"/>
                  <a:pt x="635318" y="2209660"/>
                </a:cubicBezTo>
                <a:cubicBezTo>
                  <a:pt x="635318" y="2209660"/>
                  <a:pt x="636270" y="2210612"/>
                  <a:pt x="636270" y="2210612"/>
                </a:cubicBezTo>
                <a:cubicBezTo>
                  <a:pt x="636270" y="2210612"/>
                  <a:pt x="637223" y="2211565"/>
                  <a:pt x="637223" y="2211565"/>
                </a:cubicBezTo>
                <a:cubicBezTo>
                  <a:pt x="637223" y="2211565"/>
                  <a:pt x="637223" y="2211565"/>
                  <a:pt x="638175" y="2212517"/>
                </a:cubicBezTo>
                <a:cubicBezTo>
                  <a:pt x="638175" y="2212517"/>
                  <a:pt x="639128" y="2212517"/>
                  <a:pt x="639128" y="2212517"/>
                </a:cubicBezTo>
                <a:cubicBezTo>
                  <a:pt x="640080" y="2212517"/>
                  <a:pt x="640080" y="2213470"/>
                  <a:pt x="641033" y="2213470"/>
                </a:cubicBezTo>
                <a:cubicBezTo>
                  <a:pt x="641985" y="2213470"/>
                  <a:pt x="641985" y="2213470"/>
                  <a:pt x="642938" y="2214422"/>
                </a:cubicBezTo>
                <a:cubicBezTo>
                  <a:pt x="643890" y="2214422"/>
                  <a:pt x="643890" y="2214422"/>
                  <a:pt x="644843" y="2215375"/>
                </a:cubicBezTo>
                <a:cubicBezTo>
                  <a:pt x="644843" y="2215375"/>
                  <a:pt x="645795" y="2215375"/>
                  <a:pt x="645795" y="2215375"/>
                </a:cubicBezTo>
                <a:cubicBezTo>
                  <a:pt x="646748" y="2215375"/>
                  <a:pt x="646748" y="2215375"/>
                  <a:pt x="647700" y="2215375"/>
                </a:cubicBezTo>
                <a:cubicBezTo>
                  <a:pt x="648653" y="2215375"/>
                  <a:pt x="648653" y="2215375"/>
                  <a:pt x="649605" y="2215375"/>
                </a:cubicBezTo>
                <a:cubicBezTo>
                  <a:pt x="650558" y="2215375"/>
                  <a:pt x="650558" y="2215375"/>
                  <a:pt x="651510" y="2215375"/>
                </a:cubicBezTo>
                <a:cubicBezTo>
                  <a:pt x="651510" y="2215375"/>
                  <a:pt x="652463" y="2215375"/>
                  <a:pt x="652463" y="2215375"/>
                </a:cubicBezTo>
                <a:cubicBezTo>
                  <a:pt x="652463" y="2215375"/>
                  <a:pt x="653415" y="2215375"/>
                  <a:pt x="653415" y="2215375"/>
                </a:cubicBezTo>
                <a:cubicBezTo>
                  <a:pt x="654368" y="2215375"/>
                  <a:pt x="654368" y="2215375"/>
                  <a:pt x="655320" y="2215375"/>
                </a:cubicBezTo>
                <a:cubicBezTo>
                  <a:pt x="656273" y="2215375"/>
                  <a:pt x="656273" y="2215375"/>
                  <a:pt x="657225" y="2215375"/>
                </a:cubicBezTo>
                <a:cubicBezTo>
                  <a:pt x="658178" y="2215375"/>
                  <a:pt x="658178" y="2215375"/>
                  <a:pt x="659130" y="2215375"/>
                </a:cubicBezTo>
                <a:cubicBezTo>
                  <a:pt x="660083" y="2215375"/>
                  <a:pt x="660083" y="2215375"/>
                  <a:pt x="660083" y="2215375"/>
                </a:cubicBezTo>
                <a:cubicBezTo>
                  <a:pt x="660083" y="2215375"/>
                  <a:pt x="660083" y="2215375"/>
                  <a:pt x="660083" y="2215375"/>
                </a:cubicBezTo>
                <a:lnTo>
                  <a:pt x="759143" y="2387777"/>
                </a:lnTo>
                <a:cubicBezTo>
                  <a:pt x="759143" y="2387777"/>
                  <a:pt x="759143" y="2387777"/>
                  <a:pt x="759143" y="2387777"/>
                </a:cubicBezTo>
                <a:cubicBezTo>
                  <a:pt x="759143" y="2387777"/>
                  <a:pt x="758190" y="2388730"/>
                  <a:pt x="758190" y="2388730"/>
                </a:cubicBezTo>
                <a:cubicBezTo>
                  <a:pt x="758190" y="2388730"/>
                  <a:pt x="757238" y="2389682"/>
                  <a:pt x="757238" y="2389682"/>
                </a:cubicBezTo>
                <a:cubicBezTo>
                  <a:pt x="757238" y="2389682"/>
                  <a:pt x="756285" y="2390635"/>
                  <a:pt x="756285" y="2390635"/>
                </a:cubicBezTo>
                <a:cubicBezTo>
                  <a:pt x="756285" y="2390635"/>
                  <a:pt x="755333" y="2391587"/>
                  <a:pt x="755333" y="2391587"/>
                </a:cubicBezTo>
                <a:cubicBezTo>
                  <a:pt x="755333" y="2391587"/>
                  <a:pt x="755333" y="2391587"/>
                  <a:pt x="754380" y="2392540"/>
                </a:cubicBezTo>
                <a:cubicBezTo>
                  <a:pt x="754380" y="2392540"/>
                  <a:pt x="754380" y="2393492"/>
                  <a:pt x="754380" y="2393492"/>
                </a:cubicBezTo>
                <a:cubicBezTo>
                  <a:pt x="754380" y="2394445"/>
                  <a:pt x="753428" y="2394445"/>
                  <a:pt x="753428" y="2395397"/>
                </a:cubicBezTo>
                <a:cubicBezTo>
                  <a:pt x="753428" y="2396350"/>
                  <a:pt x="753428" y="2396350"/>
                  <a:pt x="752475" y="2397302"/>
                </a:cubicBezTo>
                <a:cubicBezTo>
                  <a:pt x="752475" y="2398255"/>
                  <a:pt x="752475" y="2398255"/>
                  <a:pt x="751523" y="2399207"/>
                </a:cubicBezTo>
                <a:cubicBezTo>
                  <a:pt x="751523" y="2399207"/>
                  <a:pt x="751523" y="2400160"/>
                  <a:pt x="751523" y="2400160"/>
                </a:cubicBezTo>
                <a:cubicBezTo>
                  <a:pt x="751523" y="2401112"/>
                  <a:pt x="751523" y="2401112"/>
                  <a:pt x="751523" y="2402065"/>
                </a:cubicBezTo>
                <a:cubicBezTo>
                  <a:pt x="751523" y="2403017"/>
                  <a:pt x="751523" y="2403017"/>
                  <a:pt x="751523" y="2403970"/>
                </a:cubicBezTo>
                <a:cubicBezTo>
                  <a:pt x="751523" y="2404922"/>
                  <a:pt x="751523" y="2404922"/>
                  <a:pt x="751523" y="2405875"/>
                </a:cubicBezTo>
                <a:cubicBezTo>
                  <a:pt x="751523" y="2405875"/>
                  <a:pt x="751523" y="2406827"/>
                  <a:pt x="751523" y="2406827"/>
                </a:cubicBezTo>
                <a:cubicBezTo>
                  <a:pt x="751523" y="2406827"/>
                  <a:pt x="751523" y="2407780"/>
                  <a:pt x="751523" y="2407780"/>
                </a:cubicBezTo>
                <a:cubicBezTo>
                  <a:pt x="751523" y="2408732"/>
                  <a:pt x="751523" y="2408732"/>
                  <a:pt x="751523" y="2409685"/>
                </a:cubicBezTo>
                <a:cubicBezTo>
                  <a:pt x="751523" y="2410637"/>
                  <a:pt x="751523" y="2410637"/>
                  <a:pt x="751523" y="2411590"/>
                </a:cubicBezTo>
                <a:cubicBezTo>
                  <a:pt x="751523" y="2412542"/>
                  <a:pt x="751523" y="2412542"/>
                  <a:pt x="751523" y="2413495"/>
                </a:cubicBezTo>
                <a:cubicBezTo>
                  <a:pt x="751523" y="2414447"/>
                  <a:pt x="751523" y="2414447"/>
                  <a:pt x="751523" y="2414447"/>
                </a:cubicBezTo>
                <a:cubicBezTo>
                  <a:pt x="751523" y="2415400"/>
                  <a:pt x="751523" y="2415400"/>
                  <a:pt x="752475" y="2416352"/>
                </a:cubicBezTo>
                <a:cubicBezTo>
                  <a:pt x="752475" y="2417305"/>
                  <a:pt x="752475" y="2417305"/>
                  <a:pt x="753428" y="2418257"/>
                </a:cubicBezTo>
                <a:cubicBezTo>
                  <a:pt x="753428" y="2419210"/>
                  <a:pt x="754380" y="2419210"/>
                  <a:pt x="754380" y="2420162"/>
                </a:cubicBezTo>
                <a:cubicBezTo>
                  <a:pt x="754380" y="2420162"/>
                  <a:pt x="754380" y="2421115"/>
                  <a:pt x="754380" y="2421115"/>
                </a:cubicBezTo>
                <a:cubicBezTo>
                  <a:pt x="754380" y="2421115"/>
                  <a:pt x="754380" y="2421115"/>
                  <a:pt x="755333" y="2422067"/>
                </a:cubicBezTo>
                <a:cubicBezTo>
                  <a:pt x="755333" y="2422067"/>
                  <a:pt x="756285" y="2423020"/>
                  <a:pt x="756285" y="2423020"/>
                </a:cubicBezTo>
                <a:cubicBezTo>
                  <a:pt x="756285" y="2423972"/>
                  <a:pt x="757238" y="2423972"/>
                  <a:pt x="757238" y="2423972"/>
                </a:cubicBezTo>
                <a:cubicBezTo>
                  <a:pt x="757238" y="2423972"/>
                  <a:pt x="758190" y="2424925"/>
                  <a:pt x="758190" y="2424925"/>
                </a:cubicBezTo>
                <a:cubicBezTo>
                  <a:pt x="758190" y="2424925"/>
                  <a:pt x="759143" y="2425877"/>
                  <a:pt x="759143" y="2425877"/>
                </a:cubicBezTo>
                <a:cubicBezTo>
                  <a:pt x="759143" y="2425877"/>
                  <a:pt x="759143" y="2425877"/>
                  <a:pt x="759143" y="2425877"/>
                </a:cubicBezTo>
                <a:lnTo>
                  <a:pt x="660083" y="2598280"/>
                </a:lnTo>
                <a:cubicBezTo>
                  <a:pt x="648653" y="2594470"/>
                  <a:pt x="636270" y="2599232"/>
                  <a:pt x="629603" y="2609710"/>
                </a:cubicBezTo>
                <a:cubicBezTo>
                  <a:pt x="621983" y="2622092"/>
                  <a:pt x="626745" y="2638285"/>
                  <a:pt x="639128" y="2645905"/>
                </a:cubicBezTo>
                <a:cubicBezTo>
                  <a:pt x="651510" y="2653525"/>
                  <a:pt x="667703" y="2648762"/>
                  <a:pt x="675323" y="2636380"/>
                </a:cubicBezTo>
                <a:cubicBezTo>
                  <a:pt x="681990" y="2625902"/>
                  <a:pt x="679133" y="2612567"/>
                  <a:pt x="670560" y="2603995"/>
                </a:cubicBezTo>
                <a:lnTo>
                  <a:pt x="767715" y="2428735"/>
                </a:lnTo>
                <a:cubicBezTo>
                  <a:pt x="767715" y="2428735"/>
                  <a:pt x="767715" y="2428735"/>
                  <a:pt x="767715" y="2428735"/>
                </a:cubicBezTo>
                <a:cubicBezTo>
                  <a:pt x="768668" y="2428735"/>
                  <a:pt x="768668" y="2428735"/>
                  <a:pt x="769620" y="2428735"/>
                </a:cubicBezTo>
                <a:cubicBezTo>
                  <a:pt x="770573" y="2428735"/>
                  <a:pt x="770573" y="2428735"/>
                  <a:pt x="771525" y="2428735"/>
                </a:cubicBezTo>
                <a:cubicBezTo>
                  <a:pt x="772478" y="2428735"/>
                  <a:pt x="772478" y="2428735"/>
                  <a:pt x="773430" y="2428735"/>
                </a:cubicBezTo>
                <a:cubicBezTo>
                  <a:pt x="774383" y="2428735"/>
                  <a:pt x="774383" y="2428735"/>
                  <a:pt x="775335" y="2428735"/>
                </a:cubicBezTo>
                <a:cubicBezTo>
                  <a:pt x="775335" y="2428735"/>
                  <a:pt x="776288" y="2428735"/>
                  <a:pt x="776288" y="2428735"/>
                </a:cubicBezTo>
                <a:cubicBezTo>
                  <a:pt x="776288" y="2428735"/>
                  <a:pt x="777240" y="2428735"/>
                  <a:pt x="777240" y="2428735"/>
                </a:cubicBezTo>
                <a:cubicBezTo>
                  <a:pt x="778193" y="2428735"/>
                  <a:pt x="778193" y="2428735"/>
                  <a:pt x="779145" y="2428735"/>
                </a:cubicBezTo>
                <a:cubicBezTo>
                  <a:pt x="780098" y="2428735"/>
                  <a:pt x="780098" y="2428735"/>
                  <a:pt x="781050" y="2428735"/>
                </a:cubicBezTo>
                <a:cubicBezTo>
                  <a:pt x="782003" y="2428735"/>
                  <a:pt x="782003" y="2428735"/>
                  <a:pt x="782955" y="2428735"/>
                </a:cubicBezTo>
                <a:cubicBezTo>
                  <a:pt x="783908" y="2428735"/>
                  <a:pt x="783908" y="2428735"/>
                  <a:pt x="784860" y="2428735"/>
                </a:cubicBezTo>
                <a:cubicBezTo>
                  <a:pt x="785813" y="2428735"/>
                  <a:pt x="785813" y="2428735"/>
                  <a:pt x="786765" y="2427782"/>
                </a:cubicBezTo>
                <a:cubicBezTo>
                  <a:pt x="787718" y="2427782"/>
                  <a:pt x="787718" y="2427782"/>
                  <a:pt x="788670" y="2426830"/>
                </a:cubicBezTo>
                <a:cubicBezTo>
                  <a:pt x="789623" y="2426830"/>
                  <a:pt x="789623" y="2425877"/>
                  <a:pt x="790575" y="2425877"/>
                </a:cubicBezTo>
                <a:cubicBezTo>
                  <a:pt x="790575" y="2425877"/>
                  <a:pt x="791528" y="2425877"/>
                  <a:pt x="791528" y="2425877"/>
                </a:cubicBezTo>
                <a:cubicBezTo>
                  <a:pt x="791528" y="2425877"/>
                  <a:pt x="791528" y="2425877"/>
                  <a:pt x="792480" y="2424925"/>
                </a:cubicBezTo>
                <a:cubicBezTo>
                  <a:pt x="792480" y="2424925"/>
                  <a:pt x="793433" y="2423972"/>
                  <a:pt x="793433" y="2423972"/>
                </a:cubicBezTo>
                <a:cubicBezTo>
                  <a:pt x="794385" y="2423972"/>
                  <a:pt x="794385" y="2423020"/>
                  <a:pt x="794385" y="2423020"/>
                </a:cubicBezTo>
                <a:cubicBezTo>
                  <a:pt x="794385" y="2423020"/>
                  <a:pt x="795338" y="2422067"/>
                  <a:pt x="795338" y="2422067"/>
                </a:cubicBezTo>
                <a:cubicBezTo>
                  <a:pt x="795338" y="2422067"/>
                  <a:pt x="796290" y="2421115"/>
                  <a:pt x="796290" y="2421115"/>
                </a:cubicBezTo>
                <a:cubicBezTo>
                  <a:pt x="796290" y="2421115"/>
                  <a:pt x="797243" y="2420162"/>
                  <a:pt x="797243" y="2420162"/>
                </a:cubicBezTo>
                <a:cubicBezTo>
                  <a:pt x="797243" y="2420162"/>
                  <a:pt x="798195" y="2419210"/>
                  <a:pt x="798195" y="2419210"/>
                </a:cubicBezTo>
                <a:cubicBezTo>
                  <a:pt x="798195" y="2419210"/>
                  <a:pt x="799148" y="2418257"/>
                  <a:pt x="799148" y="2418257"/>
                </a:cubicBezTo>
                <a:cubicBezTo>
                  <a:pt x="799148" y="2418257"/>
                  <a:pt x="799148" y="2418257"/>
                  <a:pt x="800100" y="2417305"/>
                </a:cubicBezTo>
                <a:cubicBezTo>
                  <a:pt x="800100" y="2417305"/>
                  <a:pt x="800100" y="2416352"/>
                  <a:pt x="800100" y="2416352"/>
                </a:cubicBezTo>
                <a:cubicBezTo>
                  <a:pt x="800100" y="2415400"/>
                  <a:pt x="801053" y="2415400"/>
                  <a:pt x="801053" y="2414447"/>
                </a:cubicBezTo>
                <a:cubicBezTo>
                  <a:pt x="801053" y="2413495"/>
                  <a:pt x="801053" y="2413495"/>
                  <a:pt x="802005" y="2412542"/>
                </a:cubicBezTo>
                <a:cubicBezTo>
                  <a:pt x="802005" y="2411590"/>
                  <a:pt x="802005" y="2411590"/>
                  <a:pt x="802958" y="2410637"/>
                </a:cubicBezTo>
                <a:cubicBezTo>
                  <a:pt x="802958" y="2409685"/>
                  <a:pt x="802958" y="2409685"/>
                  <a:pt x="802958" y="2408732"/>
                </a:cubicBezTo>
                <a:cubicBezTo>
                  <a:pt x="802958" y="2408732"/>
                  <a:pt x="802958" y="2408732"/>
                  <a:pt x="802958" y="2408732"/>
                </a:cubicBezTo>
                <a:lnTo>
                  <a:pt x="1002030" y="2408732"/>
                </a:lnTo>
                <a:cubicBezTo>
                  <a:pt x="1002030" y="2408732"/>
                  <a:pt x="1002030" y="2408732"/>
                  <a:pt x="1002030" y="2408732"/>
                </a:cubicBezTo>
                <a:cubicBezTo>
                  <a:pt x="1002030" y="2409685"/>
                  <a:pt x="1002030" y="2409685"/>
                  <a:pt x="1002030" y="2410637"/>
                </a:cubicBezTo>
                <a:cubicBezTo>
                  <a:pt x="1002030" y="2411590"/>
                  <a:pt x="1002030" y="2411590"/>
                  <a:pt x="1002983" y="2412542"/>
                </a:cubicBezTo>
                <a:cubicBezTo>
                  <a:pt x="1003935" y="2413495"/>
                  <a:pt x="1002983" y="2413495"/>
                  <a:pt x="1003935" y="2414447"/>
                </a:cubicBezTo>
                <a:cubicBezTo>
                  <a:pt x="1003935" y="2415400"/>
                  <a:pt x="1004888" y="2415400"/>
                  <a:pt x="1004888" y="2416352"/>
                </a:cubicBezTo>
                <a:cubicBezTo>
                  <a:pt x="1004888" y="2416352"/>
                  <a:pt x="1004888" y="2417305"/>
                  <a:pt x="1004888" y="2417305"/>
                </a:cubicBezTo>
                <a:cubicBezTo>
                  <a:pt x="1004888" y="2417305"/>
                  <a:pt x="1004888" y="2417305"/>
                  <a:pt x="1005840" y="2418257"/>
                </a:cubicBezTo>
                <a:cubicBezTo>
                  <a:pt x="1005840" y="2418257"/>
                  <a:pt x="1006793" y="2419210"/>
                  <a:pt x="1006793" y="2419210"/>
                </a:cubicBezTo>
                <a:cubicBezTo>
                  <a:pt x="1006793" y="2420162"/>
                  <a:pt x="1007745" y="2420162"/>
                  <a:pt x="1007745" y="2420162"/>
                </a:cubicBezTo>
                <a:cubicBezTo>
                  <a:pt x="1007745" y="2420162"/>
                  <a:pt x="1008698" y="2421115"/>
                  <a:pt x="1008698" y="2421115"/>
                </a:cubicBezTo>
                <a:cubicBezTo>
                  <a:pt x="1008698" y="2421115"/>
                  <a:pt x="1009650" y="2422067"/>
                  <a:pt x="1009650" y="2422067"/>
                </a:cubicBezTo>
                <a:cubicBezTo>
                  <a:pt x="1009650" y="2422067"/>
                  <a:pt x="1010603" y="2423020"/>
                  <a:pt x="1010603" y="2423020"/>
                </a:cubicBezTo>
                <a:cubicBezTo>
                  <a:pt x="1010603" y="2423020"/>
                  <a:pt x="1011555" y="2423972"/>
                  <a:pt x="1011555" y="2423972"/>
                </a:cubicBezTo>
                <a:cubicBezTo>
                  <a:pt x="1011555" y="2423972"/>
                  <a:pt x="1012508" y="2424925"/>
                  <a:pt x="1012508" y="2424925"/>
                </a:cubicBezTo>
                <a:cubicBezTo>
                  <a:pt x="1012508" y="2424925"/>
                  <a:pt x="1012508" y="2424925"/>
                  <a:pt x="1013460" y="2425877"/>
                </a:cubicBezTo>
                <a:cubicBezTo>
                  <a:pt x="1013460" y="2425877"/>
                  <a:pt x="1014413" y="2425877"/>
                  <a:pt x="1014413" y="2425877"/>
                </a:cubicBezTo>
                <a:cubicBezTo>
                  <a:pt x="1015365" y="2425877"/>
                  <a:pt x="1015365" y="2426830"/>
                  <a:pt x="1016318" y="2426830"/>
                </a:cubicBezTo>
                <a:cubicBezTo>
                  <a:pt x="1017270" y="2426830"/>
                  <a:pt x="1017270" y="2426830"/>
                  <a:pt x="1018223" y="2427782"/>
                </a:cubicBezTo>
                <a:cubicBezTo>
                  <a:pt x="1019175" y="2427782"/>
                  <a:pt x="1019175" y="2427782"/>
                  <a:pt x="1020128" y="2428735"/>
                </a:cubicBezTo>
                <a:cubicBezTo>
                  <a:pt x="1020128" y="2428735"/>
                  <a:pt x="1021080" y="2428735"/>
                  <a:pt x="1022033" y="2428735"/>
                </a:cubicBezTo>
                <a:cubicBezTo>
                  <a:pt x="1022985" y="2428735"/>
                  <a:pt x="1022985" y="2428735"/>
                  <a:pt x="1023938" y="2428735"/>
                </a:cubicBezTo>
                <a:cubicBezTo>
                  <a:pt x="1024890" y="2428735"/>
                  <a:pt x="1024890" y="2428735"/>
                  <a:pt x="1025843" y="2428735"/>
                </a:cubicBezTo>
                <a:cubicBezTo>
                  <a:pt x="1026795" y="2428735"/>
                  <a:pt x="1026795" y="2428735"/>
                  <a:pt x="1027748" y="2428735"/>
                </a:cubicBezTo>
                <a:cubicBezTo>
                  <a:pt x="1027748" y="2428735"/>
                  <a:pt x="1028700" y="2428735"/>
                  <a:pt x="1028700" y="2428735"/>
                </a:cubicBezTo>
                <a:cubicBezTo>
                  <a:pt x="1028700" y="2428735"/>
                  <a:pt x="1029653" y="2428735"/>
                  <a:pt x="1029653" y="2428735"/>
                </a:cubicBezTo>
                <a:cubicBezTo>
                  <a:pt x="1030605" y="2428735"/>
                  <a:pt x="1030605" y="2428735"/>
                  <a:pt x="1031558" y="2428735"/>
                </a:cubicBezTo>
                <a:cubicBezTo>
                  <a:pt x="1032510" y="2428735"/>
                  <a:pt x="1032510" y="2428735"/>
                  <a:pt x="1033463" y="2428735"/>
                </a:cubicBezTo>
                <a:cubicBezTo>
                  <a:pt x="1034415" y="2428735"/>
                  <a:pt x="1034415" y="2428735"/>
                  <a:pt x="1035368" y="2428735"/>
                </a:cubicBezTo>
                <a:cubicBezTo>
                  <a:pt x="1036320" y="2428735"/>
                  <a:pt x="1036320" y="2428735"/>
                  <a:pt x="1037273" y="2428735"/>
                </a:cubicBezTo>
                <a:cubicBezTo>
                  <a:pt x="1037273" y="2428735"/>
                  <a:pt x="1037273" y="2428735"/>
                  <a:pt x="1037273" y="2428735"/>
                </a:cubicBezTo>
                <a:lnTo>
                  <a:pt x="1136333" y="2601137"/>
                </a:lnTo>
                <a:cubicBezTo>
                  <a:pt x="1136333" y="2601137"/>
                  <a:pt x="1136333" y="2601137"/>
                  <a:pt x="1136333" y="2601137"/>
                </a:cubicBezTo>
                <a:cubicBezTo>
                  <a:pt x="1136333" y="2601137"/>
                  <a:pt x="1135380" y="2602090"/>
                  <a:pt x="1135380" y="2602090"/>
                </a:cubicBezTo>
                <a:cubicBezTo>
                  <a:pt x="1135380" y="2602090"/>
                  <a:pt x="1134428" y="2603042"/>
                  <a:pt x="1134428" y="2603042"/>
                </a:cubicBezTo>
                <a:cubicBezTo>
                  <a:pt x="1134428" y="2603042"/>
                  <a:pt x="1133475" y="2603995"/>
                  <a:pt x="1133475" y="2603995"/>
                </a:cubicBezTo>
                <a:cubicBezTo>
                  <a:pt x="1133475" y="2603995"/>
                  <a:pt x="1132523" y="2604947"/>
                  <a:pt x="1132523" y="2604947"/>
                </a:cubicBezTo>
                <a:cubicBezTo>
                  <a:pt x="1132523" y="2604947"/>
                  <a:pt x="1132523" y="2604947"/>
                  <a:pt x="1131570" y="2605900"/>
                </a:cubicBezTo>
                <a:cubicBezTo>
                  <a:pt x="1130618" y="2606852"/>
                  <a:pt x="1131570" y="2606852"/>
                  <a:pt x="1131570" y="2606852"/>
                </a:cubicBezTo>
                <a:cubicBezTo>
                  <a:pt x="1131570" y="2607805"/>
                  <a:pt x="1130618" y="2607805"/>
                  <a:pt x="1130618" y="2608757"/>
                </a:cubicBezTo>
                <a:cubicBezTo>
                  <a:pt x="1130618" y="2609710"/>
                  <a:pt x="1130618" y="2609710"/>
                  <a:pt x="1129665" y="2610662"/>
                </a:cubicBezTo>
                <a:cubicBezTo>
                  <a:pt x="1129665" y="2611615"/>
                  <a:pt x="1129665" y="2611615"/>
                  <a:pt x="1128713" y="2612567"/>
                </a:cubicBezTo>
                <a:cubicBezTo>
                  <a:pt x="1128713" y="2612567"/>
                  <a:pt x="1128713" y="2613520"/>
                  <a:pt x="1128713" y="2613520"/>
                </a:cubicBezTo>
                <a:cubicBezTo>
                  <a:pt x="1128713" y="2614472"/>
                  <a:pt x="1128713" y="2614472"/>
                  <a:pt x="1128713" y="2615425"/>
                </a:cubicBezTo>
                <a:cubicBezTo>
                  <a:pt x="1128713" y="2616377"/>
                  <a:pt x="1128713" y="2616377"/>
                  <a:pt x="1128713" y="2617330"/>
                </a:cubicBezTo>
                <a:cubicBezTo>
                  <a:pt x="1128713" y="2618282"/>
                  <a:pt x="1128713" y="2618282"/>
                  <a:pt x="1128713" y="2619235"/>
                </a:cubicBezTo>
                <a:cubicBezTo>
                  <a:pt x="1128713" y="2619235"/>
                  <a:pt x="1128713" y="2620187"/>
                  <a:pt x="1128713" y="2620187"/>
                </a:cubicBezTo>
                <a:cubicBezTo>
                  <a:pt x="1128713" y="2620187"/>
                  <a:pt x="1128713" y="2621140"/>
                  <a:pt x="1128713" y="2621140"/>
                </a:cubicBezTo>
                <a:cubicBezTo>
                  <a:pt x="1128713" y="2622092"/>
                  <a:pt x="1128713" y="2622092"/>
                  <a:pt x="1128713" y="2623045"/>
                </a:cubicBezTo>
                <a:cubicBezTo>
                  <a:pt x="1128713" y="2623997"/>
                  <a:pt x="1128713" y="2623997"/>
                  <a:pt x="1128713" y="2624950"/>
                </a:cubicBezTo>
                <a:cubicBezTo>
                  <a:pt x="1128713" y="2625902"/>
                  <a:pt x="1128713" y="2625902"/>
                  <a:pt x="1128713" y="2626855"/>
                </a:cubicBezTo>
                <a:cubicBezTo>
                  <a:pt x="1128713" y="2627807"/>
                  <a:pt x="1128713" y="2627807"/>
                  <a:pt x="1128713" y="2627807"/>
                </a:cubicBezTo>
                <a:cubicBezTo>
                  <a:pt x="1128713" y="2628760"/>
                  <a:pt x="1128713" y="2628760"/>
                  <a:pt x="1129665" y="2629712"/>
                </a:cubicBezTo>
                <a:cubicBezTo>
                  <a:pt x="1129665" y="2630665"/>
                  <a:pt x="1129665" y="2630665"/>
                  <a:pt x="1130618" y="2631617"/>
                </a:cubicBezTo>
                <a:cubicBezTo>
                  <a:pt x="1130618" y="2632570"/>
                  <a:pt x="1131570" y="2632570"/>
                  <a:pt x="1131570" y="2633522"/>
                </a:cubicBezTo>
                <a:cubicBezTo>
                  <a:pt x="1131570" y="2633522"/>
                  <a:pt x="1131570" y="2634475"/>
                  <a:pt x="1131570" y="2634475"/>
                </a:cubicBezTo>
                <a:cubicBezTo>
                  <a:pt x="1131570" y="2634475"/>
                  <a:pt x="1131570" y="2634475"/>
                  <a:pt x="1132523" y="2635427"/>
                </a:cubicBezTo>
                <a:cubicBezTo>
                  <a:pt x="1132523" y="2635427"/>
                  <a:pt x="1133475" y="2636380"/>
                  <a:pt x="1133475" y="2636380"/>
                </a:cubicBezTo>
                <a:cubicBezTo>
                  <a:pt x="1133475" y="2637332"/>
                  <a:pt x="1134428" y="2637332"/>
                  <a:pt x="1134428" y="2637332"/>
                </a:cubicBezTo>
                <a:cubicBezTo>
                  <a:pt x="1134428" y="2637332"/>
                  <a:pt x="1135380" y="2638285"/>
                  <a:pt x="1135380" y="2638285"/>
                </a:cubicBezTo>
                <a:cubicBezTo>
                  <a:pt x="1135380" y="2638285"/>
                  <a:pt x="1136333" y="2639237"/>
                  <a:pt x="1136333" y="2639237"/>
                </a:cubicBezTo>
                <a:cubicBezTo>
                  <a:pt x="1136333" y="2639237"/>
                  <a:pt x="1136333" y="2639237"/>
                  <a:pt x="1136333" y="2639237"/>
                </a:cubicBezTo>
                <a:lnTo>
                  <a:pt x="1037273" y="2811640"/>
                </a:lnTo>
                <a:cubicBezTo>
                  <a:pt x="1025843" y="2807830"/>
                  <a:pt x="1013460" y="2812592"/>
                  <a:pt x="1006793" y="2823070"/>
                </a:cubicBezTo>
                <a:cubicBezTo>
                  <a:pt x="999173" y="2835452"/>
                  <a:pt x="1003935" y="2851645"/>
                  <a:pt x="1016318" y="2859265"/>
                </a:cubicBezTo>
                <a:cubicBezTo>
                  <a:pt x="1028700" y="2866885"/>
                  <a:pt x="1044893" y="2862122"/>
                  <a:pt x="1052513" y="2849740"/>
                </a:cubicBezTo>
                <a:cubicBezTo>
                  <a:pt x="1059180" y="2839262"/>
                  <a:pt x="1056323" y="2825927"/>
                  <a:pt x="1047750" y="2817355"/>
                </a:cubicBezTo>
                <a:lnTo>
                  <a:pt x="1146810" y="2644952"/>
                </a:lnTo>
                <a:cubicBezTo>
                  <a:pt x="1146810" y="2644952"/>
                  <a:pt x="1146810" y="2644952"/>
                  <a:pt x="1146810" y="2644952"/>
                </a:cubicBezTo>
                <a:cubicBezTo>
                  <a:pt x="1147763" y="2644952"/>
                  <a:pt x="1147763" y="2644952"/>
                  <a:pt x="1148715" y="2644952"/>
                </a:cubicBezTo>
                <a:cubicBezTo>
                  <a:pt x="1149668" y="2644952"/>
                  <a:pt x="1149668" y="2644952"/>
                  <a:pt x="1150620" y="2644952"/>
                </a:cubicBezTo>
                <a:cubicBezTo>
                  <a:pt x="1151573" y="2644952"/>
                  <a:pt x="1151573" y="2644952"/>
                  <a:pt x="1152525" y="2644952"/>
                </a:cubicBezTo>
                <a:cubicBezTo>
                  <a:pt x="1153478" y="2644952"/>
                  <a:pt x="1153478" y="2644952"/>
                  <a:pt x="1154430" y="2644952"/>
                </a:cubicBezTo>
                <a:cubicBezTo>
                  <a:pt x="1154430" y="2644952"/>
                  <a:pt x="1155383" y="2644952"/>
                  <a:pt x="1155383" y="2644952"/>
                </a:cubicBezTo>
                <a:cubicBezTo>
                  <a:pt x="1155383" y="2644952"/>
                  <a:pt x="1156335" y="2644952"/>
                  <a:pt x="1156335" y="2644952"/>
                </a:cubicBezTo>
                <a:cubicBezTo>
                  <a:pt x="1157288" y="2644952"/>
                  <a:pt x="1157288" y="2644952"/>
                  <a:pt x="1158240" y="2644952"/>
                </a:cubicBezTo>
                <a:cubicBezTo>
                  <a:pt x="1159193" y="2644952"/>
                  <a:pt x="1159193" y="2644952"/>
                  <a:pt x="1160145" y="2644952"/>
                </a:cubicBezTo>
                <a:cubicBezTo>
                  <a:pt x="1161098" y="2644952"/>
                  <a:pt x="1161098" y="2644952"/>
                  <a:pt x="1162050" y="2644952"/>
                </a:cubicBezTo>
                <a:cubicBezTo>
                  <a:pt x="1163003" y="2644952"/>
                  <a:pt x="1163003" y="2644952"/>
                  <a:pt x="1163003" y="2644952"/>
                </a:cubicBezTo>
                <a:cubicBezTo>
                  <a:pt x="1163955" y="2644952"/>
                  <a:pt x="1163955" y="2644952"/>
                  <a:pt x="1164908" y="2644000"/>
                </a:cubicBezTo>
                <a:cubicBezTo>
                  <a:pt x="1165860" y="2644000"/>
                  <a:pt x="1165860" y="2644000"/>
                  <a:pt x="1166813" y="2643047"/>
                </a:cubicBezTo>
                <a:cubicBezTo>
                  <a:pt x="1167765" y="2643047"/>
                  <a:pt x="1167765" y="2642095"/>
                  <a:pt x="1168718" y="2642095"/>
                </a:cubicBezTo>
                <a:cubicBezTo>
                  <a:pt x="1168718" y="2642095"/>
                  <a:pt x="1169670" y="2642095"/>
                  <a:pt x="1169670" y="2642095"/>
                </a:cubicBezTo>
                <a:cubicBezTo>
                  <a:pt x="1169670" y="2642095"/>
                  <a:pt x="1169670" y="2642095"/>
                  <a:pt x="1170623" y="2641142"/>
                </a:cubicBezTo>
                <a:cubicBezTo>
                  <a:pt x="1170623" y="2641142"/>
                  <a:pt x="1171575" y="2640190"/>
                  <a:pt x="1171575" y="2640190"/>
                </a:cubicBezTo>
                <a:cubicBezTo>
                  <a:pt x="1172528" y="2640190"/>
                  <a:pt x="1172528" y="2639237"/>
                  <a:pt x="1172528" y="2639237"/>
                </a:cubicBezTo>
                <a:cubicBezTo>
                  <a:pt x="1172528" y="2639237"/>
                  <a:pt x="1173480" y="2638285"/>
                  <a:pt x="1173480" y="2638285"/>
                </a:cubicBezTo>
                <a:cubicBezTo>
                  <a:pt x="1173480" y="2638285"/>
                  <a:pt x="1174433" y="2637332"/>
                  <a:pt x="1174433" y="2637332"/>
                </a:cubicBezTo>
                <a:cubicBezTo>
                  <a:pt x="1174433" y="2637332"/>
                  <a:pt x="1175385" y="2636380"/>
                  <a:pt x="1175385" y="2636380"/>
                </a:cubicBezTo>
                <a:cubicBezTo>
                  <a:pt x="1175385" y="2636380"/>
                  <a:pt x="1176338" y="2635427"/>
                  <a:pt x="1176338" y="2635427"/>
                </a:cubicBezTo>
                <a:cubicBezTo>
                  <a:pt x="1176338" y="2635427"/>
                  <a:pt x="1177290" y="2634475"/>
                  <a:pt x="1177290" y="2634475"/>
                </a:cubicBezTo>
                <a:cubicBezTo>
                  <a:pt x="1177290" y="2634475"/>
                  <a:pt x="1177290" y="2634475"/>
                  <a:pt x="1178243" y="2633522"/>
                </a:cubicBezTo>
                <a:cubicBezTo>
                  <a:pt x="1178243" y="2633522"/>
                  <a:pt x="1178243" y="2632570"/>
                  <a:pt x="1178243" y="2632570"/>
                </a:cubicBezTo>
                <a:cubicBezTo>
                  <a:pt x="1178243" y="2631617"/>
                  <a:pt x="1179195" y="2631617"/>
                  <a:pt x="1179195" y="2630665"/>
                </a:cubicBezTo>
                <a:cubicBezTo>
                  <a:pt x="1179195" y="2629712"/>
                  <a:pt x="1179195" y="2629712"/>
                  <a:pt x="1180148" y="2628760"/>
                </a:cubicBezTo>
                <a:cubicBezTo>
                  <a:pt x="1180148" y="2627807"/>
                  <a:pt x="1180148" y="2627807"/>
                  <a:pt x="1181100" y="2626855"/>
                </a:cubicBezTo>
                <a:cubicBezTo>
                  <a:pt x="1181100" y="2625902"/>
                  <a:pt x="1181100" y="2625902"/>
                  <a:pt x="1181100" y="2624950"/>
                </a:cubicBezTo>
                <a:cubicBezTo>
                  <a:pt x="1181100" y="2624950"/>
                  <a:pt x="1181100" y="2624950"/>
                  <a:pt x="1181100" y="2624950"/>
                </a:cubicBezTo>
                <a:lnTo>
                  <a:pt x="1380173" y="2624950"/>
                </a:lnTo>
                <a:cubicBezTo>
                  <a:pt x="1380173" y="2624950"/>
                  <a:pt x="1380173" y="2624950"/>
                  <a:pt x="1380173" y="2624950"/>
                </a:cubicBezTo>
                <a:cubicBezTo>
                  <a:pt x="1380173" y="2625902"/>
                  <a:pt x="1380173" y="2625902"/>
                  <a:pt x="1380173" y="2626855"/>
                </a:cubicBezTo>
                <a:cubicBezTo>
                  <a:pt x="1380173" y="2627807"/>
                  <a:pt x="1380173" y="2627807"/>
                  <a:pt x="1381125" y="2628760"/>
                </a:cubicBezTo>
                <a:cubicBezTo>
                  <a:pt x="1381125" y="2629712"/>
                  <a:pt x="1381125" y="2629712"/>
                  <a:pt x="1382078" y="2630665"/>
                </a:cubicBezTo>
                <a:cubicBezTo>
                  <a:pt x="1382078" y="2631617"/>
                  <a:pt x="1383030" y="2631617"/>
                  <a:pt x="1383030" y="2632570"/>
                </a:cubicBezTo>
                <a:cubicBezTo>
                  <a:pt x="1383030" y="2632570"/>
                  <a:pt x="1383030" y="2633522"/>
                  <a:pt x="1383030" y="2633522"/>
                </a:cubicBezTo>
                <a:cubicBezTo>
                  <a:pt x="1383030" y="2633522"/>
                  <a:pt x="1383030" y="2633522"/>
                  <a:pt x="1383983" y="2634475"/>
                </a:cubicBezTo>
                <a:cubicBezTo>
                  <a:pt x="1383983" y="2634475"/>
                  <a:pt x="1384935" y="2635427"/>
                  <a:pt x="1384935" y="2635427"/>
                </a:cubicBezTo>
                <a:cubicBezTo>
                  <a:pt x="1384935" y="2636380"/>
                  <a:pt x="1385888" y="2636380"/>
                  <a:pt x="1385888" y="2637332"/>
                </a:cubicBezTo>
                <a:cubicBezTo>
                  <a:pt x="1385888" y="2637332"/>
                  <a:pt x="1386840" y="2638285"/>
                  <a:pt x="1386840" y="2638285"/>
                </a:cubicBezTo>
                <a:cubicBezTo>
                  <a:pt x="1386840" y="2638285"/>
                  <a:pt x="1387793" y="2639237"/>
                  <a:pt x="1387793" y="2639237"/>
                </a:cubicBezTo>
                <a:cubicBezTo>
                  <a:pt x="1387793" y="2639237"/>
                  <a:pt x="1388745" y="2640190"/>
                  <a:pt x="1388745" y="2640190"/>
                </a:cubicBezTo>
                <a:cubicBezTo>
                  <a:pt x="1388745" y="2640190"/>
                  <a:pt x="1389698" y="2641142"/>
                  <a:pt x="1389698" y="2641142"/>
                </a:cubicBezTo>
                <a:cubicBezTo>
                  <a:pt x="1389698" y="2641142"/>
                  <a:pt x="1390650" y="2642095"/>
                  <a:pt x="1390650" y="2642095"/>
                </a:cubicBezTo>
                <a:cubicBezTo>
                  <a:pt x="1390650" y="2642095"/>
                  <a:pt x="1390650" y="2642095"/>
                  <a:pt x="1391603" y="2643047"/>
                </a:cubicBezTo>
                <a:cubicBezTo>
                  <a:pt x="1392555" y="2644000"/>
                  <a:pt x="1392555" y="2643047"/>
                  <a:pt x="1392555" y="2643047"/>
                </a:cubicBezTo>
                <a:cubicBezTo>
                  <a:pt x="1393508" y="2643047"/>
                  <a:pt x="1393508" y="2644000"/>
                  <a:pt x="1394460" y="2644000"/>
                </a:cubicBezTo>
                <a:cubicBezTo>
                  <a:pt x="1395413" y="2644000"/>
                  <a:pt x="1395413" y="2644000"/>
                  <a:pt x="1396365" y="2644952"/>
                </a:cubicBezTo>
                <a:cubicBezTo>
                  <a:pt x="1397318" y="2644952"/>
                  <a:pt x="1397318" y="2644952"/>
                  <a:pt x="1398270" y="2645905"/>
                </a:cubicBezTo>
                <a:cubicBezTo>
                  <a:pt x="1398270" y="2645905"/>
                  <a:pt x="1399223" y="2645905"/>
                  <a:pt x="1399223" y="2645905"/>
                </a:cubicBezTo>
                <a:cubicBezTo>
                  <a:pt x="1400175" y="2645905"/>
                  <a:pt x="1400175" y="2645905"/>
                  <a:pt x="1401128" y="2645905"/>
                </a:cubicBezTo>
                <a:cubicBezTo>
                  <a:pt x="1402080" y="2645905"/>
                  <a:pt x="1402080" y="2645905"/>
                  <a:pt x="1403033" y="2645905"/>
                </a:cubicBezTo>
                <a:cubicBezTo>
                  <a:pt x="1403985" y="2645905"/>
                  <a:pt x="1403985" y="2645905"/>
                  <a:pt x="1404938" y="2645905"/>
                </a:cubicBezTo>
                <a:cubicBezTo>
                  <a:pt x="1404938" y="2645905"/>
                  <a:pt x="1405890" y="2645905"/>
                  <a:pt x="1405890" y="2645905"/>
                </a:cubicBezTo>
                <a:cubicBezTo>
                  <a:pt x="1405890" y="2645905"/>
                  <a:pt x="1406843" y="2645905"/>
                  <a:pt x="1406843" y="2645905"/>
                </a:cubicBezTo>
                <a:cubicBezTo>
                  <a:pt x="1407795" y="2645905"/>
                  <a:pt x="1407795" y="2645905"/>
                  <a:pt x="1408748" y="2645905"/>
                </a:cubicBezTo>
                <a:cubicBezTo>
                  <a:pt x="1409700" y="2645905"/>
                  <a:pt x="1409700" y="2645905"/>
                  <a:pt x="1410653" y="2645905"/>
                </a:cubicBezTo>
                <a:cubicBezTo>
                  <a:pt x="1411605" y="2645905"/>
                  <a:pt x="1411605" y="2645905"/>
                  <a:pt x="1412558" y="2645905"/>
                </a:cubicBezTo>
                <a:cubicBezTo>
                  <a:pt x="1413510" y="2645905"/>
                  <a:pt x="1413510" y="2645905"/>
                  <a:pt x="1414463" y="2645905"/>
                </a:cubicBezTo>
                <a:cubicBezTo>
                  <a:pt x="1414463" y="2645905"/>
                  <a:pt x="1414463" y="2645905"/>
                  <a:pt x="1414463" y="2645905"/>
                </a:cubicBezTo>
                <a:lnTo>
                  <a:pt x="1513523" y="2818307"/>
                </a:lnTo>
                <a:cubicBezTo>
                  <a:pt x="1504950" y="2826880"/>
                  <a:pt x="1502093" y="2840215"/>
                  <a:pt x="1508760" y="2850692"/>
                </a:cubicBezTo>
                <a:cubicBezTo>
                  <a:pt x="1516380" y="2863075"/>
                  <a:pt x="1531620" y="2867837"/>
                  <a:pt x="1544955" y="2860217"/>
                </a:cubicBezTo>
                <a:cubicBezTo>
                  <a:pt x="1557338" y="2852597"/>
                  <a:pt x="1562100" y="2837357"/>
                  <a:pt x="1554480" y="2824022"/>
                </a:cubicBezTo>
                <a:cubicBezTo>
                  <a:pt x="1547813" y="2813545"/>
                  <a:pt x="1535430" y="2808782"/>
                  <a:pt x="1524000" y="2812592"/>
                </a:cubicBezTo>
                <a:lnTo>
                  <a:pt x="1424940" y="2640190"/>
                </a:lnTo>
                <a:cubicBezTo>
                  <a:pt x="1424940" y="2640190"/>
                  <a:pt x="1424940" y="2640190"/>
                  <a:pt x="1424940" y="2640190"/>
                </a:cubicBezTo>
                <a:cubicBezTo>
                  <a:pt x="1424940" y="2640190"/>
                  <a:pt x="1425893" y="2639237"/>
                  <a:pt x="1425893" y="2639237"/>
                </a:cubicBezTo>
                <a:cubicBezTo>
                  <a:pt x="1425893" y="2639237"/>
                  <a:pt x="1426845" y="2638285"/>
                  <a:pt x="1426845" y="2638285"/>
                </a:cubicBezTo>
                <a:cubicBezTo>
                  <a:pt x="1426845" y="2638285"/>
                  <a:pt x="1427798" y="2637332"/>
                  <a:pt x="1427798" y="2637332"/>
                </a:cubicBezTo>
                <a:cubicBezTo>
                  <a:pt x="1427798" y="2637332"/>
                  <a:pt x="1428750" y="2636380"/>
                  <a:pt x="1428750" y="2636380"/>
                </a:cubicBezTo>
                <a:cubicBezTo>
                  <a:pt x="1428750" y="2636380"/>
                  <a:pt x="1428750" y="2636380"/>
                  <a:pt x="1429703" y="2635427"/>
                </a:cubicBezTo>
                <a:cubicBezTo>
                  <a:pt x="1429703" y="2635427"/>
                  <a:pt x="1429703" y="2634475"/>
                  <a:pt x="1429703" y="2634475"/>
                </a:cubicBezTo>
                <a:cubicBezTo>
                  <a:pt x="1429703" y="2633522"/>
                  <a:pt x="1430655" y="2633522"/>
                  <a:pt x="1430655" y="2632570"/>
                </a:cubicBezTo>
                <a:cubicBezTo>
                  <a:pt x="1430655" y="2631617"/>
                  <a:pt x="1430655" y="2631617"/>
                  <a:pt x="1431608" y="2630665"/>
                </a:cubicBezTo>
                <a:cubicBezTo>
                  <a:pt x="1431608" y="2629712"/>
                  <a:pt x="1431608" y="2629712"/>
                  <a:pt x="1432560" y="2628760"/>
                </a:cubicBezTo>
                <a:cubicBezTo>
                  <a:pt x="1432560" y="2628760"/>
                  <a:pt x="1432560" y="2627807"/>
                  <a:pt x="1432560" y="2626855"/>
                </a:cubicBezTo>
                <a:cubicBezTo>
                  <a:pt x="1432560" y="2625902"/>
                  <a:pt x="1432560" y="2625902"/>
                  <a:pt x="1432560" y="2624950"/>
                </a:cubicBezTo>
                <a:cubicBezTo>
                  <a:pt x="1432560" y="2623997"/>
                  <a:pt x="1432560" y="2623997"/>
                  <a:pt x="1432560" y="2623045"/>
                </a:cubicBezTo>
                <a:cubicBezTo>
                  <a:pt x="1432560" y="2622092"/>
                  <a:pt x="1432560" y="2622092"/>
                  <a:pt x="1432560" y="2621140"/>
                </a:cubicBezTo>
                <a:cubicBezTo>
                  <a:pt x="1432560" y="2621140"/>
                  <a:pt x="1432560" y="2620187"/>
                  <a:pt x="1432560" y="2620187"/>
                </a:cubicBezTo>
                <a:cubicBezTo>
                  <a:pt x="1432560" y="2620187"/>
                  <a:pt x="1432560" y="2619235"/>
                  <a:pt x="1432560" y="2619235"/>
                </a:cubicBezTo>
                <a:cubicBezTo>
                  <a:pt x="1432560" y="2618282"/>
                  <a:pt x="1432560" y="2618282"/>
                  <a:pt x="1432560" y="2617330"/>
                </a:cubicBezTo>
                <a:cubicBezTo>
                  <a:pt x="1432560" y="2616377"/>
                  <a:pt x="1432560" y="2616377"/>
                  <a:pt x="1432560" y="2615425"/>
                </a:cubicBezTo>
                <a:cubicBezTo>
                  <a:pt x="1432560" y="2614472"/>
                  <a:pt x="1432560" y="2614472"/>
                  <a:pt x="1432560" y="2613520"/>
                </a:cubicBezTo>
                <a:cubicBezTo>
                  <a:pt x="1432560" y="2612567"/>
                  <a:pt x="1432560" y="2612567"/>
                  <a:pt x="1432560" y="2611615"/>
                </a:cubicBezTo>
                <a:cubicBezTo>
                  <a:pt x="1432560" y="2610662"/>
                  <a:pt x="1432560" y="2610662"/>
                  <a:pt x="1431608" y="2609710"/>
                </a:cubicBezTo>
                <a:cubicBezTo>
                  <a:pt x="1431608" y="2608757"/>
                  <a:pt x="1431608" y="2608757"/>
                  <a:pt x="1430655" y="2607805"/>
                </a:cubicBezTo>
                <a:cubicBezTo>
                  <a:pt x="1430655" y="2606852"/>
                  <a:pt x="1429703" y="2606852"/>
                  <a:pt x="1429703" y="2605900"/>
                </a:cubicBezTo>
                <a:cubicBezTo>
                  <a:pt x="1429703" y="2605900"/>
                  <a:pt x="1429703" y="2604947"/>
                  <a:pt x="1429703" y="2604947"/>
                </a:cubicBezTo>
                <a:cubicBezTo>
                  <a:pt x="1429703" y="2604947"/>
                  <a:pt x="1429703" y="2604947"/>
                  <a:pt x="1428750" y="2603995"/>
                </a:cubicBezTo>
                <a:cubicBezTo>
                  <a:pt x="1428750" y="2603995"/>
                  <a:pt x="1427798" y="2603042"/>
                  <a:pt x="1427798" y="2603042"/>
                </a:cubicBezTo>
                <a:cubicBezTo>
                  <a:pt x="1427798" y="2602090"/>
                  <a:pt x="1426845" y="2602090"/>
                  <a:pt x="1426845" y="2602090"/>
                </a:cubicBezTo>
                <a:cubicBezTo>
                  <a:pt x="1426845" y="2602090"/>
                  <a:pt x="1425893" y="2601137"/>
                  <a:pt x="1425893" y="2601137"/>
                </a:cubicBezTo>
                <a:cubicBezTo>
                  <a:pt x="1425893" y="2601137"/>
                  <a:pt x="1424940" y="2600185"/>
                  <a:pt x="1424940" y="2600185"/>
                </a:cubicBezTo>
                <a:cubicBezTo>
                  <a:pt x="1424940" y="2600185"/>
                  <a:pt x="1424940" y="2600185"/>
                  <a:pt x="1424940" y="2600185"/>
                </a:cubicBezTo>
                <a:lnTo>
                  <a:pt x="1524000" y="2427782"/>
                </a:lnTo>
                <a:cubicBezTo>
                  <a:pt x="1524000" y="2427782"/>
                  <a:pt x="1524000" y="2427782"/>
                  <a:pt x="1524000" y="2427782"/>
                </a:cubicBezTo>
                <a:cubicBezTo>
                  <a:pt x="1524953" y="2427782"/>
                  <a:pt x="1524953" y="2427782"/>
                  <a:pt x="1525905" y="2427782"/>
                </a:cubicBezTo>
                <a:cubicBezTo>
                  <a:pt x="1526858" y="2427782"/>
                  <a:pt x="1526858" y="2427782"/>
                  <a:pt x="1527810" y="2427782"/>
                </a:cubicBezTo>
                <a:cubicBezTo>
                  <a:pt x="1528763" y="2427782"/>
                  <a:pt x="1528763" y="2427782"/>
                  <a:pt x="1529715" y="2427782"/>
                </a:cubicBezTo>
                <a:cubicBezTo>
                  <a:pt x="1530668" y="2427782"/>
                  <a:pt x="1530668" y="2427782"/>
                  <a:pt x="1531620" y="2427782"/>
                </a:cubicBezTo>
                <a:cubicBezTo>
                  <a:pt x="1531620" y="2427782"/>
                  <a:pt x="1532573" y="2427782"/>
                  <a:pt x="1532573" y="2427782"/>
                </a:cubicBezTo>
                <a:cubicBezTo>
                  <a:pt x="1532573" y="2427782"/>
                  <a:pt x="1533525" y="2427782"/>
                  <a:pt x="1533525" y="2427782"/>
                </a:cubicBezTo>
                <a:cubicBezTo>
                  <a:pt x="1534478" y="2427782"/>
                  <a:pt x="1534478" y="2427782"/>
                  <a:pt x="1535430" y="2427782"/>
                </a:cubicBezTo>
                <a:cubicBezTo>
                  <a:pt x="1536383" y="2427782"/>
                  <a:pt x="1536383" y="2427782"/>
                  <a:pt x="1537335" y="2427782"/>
                </a:cubicBezTo>
                <a:cubicBezTo>
                  <a:pt x="1538288" y="2427782"/>
                  <a:pt x="1538288" y="2427782"/>
                  <a:pt x="1539240" y="2427782"/>
                </a:cubicBezTo>
                <a:cubicBezTo>
                  <a:pt x="1540193" y="2427782"/>
                  <a:pt x="1540193" y="2427782"/>
                  <a:pt x="1541145" y="2427782"/>
                </a:cubicBezTo>
                <a:cubicBezTo>
                  <a:pt x="1542098" y="2427782"/>
                  <a:pt x="1542098" y="2427782"/>
                  <a:pt x="1543050" y="2426830"/>
                </a:cubicBezTo>
                <a:cubicBezTo>
                  <a:pt x="1544003" y="2426830"/>
                  <a:pt x="1544003" y="2426830"/>
                  <a:pt x="1544955" y="2425877"/>
                </a:cubicBezTo>
                <a:cubicBezTo>
                  <a:pt x="1545908" y="2425877"/>
                  <a:pt x="1545908" y="2424925"/>
                  <a:pt x="1546860" y="2424925"/>
                </a:cubicBezTo>
                <a:cubicBezTo>
                  <a:pt x="1546860" y="2424925"/>
                  <a:pt x="1547813" y="2424925"/>
                  <a:pt x="1547813" y="2424925"/>
                </a:cubicBezTo>
                <a:cubicBezTo>
                  <a:pt x="1547813" y="2424925"/>
                  <a:pt x="1547813" y="2424925"/>
                  <a:pt x="1548765" y="2423972"/>
                </a:cubicBezTo>
                <a:cubicBezTo>
                  <a:pt x="1548765" y="2423972"/>
                  <a:pt x="1549718" y="2423020"/>
                  <a:pt x="1549718" y="2423020"/>
                </a:cubicBezTo>
                <a:cubicBezTo>
                  <a:pt x="1550670" y="2423020"/>
                  <a:pt x="1550670" y="2422067"/>
                  <a:pt x="1550670" y="2422067"/>
                </a:cubicBezTo>
                <a:cubicBezTo>
                  <a:pt x="1550670" y="2422067"/>
                  <a:pt x="1551623" y="2421115"/>
                  <a:pt x="1551623" y="2421115"/>
                </a:cubicBezTo>
                <a:cubicBezTo>
                  <a:pt x="1551623" y="2421115"/>
                  <a:pt x="1552575" y="2420162"/>
                  <a:pt x="1552575" y="2420162"/>
                </a:cubicBezTo>
                <a:cubicBezTo>
                  <a:pt x="1552575" y="2420162"/>
                  <a:pt x="1553528" y="2419210"/>
                  <a:pt x="1553528" y="2419210"/>
                </a:cubicBezTo>
                <a:cubicBezTo>
                  <a:pt x="1553528" y="2419210"/>
                  <a:pt x="1554480" y="2418257"/>
                  <a:pt x="1554480" y="2418257"/>
                </a:cubicBezTo>
                <a:cubicBezTo>
                  <a:pt x="1554480" y="2418257"/>
                  <a:pt x="1555433" y="2417305"/>
                  <a:pt x="1555433" y="2417305"/>
                </a:cubicBezTo>
                <a:cubicBezTo>
                  <a:pt x="1555433" y="2417305"/>
                  <a:pt x="1555433" y="2417305"/>
                  <a:pt x="1556385" y="2416352"/>
                </a:cubicBezTo>
                <a:cubicBezTo>
                  <a:pt x="1556385" y="2416352"/>
                  <a:pt x="1556385" y="2415400"/>
                  <a:pt x="1556385" y="2415400"/>
                </a:cubicBezTo>
                <a:cubicBezTo>
                  <a:pt x="1556385" y="2414447"/>
                  <a:pt x="1557338" y="2414447"/>
                  <a:pt x="1557338" y="2413495"/>
                </a:cubicBezTo>
                <a:cubicBezTo>
                  <a:pt x="1557338" y="2412542"/>
                  <a:pt x="1557338" y="2412542"/>
                  <a:pt x="1558290" y="2411590"/>
                </a:cubicBezTo>
                <a:cubicBezTo>
                  <a:pt x="1558290" y="2410637"/>
                  <a:pt x="1558290" y="2410637"/>
                  <a:pt x="1559243" y="2409685"/>
                </a:cubicBezTo>
                <a:cubicBezTo>
                  <a:pt x="1559243" y="2409685"/>
                  <a:pt x="1559243" y="2408732"/>
                  <a:pt x="1559243" y="2407780"/>
                </a:cubicBezTo>
                <a:cubicBezTo>
                  <a:pt x="1559243" y="2407780"/>
                  <a:pt x="1559243" y="2407780"/>
                  <a:pt x="1559243" y="2407780"/>
                </a:cubicBezTo>
                <a:lnTo>
                  <a:pt x="1758315" y="2407780"/>
                </a:lnTo>
                <a:cubicBezTo>
                  <a:pt x="1761173" y="2419210"/>
                  <a:pt x="1771650" y="2427782"/>
                  <a:pt x="1784033" y="2427782"/>
                </a:cubicBezTo>
                <a:cubicBezTo>
                  <a:pt x="1798320" y="2427782"/>
                  <a:pt x="1809750" y="2416352"/>
                  <a:pt x="1809750" y="2402065"/>
                </a:cubicBezTo>
                <a:cubicBezTo>
                  <a:pt x="1809750" y="2387777"/>
                  <a:pt x="1798320" y="2376347"/>
                  <a:pt x="1784033" y="2376347"/>
                </a:cubicBezTo>
                <a:cubicBezTo>
                  <a:pt x="1771650" y="2376347"/>
                  <a:pt x="1761173" y="2384920"/>
                  <a:pt x="1758315" y="2396350"/>
                </a:cubicBezTo>
                <a:lnTo>
                  <a:pt x="1559243" y="2396350"/>
                </a:lnTo>
                <a:cubicBezTo>
                  <a:pt x="1559243" y="2396350"/>
                  <a:pt x="1559243" y="2396350"/>
                  <a:pt x="1559243" y="2396350"/>
                </a:cubicBezTo>
                <a:cubicBezTo>
                  <a:pt x="1559243" y="2395397"/>
                  <a:pt x="1559243" y="2395397"/>
                  <a:pt x="1559243" y="2394445"/>
                </a:cubicBezTo>
                <a:cubicBezTo>
                  <a:pt x="1559243" y="2393492"/>
                  <a:pt x="1559243" y="2393492"/>
                  <a:pt x="1558290" y="2392540"/>
                </a:cubicBezTo>
                <a:cubicBezTo>
                  <a:pt x="1558290" y="2391587"/>
                  <a:pt x="1558290" y="2391587"/>
                  <a:pt x="1557338" y="2390635"/>
                </a:cubicBezTo>
                <a:cubicBezTo>
                  <a:pt x="1557338" y="2389682"/>
                  <a:pt x="1556385" y="2389682"/>
                  <a:pt x="1556385" y="2388730"/>
                </a:cubicBezTo>
                <a:cubicBezTo>
                  <a:pt x="1556385" y="2388730"/>
                  <a:pt x="1556385" y="2387777"/>
                  <a:pt x="1556385" y="2387777"/>
                </a:cubicBezTo>
                <a:cubicBezTo>
                  <a:pt x="1556385" y="2387777"/>
                  <a:pt x="1556385" y="2387777"/>
                  <a:pt x="1555433" y="2386825"/>
                </a:cubicBezTo>
                <a:cubicBezTo>
                  <a:pt x="1555433" y="2386825"/>
                  <a:pt x="1554480" y="2385872"/>
                  <a:pt x="1554480" y="2385872"/>
                </a:cubicBezTo>
                <a:cubicBezTo>
                  <a:pt x="1554480" y="2384920"/>
                  <a:pt x="1553528" y="2384920"/>
                  <a:pt x="1553528" y="2384920"/>
                </a:cubicBezTo>
                <a:cubicBezTo>
                  <a:pt x="1553528" y="2384920"/>
                  <a:pt x="1552575" y="2383967"/>
                  <a:pt x="1552575" y="2383967"/>
                </a:cubicBezTo>
                <a:cubicBezTo>
                  <a:pt x="1552575" y="2383967"/>
                  <a:pt x="1551623" y="2383015"/>
                  <a:pt x="1551623" y="2383015"/>
                </a:cubicBezTo>
                <a:cubicBezTo>
                  <a:pt x="1551623" y="2383015"/>
                  <a:pt x="1550670" y="2382062"/>
                  <a:pt x="1550670" y="2382062"/>
                </a:cubicBezTo>
                <a:cubicBezTo>
                  <a:pt x="1550670" y="2382062"/>
                  <a:pt x="1549718" y="2381110"/>
                  <a:pt x="1549718" y="2381110"/>
                </a:cubicBezTo>
                <a:cubicBezTo>
                  <a:pt x="1549718" y="2381110"/>
                  <a:pt x="1548765" y="2380157"/>
                  <a:pt x="1548765" y="2380157"/>
                </a:cubicBezTo>
                <a:cubicBezTo>
                  <a:pt x="1548765" y="2380157"/>
                  <a:pt x="1548765" y="2380157"/>
                  <a:pt x="1547813" y="2379205"/>
                </a:cubicBezTo>
                <a:cubicBezTo>
                  <a:pt x="1546860" y="2378252"/>
                  <a:pt x="1546860" y="2379205"/>
                  <a:pt x="1546860" y="2379205"/>
                </a:cubicBezTo>
                <a:cubicBezTo>
                  <a:pt x="1545908" y="2379205"/>
                  <a:pt x="1545908" y="2378252"/>
                  <a:pt x="1544955" y="2378252"/>
                </a:cubicBezTo>
                <a:cubicBezTo>
                  <a:pt x="1544003" y="2378252"/>
                  <a:pt x="1544003" y="2378252"/>
                  <a:pt x="1543050" y="2377300"/>
                </a:cubicBezTo>
                <a:cubicBezTo>
                  <a:pt x="1542098" y="2377300"/>
                  <a:pt x="1542098" y="2377300"/>
                  <a:pt x="1541145" y="2376347"/>
                </a:cubicBezTo>
                <a:cubicBezTo>
                  <a:pt x="1541145" y="2376347"/>
                  <a:pt x="1540193" y="2376347"/>
                  <a:pt x="1540193" y="2376347"/>
                </a:cubicBezTo>
                <a:cubicBezTo>
                  <a:pt x="1539240" y="2376347"/>
                  <a:pt x="1539240" y="2376347"/>
                  <a:pt x="1538288" y="2376347"/>
                </a:cubicBezTo>
                <a:cubicBezTo>
                  <a:pt x="1537335" y="2376347"/>
                  <a:pt x="1537335" y="2376347"/>
                  <a:pt x="1536383" y="2376347"/>
                </a:cubicBezTo>
                <a:cubicBezTo>
                  <a:pt x="1535430" y="2376347"/>
                  <a:pt x="1535430" y="2376347"/>
                  <a:pt x="1534478" y="2376347"/>
                </a:cubicBezTo>
                <a:cubicBezTo>
                  <a:pt x="1534478" y="2376347"/>
                  <a:pt x="1533525" y="2376347"/>
                  <a:pt x="1533525" y="2376347"/>
                </a:cubicBezTo>
                <a:cubicBezTo>
                  <a:pt x="1533525" y="2376347"/>
                  <a:pt x="1532573" y="2376347"/>
                  <a:pt x="1532573" y="2376347"/>
                </a:cubicBezTo>
                <a:cubicBezTo>
                  <a:pt x="1531620" y="2376347"/>
                  <a:pt x="1531620" y="2376347"/>
                  <a:pt x="1530668" y="2376347"/>
                </a:cubicBezTo>
                <a:cubicBezTo>
                  <a:pt x="1529715" y="2376347"/>
                  <a:pt x="1529715" y="2376347"/>
                  <a:pt x="1528763" y="2376347"/>
                </a:cubicBezTo>
                <a:cubicBezTo>
                  <a:pt x="1527810" y="2376347"/>
                  <a:pt x="1527810" y="2376347"/>
                  <a:pt x="1526858" y="2376347"/>
                </a:cubicBezTo>
                <a:cubicBezTo>
                  <a:pt x="1525905" y="2376347"/>
                  <a:pt x="1525905" y="2376347"/>
                  <a:pt x="1524953" y="2376347"/>
                </a:cubicBezTo>
                <a:cubicBezTo>
                  <a:pt x="1524953" y="2376347"/>
                  <a:pt x="1524953" y="2376347"/>
                  <a:pt x="1524953" y="2376347"/>
                </a:cubicBezTo>
                <a:lnTo>
                  <a:pt x="1425893" y="2203945"/>
                </a:lnTo>
                <a:cubicBezTo>
                  <a:pt x="1425893" y="2203945"/>
                  <a:pt x="1425893" y="2203945"/>
                  <a:pt x="1425893" y="2203945"/>
                </a:cubicBezTo>
                <a:cubicBezTo>
                  <a:pt x="1425893" y="2203945"/>
                  <a:pt x="1426845" y="2202992"/>
                  <a:pt x="1426845" y="2202992"/>
                </a:cubicBezTo>
                <a:cubicBezTo>
                  <a:pt x="1426845" y="2202992"/>
                  <a:pt x="1427798" y="2202040"/>
                  <a:pt x="1427798" y="2202040"/>
                </a:cubicBezTo>
                <a:cubicBezTo>
                  <a:pt x="1427798" y="2202040"/>
                  <a:pt x="1428750" y="2201087"/>
                  <a:pt x="1428750" y="2201087"/>
                </a:cubicBezTo>
                <a:cubicBezTo>
                  <a:pt x="1428750" y="2201087"/>
                  <a:pt x="1429703" y="2200135"/>
                  <a:pt x="1429703" y="2200135"/>
                </a:cubicBezTo>
                <a:cubicBezTo>
                  <a:pt x="1429703" y="2200135"/>
                  <a:pt x="1429703" y="2200135"/>
                  <a:pt x="1430655" y="2199182"/>
                </a:cubicBezTo>
                <a:cubicBezTo>
                  <a:pt x="1431608" y="2198230"/>
                  <a:pt x="1430655" y="2198230"/>
                  <a:pt x="1430655" y="2198230"/>
                </a:cubicBezTo>
                <a:cubicBezTo>
                  <a:pt x="1430655" y="2197277"/>
                  <a:pt x="1431608" y="2197277"/>
                  <a:pt x="1431608" y="2196325"/>
                </a:cubicBezTo>
                <a:cubicBezTo>
                  <a:pt x="1431608" y="2195372"/>
                  <a:pt x="1431608" y="2195372"/>
                  <a:pt x="1432560" y="2194420"/>
                </a:cubicBezTo>
                <a:cubicBezTo>
                  <a:pt x="1432560" y="2193467"/>
                  <a:pt x="1432560" y="2193467"/>
                  <a:pt x="1433513" y="2192515"/>
                </a:cubicBezTo>
                <a:cubicBezTo>
                  <a:pt x="1433513" y="2192515"/>
                  <a:pt x="1433513" y="2191562"/>
                  <a:pt x="1433513" y="2190610"/>
                </a:cubicBezTo>
                <a:cubicBezTo>
                  <a:pt x="1433513" y="2189657"/>
                  <a:pt x="1433513" y="2189657"/>
                  <a:pt x="1433513" y="2188705"/>
                </a:cubicBezTo>
                <a:cubicBezTo>
                  <a:pt x="1433513" y="2187752"/>
                  <a:pt x="1433513" y="2187752"/>
                  <a:pt x="1433513" y="2186800"/>
                </a:cubicBezTo>
                <a:cubicBezTo>
                  <a:pt x="1433513" y="2185847"/>
                  <a:pt x="1433513" y="2185847"/>
                  <a:pt x="1433513" y="2184895"/>
                </a:cubicBezTo>
                <a:cubicBezTo>
                  <a:pt x="1433513" y="2184895"/>
                  <a:pt x="1433513" y="2183942"/>
                  <a:pt x="1433513" y="2183942"/>
                </a:cubicBezTo>
                <a:cubicBezTo>
                  <a:pt x="1433513" y="2183942"/>
                  <a:pt x="1433513" y="2182990"/>
                  <a:pt x="1433513" y="2182990"/>
                </a:cubicBezTo>
                <a:cubicBezTo>
                  <a:pt x="1433513" y="2182037"/>
                  <a:pt x="1433513" y="2182037"/>
                  <a:pt x="1433513" y="2181085"/>
                </a:cubicBezTo>
                <a:cubicBezTo>
                  <a:pt x="1433513" y="2180132"/>
                  <a:pt x="1433513" y="2180132"/>
                  <a:pt x="1433513" y="2179180"/>
                </a:cubicBezTo>
                <a:cubicBezTo>
                  <a:pt x="1433513" y="2178227"/>
                  <a:pt x="1433513" y="2178227"/>
                  <a:pt x="1433513" y="2177275"/>
                </a:cubicBezTo>
                <a:cubicBezTo>
                  <a:pt x="1433513" y="2176322"/>
                  <a:pt x="1433513" y="2176322"/>
                  <a:pt x="1433513" y="2175370"/>
                </a:cubicBezTo>
                <a:cubicBezTo>
                  <a:pt x="1433513" y="2174417"/>
                  <a:pt x="1433513" y="2174417"/>
                  <a:pt x="1432560" y="2173465"/>
                </a:cubicBezTo>
                <a:cubicBezTo>
                  <a:pt x="1432560" y="2172512"/>
                  <a:pt x="1432560" y="2172512"/>
                  <a:pt x="1431608" y="2171560"/>
                </a:cubicBezTo>
                <a:cubicBezTo>
                  <a:pt x="1431608" y="2170607"/>
                  <a:pt x="1430655" y="2170607"/>
                  <a:pt x="1430655" y="2169655"/>
                </a:cubicBezTo>
                <a:cubicBezTo>
                  <a:pt x="1430655" y="2169655"/>
                  <a:pt x="1430655" y="2168702"/>
                  <a:pt x="1430655" y="2168702"/>
                </a:cubicBezTo>
                <a:cubicBezTo>
                  <a:pt x="1430655" y="2168702"/>
                  <a:pt x="1430655" y="2168702"/>
                  <a:pt x="1429703" y="2167750"/>
                </a:cubicBezTo>
                <a:cubicBezTo>
                  <a:pt x="1429703" y="2167750"/>
                  <a:pt x="1428750" y="2166797"/>
                  <a:pt x="1428750" y="2166797"/>
                </a:cubicBezTo>
                <a:cubicBezTo>
                  <a:pt x="1428750" y="2165845"/>
                  <a:pt x="1427798" y="2165845"/>
                  <a:pt x="1427798" y="2165845"/>
                </a:cubicBezTo>
                <a:cubicBezTo>
                  <a:pt x="1427798" y="2165845"/>
                  <a:pt x="1426845" y="2164892"/>
                  <a:pt x="1426845" y="2164892"/>
                </a:cubicBezTo>
                <a:cubicBezTo>
                  <a:pt x="1426845" y="2164892"/>
                  <a:pt x="1425893" y="2163940"/>
                  <a:pt x="1425893" y="2163940"/>
                </a:cubicBezTo>
                <a:cubicBezTo>
                  <a:pt x="1425893" y="2163940"/>
                  <a:pt x="1425893" y="2163940"/>
                  <a:pt x="1425893" y="2163940"/>
                </a:cubicBezTo>
                <a:lnTo>
                  <a:pt x="1524953" y="1991537"/>
                </a:lnTo>
                <a:cubicBezTo>
                  <a:pt x="1524953" y="1991537"/>
                  <a:pt x="1524953" y="1991537"/>
                  <a:pt x="1524953" y="1991537"/>
                </a:cubicBezTo>
                <a:cubicBezTo>
                  <a:pt x="1524953" y="1991537"/>
                  <a:pt x="1525905" y="1991537"/>
                  <a:pt x="1526858" y="1991537"/>
                </a:cubicBezTo>
                <a:cubicBezTo>
                  <a:pt x="1527810" y="1991537"/>
                  <a:pt x="1527810" y="1991537"/>
                  <a:pt x="1528763" y="1991537"/>
                </a:cubicBezTo>
                <a:cubicBezTo>
                  <a:pt x="1529715" y="1991537"/>
                  <a:pt x="1529715" y="1991537"/>
                  <a:pt x="1530668" y="1991537"/>
                </a:cubicBezTo>
                <a:cubicBezTo>
                  <a:pt x="1531620" y="1991537"/>
                  <a:pt x="1531620" y="1991537"/>
                  <a:pt x="1532573" y="1991537"/>
                </a:cubicBezTo>
                <a:cubicBezTo>
                  <a:pt x="1532573" y="1991537"/>
                  <a:pt x="1533525" y="1991537"/>
                  <a:pt x="1533525" y="1991537"/>
                </a:cubicBezTo>
                <a:cubicBezTo>
                  <a:pt x="1533525" y="1991537"/>
                  <a:pt x="1534478" y="1991537"/>
                  <a:pt x="1534478" y="1991537"/>
                </a:cubicBezTo>
                <a:cubicBezTo>
                  <a:pt x="1535430" y="1991537"/>
                  <a:pt x="1535430" y="1991537"/>
                  <a:pt x="1536383" y="1991537"/>
                </a:cubicBezTo>
                <a:cubicBezTo>
                  <a:pt x="1537335" y="1991537"/>
                  <a:pt x="1537335" y="1991537"/>
                  <a:pt x="1538288" y="1991537"/>
                </a:cubicBezTo>
                <a:cubicBezTo>
                  <a:pt x="1539240" y="1991537"/>
                  <a:pt x="1539240" y="1991537"/>
                  <a:pt x="1540193" y="1991537"/>
                </a:cubicBezTo>
                <a:cubicBezTo>
                  <a:pt x="1541145" y="1991537"/>
                  <a:pt x="1541145" y="1991537"/>
                  <a:pt x="1541145" y="1991537"/>
                </a:cubicBezTo>
                <a:cubicBezTo>
                  <a:pt x="1542098" y="1991537"/>
                  <a:pt x="1542098" y="1991537"/>
                  <a:pt x="1543050" y="1990585"/>
                </a:cubicBezTo>
                <a:cubicBezTo>
                  <a:pt x="1544003" y="1990585"/>
                  <a:pt x="1544003" y="1990585"/>
                  <a:pt x="1544955" y="1989632"/>
                </a:cubicBezTo>
                <a:cubicBezTo>
                  <a:pt x="1545908" y="1989632"/>
                  <a:pt x="1545908" y="1988680"/>
                  <a:pt x="1546860" y="1988680"/>
                </a:cubicBezTo>
                <a:cubicBezTo>
                  <a:pt x="1546860" y="1988680"/>
                  <a:pt x="1547813" y="1988680"/>
                  <a:pt x="1547813" y="1988680"/>
                </a:cubicBezTo>
                <a:cubicBezTo>
                  <a:pt x="1547813" y="1988680"/>
                  <a:pt x="1547813" y="1988680"/>
                  <a:pt x="1548765" y="1987727"/>
                </a:cubicBezTo>
                <a:cubicBezTo>
                  <a:pt x="1548765" y="1987727"/>
                  <a:pt x="1549718" y="1986775"/>
                  <a:pt x="1549718" y="1986775"/>
                </a:cubicBezTo>
                <a:cubicBezTo>
                  <a:pt x="1550670" y="1986775"/>
                  <a:pt x="1550670" y="1985822"/>
                  <a:pt x="1550670" y="1985822"/>
                </a:cubicBezTo>
                <a:cubicBezTo>
                  <a:pt x="1550670" y="1985822"/>
                  <a:pt x="1551623" y="1984870"/>
                  <a:pt x="1551623" y="1984870"/>
                </a:cubicBezTo>
                <a:cubicBezTo>
                  <a:pt x="1551623" y="1984870"/>
                  <a:pt x="1552575" y="1983917"/>
                  <a:pt x="1552575" y="1983917"/>
                </a:cubicBezTo>
                <a:cubicBezTo>
                  <a:pt x="1552575" y="1983917"/>
                  <a:pt x="1553528" y="1982965"/>
                  <a:pt x="1553528" y="1982965"/>
                </a:cubicBezTo>
                <a:cubicBezTo>
                  <a:pt x="1553528" y="1982965"/>
                  <a:pt x="1554480" y="1982012"/>
                  <a:pt x="1554480" y="1982012"/>
                </a:cubicBezTo>
                <a:cubicBezTo>
                  <a:pt x="1554480" y="1982012"/>
                  <a:pt x="1555433" y="1981060"/>
                  <a:pt x="1555433" y="1981060"/>
                </a:cubicBezTo>
                <a:cubicBezTo>
                  <a:pt x="1555433" y="1981060"/>
                  <a:pt x="1555433" y="1981060"/>
                  <a:pt x="1556385" y="1980107"/>
                </a:cubicBezTo>
                <a:cubicBezTo>
                  <a:pt x="1556385" y="1980107"/>
                  <a:pt x="1556385" y="1979155"/>
                  <a:pt x="1556385" y="1979155"/>
                </a:cubicBezTo>
                <a:cubicBezTo>
                  <a:pt x="1556385" y="1978202"/>
                  <a:pt x="1557338" y="1978202"/>
                  <a:pt x="1557338" y="1977250"/>
                </a:cubicBezTo>
                <a:cubicBezTo>
                  <a:pt x="1557338" y="1976297"/>
                  <a:pt x="1557338" y="1976297"/>
                  <a:pt x="1558290" y="1975345"/>
                </a:cubicBezTo>
                <a:cubicBezTo>
                  <a:pt x="1558290" y="1974392"/>
                  <a:pt x="1558290" y="1974392"/>
                  <a:pt x="1559243" y="1973440"/>
                </a:cubicBezTo>
                <a:cubicBezTo>
                  <a:pt x="1559243" y="1973440"/>
                  <a:pt x="1559243" y="1972487"/>
                  <a:pt x="1559243" y="1971535"/>
                </a:cubicBezTo>
                <a:cubicBezTo>
                  <a:pt x="1559243" y="1971535"/>
                  <a:pt x="1559243" y="1971535"/>
                  <a:pt x="1559243" y="1971535"/>
                </a:cubicBezTo>
                <a:lnTo>
                  <a:pt x="1758315" y="1971535"/>
                </a:lnTo>
                <a:cubicBezTo>
                  <a:pt x="1758315" y="1971535"/>
                  <a:pt x="1758315" y="1971535"/>
                  <a:pt x="1758315" y="1971535"/>
                </a:cubicBezTo>
                <a:cubicBezTo>
                  <a:pt x="1758315" y="1972487"/>
                  <a:pt x="1758315" y="1973440"/>
                  <a:pt x="1759268" y="1974392"/>
                </a:cubicBezTo>
                <a:cubicBezTo>
                  <a:pt x="1759268" y="1975345"/>
                  <a:pt x="1760220" y="1976297"/>
                  <a:pt x="1760220" y="1977250"/>
                </a:cubicBezTo>
                <a:cubicBezTo>
                  <a:pt x="1760220" y="1978202"/>
                  <a:pt x="1761173" y="1979155"/>
                  <a:pt x="1761173" y="1979155"/>
                </a:cubicBezTo>
                <a:cubicBezTo>
                  <a:pt x="1761173" y="1980107"/>
                  <a:pt x="1762125" y="1981060"/>
                  <a:pt x="1762125" y="1981060"/>
                </a:cubicBezTo>
                <a:cubicBezTo>
                  <a:pt x="1763078" y="1982012"/>
                  <a:pt x="1763078" y="1982012"/>
                  <a:pt x="1764030" y="1982965"/>
                </a:cubicBezTo>
                <a:cubicBezTo>
                  <a:pt x="1764983" y="1983917"/>
                  <a:pt x="1764983" y="1983917"/>
                  <a:pt x="1765935" y="1984870"/>
                </a:cubicBezTo>
                <a:cubicBezTo>
                  <a:pt x="1766888" y="1985822"/>
                  <a:pt x="1766888" y="1985822"/>
                  <a:pt x="1767840" y="1986775"/>
                </a:cubicBezTo>
                <a:cubicBezTo>
                  <a:pt x="1768793" y="1987727"/>
                  <a:pt x="1769745" y="1987727"/>
                  <a:pt x="1769745" y="1988680"/>
                </a:cubicBezTo>
                <a:cubicBezTo>
                  <a:pt x="1769745" y="1988680"/>
                  <a:pt x="1769745" y="1988680"/>
                  <a:pt x="1770698" y="1989632"/>
                </a:cubicBezTo>
                <a:cubicBezTo>
                  <a:pt x="1770698" y="1989632"/>
                  <a:pt x="1771650" y="1989632"/>
                  <a:pt x="1771650" y="1990585"/>
                </a:cubicBezTo>
                <a:cubicBezTo>
                  <a:pt x="1772603" y="1990585"/>
                  <a:pt x="1773555" y="1991537"/>
                  <a:pt x="1774508" y="1991537"/>
                </a:cubicBezTo>
                <a:cubicBezTo>
                  <a:pt x="1775460" y="1991537"/>
                  <a:pt x="1776413" y="1992490"/>
                  <a:pt x="1777365" y="1992490"/>
                </a:cubicBezTo>
                <a:cubicBezTo>
                  <a:pt x="1778318" y="1992490"/>
                  <a:pt x="1779270" y="1992490"/>
                  <a:pt x="1780223" y="1993442"/>
                </a:cubicBezTo>
                <a:cubicBezTo>
                  <a:pt x="1781175" y="1993442"/>
                  <a:pt x="1782128" y="1993442"/>
                  <a:pt x="1783080" y="1993442"/>
                </a:cubicBezTo>
                <a:cubicBezTo>
                  <a:pt x="1784033" y="1993442"/>
                  <a:pt x="1784033" y="1993442"/>
                  <a:pt x="1784985" y="1993442"/>
                </a:cubicBezTo>
                <a:cubicBezTo>
                  <a:pt x="1784985" y="1993442"/>
                  <a:pt x="1785938" y="1993442"/>
                  <a:pt x="1785938" y="1993442"/>
                </a:cubicBezTo>
                <a:cubicBezTo>
                  <a:pt x="1786890" y="1993442"/>
                  <a:pt x="1787843" y="1993442"/>
                  <a:pt x="1788795" y="1993442"/>
                </a:cubicBezTo>
                <a:cubicBezTo>
                  <a:pt x="1789748" y="1993442"/>
                  <a:pt x="1790700" y="1993442"/>
                  <a:pt x="1791653" y="1993442"/>
                </a:cubicBezTo>
                <a:cubicBezTo>
                  <a:pt x="1792605" y="1993442"/>
                  <a:pt x="1793558" y="1993442"/>
                  <a:pt x="1794510" y="1992490"/>
                </a:cubicBezTo>
                <a:cubicBezTo>
                  <a:pt x="1795463" y="1992490"/>
                  <a:pt x="1796415" y="1991537"/>
                  <a:pt x="1797368" y="1991537"/>
                </a:cubicBezTo>
                <a:cubicBezTo>
                  <a:pt x="1798320" y="1991537"/>
                  <a:pt x="1799273" y="1990585"/>
                  <a:pt x="1799273" y="1990585"/>
                </a:cubicBezTo>
                <a:cubicBezTo>
                  <a:pt x="1800225" y="1990585"/>
                  <a:pt x="1801178" y="1989632"/>
                  <a:pt x="1801178" y="1989632"/>
                </a:cubicBezTo>
                <a:cubicBezTo>
                  <a:pt x="1802130" y="1988680"/>
                  <a:pt x="1802130" y="1988680"/>
                  <a:pt x="1803083" y="1987727"/>
                </a:cubicBezTo>
                <a:cubicBezTo>
                  <a:pt x="1804035" y="1986775"/>
                  <a:pt x="1804035" y="1986775"/>
                  <a:pt x="1804988" y="1985822"/>
                </a:cubicBezTo>
                <a:cubicBezTo>
                  <a:pt x="1805940" y="1984870"/>
                  <a:pt x="1805940" y="1984870"/>
                  <a:pt x="1806893" y="1983917"/>
                </a:cubicBezTo>
                <a:cubicBezTo>
                  <a:pt x="1807845" y="1982965"/>
                  <a:pt x="1807845" y="1982012"/>
                  <a:pt x="1808798" y="1982012"/>
                </a:cubicBezTo>
                <a:cubicBezTo>
                  <a:pt x="1808798" y="1982012"/>
                  <a:pt x="1808798" y="1982012"/>
                  <a:pt x="1809750" y="1981060"/>
                </a:cubicBezTo>
                <a:cubicBezTo>
                  <a:pt x="1809750" y="1981060"/>
                  <a:pt x="1809750" y="1980107"/>
                  <a:pt x="1810703" y="1980107"/>
                </a:cubicBezTo>
                <a:cubicBezTo>
                  <a:pt x="1810703" y="1979155"/>
                  <a:pt x="1811655" y="1978202"/>
                  <a:pt x="1811655" y="1977250"/>
                </a:cubicBezTo>
                <a:cubicBezTo>
                  <a:pt x="1811655" y="1976297"/>
                  <a:pt x="1812608" y="1975345"/>
                  <a:pt x="1812608" y="1974392"/>
                </a:cubicBezTo>
                <a:cubicBezTo>
                  <a:pt x="1812608" y="1973440"/>
                  <a:pt x="1812608" y="1972487"/>
                  <a:pt x="1813560" y="1971535"/>
                </a:cubicBezTo>
                <a:cubicBezTo>
                  <a:pt x="1813560" y="1970582"/>
                  <a:pt x="1813560" y="1969630"/>
                  <a:pt x="1813560" y="1968677"/>
                </a:cubicBezTo>
                <a:cubicBezTo>
                  <a:pt x="1813560" y="1967725"/>
                  <a:pt x="1813560" y="1967725"/>
                  <a:pt x="1813560" y="1966772"/>
                </a:cubicBezTo>
                <a:cubicBezTo>
                  <a:pt x="1813560" y="1966772"/>
                  <a:pt x="1813560" y="1965820"/>
                  <a:pt x="1813560" y="1965820"/>
                </a:cubicBezTo>
                <a:cubicBezTo>
                  <a:pt x="1813560" y="1964867"/>
                  <a:pt x="1813560" y="1963915"/>
                  <a:pt x="1813560" y="1962962"/>
                </a:cubicBezTo>
                <a:cubicBezTo>
                  <a:pt x="1813560" y="1962010"/>
                  <a:pt x="1813560" y="1961057"/>
                  <a:pt x="1813560" y="1960105"/>
                </a:cubicBezTo>
                <a:cubicBezTo>
                  <a:pt x="1813560" y="1959152"/>
                  <a:pt x="1813560" y="1958200"/>
                  <a:pt x="1812608" y="1958200"/>
                </a:cubicBezTo>
                <a:cubicBezTo>
                  <a:pt x="1812608" y="1957247"/>
                  <a:pt x="1811655" y="1956295"/>
                  <a:pt x="1811655" y="1955342"/>
                </a:cubicBezTo>
                <a:cubicBezTo>
                  <a:pt x="1811655" y="1954390"/>
                  <a:pt x="1810703" y="1953437"/>
                  <a:pt x="1810703" y="1953437"/>
                </a:cubicBezTo>
                <a:cubicBezTo>
                  <a:pt x="1810703" y="1952485"/>
                  <a:pt x="1809750" y="1951532"/>
                  <a:pt x="1809750" y="1951532"/>
                </a:cubicBezTo>
                <a:cubicBezTo>
                  <a:pt x="1808798" y="1950580"/>
                  <a:pt x="1808798" y="1950580"/>
                  <a:pt x="1807845" y="1949627"/>
                </a:cubicBezTo>
                <a:cubicBezTo>
                  <a:pt x="1806893" y="1948675"/>
                  <a:pt x="1806893" y="1948675"/>
                  <a:pt x="1805940" y="1947722"/>
                </a:cubicBezTo>
                <a:cubicBezTo>
                  <a:pt x="1805940" y="1947722"/>
                  <a:pt x="1805940" y="1947722"/>
                  <a:pt x="1805940" y="1947722"/>
                </a:cubicBezTo>
                <a:lnTo>
                  <a:pt x="1905000" y="1775320"/>
                </a:lnTo>
                <a:cubicBezTo>
                  <a:pt x="1905000" y="1775320"/>
                  <a:pt x="1905000" y="1775320"/>
                  <a:pt x="1905000" y="1775320"/>
                </a:cubicBezTo>
                <a:cubicBezTo>
                  <a:pt x="1905953" y="1775320"/>
                  <a:pt x="1905953" y="1775320"/>
                  <a:pt x="1906905" y="1775320"/>
                </a:cubicBezTo>
                <a:cubicBezTo>
                  <a:pt x="1907858" y="1775320"/>
                  <a:pt x="1907858" y="1775320"/>
                  <a:pt x="1908810" y="1775320"/>
                </a:cubicBezTo>
                <a:cubicBezTo>
                  <a:pt x="1909763" y="1775320"/>
                  <a:pt x="1909763" y="1775320"/>
                  <a:pt x="1910715" y="1775320"/>
                </a:cubicBezTo>
                <a:cubicBezTo>
                  <a:pt x="1911668" y="1775320"/>
                  <a:pt x="1911668" y="1775320"/>
                  <a:pt x="1912620" y="1775320"/>
                </a:cubicBezTo>
                <a:cubicBezTo>
                  <a:pt x="1912620" y="1775320"/>
                  <a:pt x="1913573" y="1775320"/>
                  <a:pt x="1913573" y="1775320"/>
                </a:cubicBezTo>
                <a:cubicBezTo>
                  <a:pt x="1913573" y="1775320"/>
                  <a:pt x="1914525" y="1775320"/>
                  <a:pt x="1914525" y="1775320"/>
                </a:cubicBezTo>
                <a:cubicBezTo>
                  <a:pt x="1915478" y="1775320"/>
                  <a:pt x="1915478" y="1775320"/>
                  <a:pt x="1916430" y="1775320"/>
                </a:cubicBezTo>
                <a:cubicBezTo>
                  <a:pt x="1917383" y="1775320"/>
                  <a:pt x="1917383" y="1775320"/>
                  <a:pt x="1918335" y="1775320"/>
                </a:cubicBezTo>
                <a:cubicBezTo>
                  <a:pt x="1919288" y="1775320"/>
                  <a:pt x="1919288" y="1775320"/>
                  <a:pt x="1920240" y="1775320"/>
                </a:cubicBezTo>
                <a:cubicBezTo>
                  <a:pt x="1921193" y="1775320"/>
                  <a:pt x="1921193" y="1775320"/>
                  <a:pt x="1922145" y="1775320"/>
                </a:cubicBezTo>
                <a:cubicBezTo>
                  <a:pt x="1923098" y="1775320"/>
                  <a:pt x="1923098" y="1775320"/>
                  <a:pt x="1924050" y="1774367"/>
                </a:cubicBezTo>
                <a:cubicBezTo>
                  <a:pt x="1925003" y="1774367"/>
                  <a:pt x="1925003" y="1774367"/>
                  <a:pt x="1925955" y="1773415"/>
                </a:cubicBezTo>
                <a:cubicBezTo>
                  <a:pt x="1926908" y="1773415"/>
                  <a:pt x="1926908" y="1772462"/>
                  <a:pt x="1927860" y="1772462"/>
                </a:cubicBezTo>
                <a:cubicBezTo>
                  <a:pt x="1927860" y="1772462"/>
                  <a:pt x="1928813" y="1772462"/>
                  <a:pt x="1928813" y="1772462"/>
                </a:cubicBezTo>
                <a:cubicBezTo>
                  <a:pt x="1928813" y="1772462"/>
                  <a:pt x="1928813" y="1772462"/>
                  <a:pt x="1929765" y="1771510"/>
                </a:cubicBezTo>
                <a:cubicBezTo>
                  <a:pt x="1929765" y="1771510"/>
                  <a:pt x="1930718" y="1770557"/>
                  <a:pt x="1930718" y="1770557"/>
                </a:cubicBezTo>
                <a:cubicBezTo>
                  <a:pt x="1931670" y="1770557"/>
                  <a:pt x="1931670" y="1769605"/>
                  <a:pt x="1931670" y="1769605"/>
                </a:cubicBezTo>
                <a:cubicBezTo>
                  <a:pt x="1931670" y="1769605"/>
                  <a:pt x="1932623" y="1768652"/>
                  <a:pt x="1932623" y="1768652"/>
                </a:cubicBezTo>
                <a:cubicBezTo>
                  <a:pt x="1932623" y="1768652"/>
                  <a:pt x="1933575" y="1767700"/>
                  <a:pt x="1933575" y="1767700"/>
                </a:cubicBezTo>
                <a:cubicBezTo>
                  <a:pt x="1933575" y="1767700"/>
                  <a:pt x="1934528" y="1766747"/>
                  <a:pt x="1934528" y="1766747"/>
                </a:cubicBezTo>
                <a:cubicBezTo>
                  <a:pt x="1934528" y="1766747"/>
                  <a:pt x="1935480" y="1765795"/>
                  <a:pt x="1935480" y="1765795"/>
                </a:cubicBezTo>
                <a:cubicBezTo>
                  <a:pt x="1935480" y="1765795"/>
                  <a:pt x="1936433" y="1764842"/>
                  <a:pt x="1936433" y="1764842"/>
                </a:cubicBezTo>
                <a:cubicBezTo>
                  <a:pt x="1936433" y="1764842"/>
                  <a:pt x="1936433" y="1764842"/>
                  <a:pt x="1937385" y="1763890"/>
                </a:cubicBezTo>
                <a:cubicBezTo>
                  <a:pt x="1937385" y="1763890"/>
                  <a:pt x="1937385" y="1762937"/>
                  <a:pt x="1937385" y="1762937"/>
                </a:cubicBezTo>
                <a:cubicBezTo>
                  <a:pt x="1937385" y="1761985"/>
                  <a:pt x="1938338" y="1761985"/>
                  <a:pt x="1938338" y="1761032"/>
                </a:cubicBezTo>
                <a:cubicBezTo>
                  <a:pt x="1938338" y="1760080"/>
                  <a:pt x="1938338" y="1760080"/>
                  <a:pt x="1939290" y="1759127"/>
                </a:cubicBezTo>
                <a:cubicBezTo>
                  <a:pt x="1939290" y="1758175"/>
                  <a:pt x="1939290" y="1758175"/>
                  <a:pt x="1940243" y="1757222"/>
                </a:cubicBezTo>
                <a:cubicBezTo>
                  <a:pt x="1940243" y="1756270"/>
                  <a:pt x="1940243" y="1756270"/>
                  <a:pt x="1940243" y="1755317"/>
                </a:cubicBezTo>
                <a:cubicBezTo>
                  <a:pt x="1940243" y="1755317"/>
                  <a:pt x="1940243" y="1755317"/>
                  <a:pt x="1940243" y="1755317"/>
                </a:cubicBezTo>
                <a:lnTo>
                  <a:pt x="2139315" y="1755317"/>
                </a:lnTo>
                <a:cubicBezTo>
                  <a:pt x="2139315" y="1755317"/>
                  <a:pt x="2139315" y="1755317"/>
                  <a:pt x="2139315" y="1755317"/>
                </a:cubicBezTo>
                <a:cubicBezTo>
                  <a:pt x="2139315" y="1756270"/>
                  <a:pt x="2139315" y="1756270"/>
                  <a:pt x="2139315" y="1757222"/>
                </a:cubicBezTo>
                <a:cubicBezTo>
                  <a:pt x="2139315" y="1758175"/>
                  <a:pt x="2139315" y="1758175"/>
                  <a:pt x="2140268" y="1759127"/>
                </a:cubicBezTo>
                <a:cubicBezTo>
                  <a:pt x="2140268" y="1760080"/>
                  <a:pt x="2140268" y="1760080"/>
                  <a:pt x="2141220" y="1761032"/>
                </a:cubicBezTo>
                <a:cubicBezTo>
                  <a:pt x="2141220" y="1761985"/>
                  <a:pt x="2142173" y="1761985"/>
                  <a:pt x="2142173" y="1762937"/>
                </a:cubicBezTo>
                <a:cubicBezTo>
                  <a:pt x="2142173" y="1762937"/>
                  <a:pt x="2142173" y="1763890"/>
                  <a:pt x="2142173" y="1763890"/>
                </a:cubicBezTo>
                <a:cubicBezTo>
                  <a:pt x="2142173" y="1763890"/>
                  <a:pt x="2142173" y="1763890"/>
                  <a:pt x="2143125" y="1764842"/>
                </a:cubicBezTo>
                <a:cubicBezTo>
                  <a:pt x="2143125" y="1764842"/>
                  <a:pt x="2144078" y="1765795"/>
                  <a:pt x="2144078" y="1765795"/>
                </a:cubicBezTo>
                <a:cubicBezTo>
                  <a:pt x="2144078" y="1766747"/>
                  <a:pt x="2145030" y="1766747"/>
                  <a:pt x="2145030" y="1766747"/>
                </a:cubicBezTo>
                <a:cubicBezTo>
                  <a:pt x="2145030" y="1766747"/>
                  <a:pt x="2145983" y="1767700"/>
                  <a:pt x="2145983" y="1767700"/>
                </a:cubicBezTo>
                <a:cubicBezTo>
                  <a:pt x="2145983" y="1767700"/>
                  <a:pt x="2146935" y="1768652"/>
                  <a:pt x="2146935" y="1768652"/>
                </a:cubicBezTo>
                <a:cubicBezTo>
                  <a:pt x="2146935" y="1768652"/>
                  <a:pt x="2147888" y="1769605"/>
                  <a:pt x="2147888" y="1769605"/>
                </a:cubicBezTo>
                <a:cubicBezTo>
                  <a:pt x="2147888" y="1769605"/>
                  <a:pt x="2148840" y="1770557"/>
                  <a:pt x="2148840" y="1770557"/>
                </a:cubicBezTo>
                <a:cubicBezTo>
                  <a:pt x="2148840" y="1770557"/>
                  <a:pt x="2149793" y="1771510"/>
                  <a:pt x="2149793" y="1771510"/>
                </a:cubicBezTo>
                <a:cubicBezTo>
                  <a:pt x="2149793" y="1771510"/>
                  <a:pt x="2149793" y="1771510"/>
                  <a:pt x="2150745" y="1772462"/>
                </a:cubicBezTo>
                <a:cubicBezTo>
                  <a:pt x="2150745" y="1772462"/>
                  <a:pt x="2151698" y="1772462"/>
                  <a:pt x="2151698" y="1772462"/>
                </a:cubicBezTo>
                <a:cubicBezTo>
                  <a:pt x="2152650" y="1772462"/>
                  <a:pt x="2152650" y="1773415"/>
                  <a:pt x="2153603" y="1773415"/>
                </a:cubicBezTo>
                <a:cubicBezTo>
                  <a:pt x="2154555" y="1773415"/>
                  <a:pt x="2154555" y="1773415"/>
                  <a:pt x="2155508" y="1774367"/>
                </a:cubicBezTo>
                <a:cubicBezTo>
                  <a:pt x="2156460" y="1774367"/>
                  <a:pt x="2156460" y="1774367"/>
                  <a:pt x="2157413" y="1775320"/>
                </a:cubicBezTo>
                <a:cubicBezTo>
                  <a:pt x="2157413" y="1775320"/>
                  <a:pt x="2158365" y="1775320"/>
                  <a:pt x="2159318" y="1775320"/>
                </a:cubicBezTo>
                <a:cubicBezTo>
                  <a:pt x="2160270" y="1775320"/>
                  <a:pt x="2160270" y="1775320"/>
                  <a:pt x="2161223" y="1775320"/>
                </a:cubicBezTo>
                <a:cubicBezTo>
                  <a:pt x="2162175" y="1775320"/>
                  <a:pt x="2162175" y="1775320"/>
                  <a:pt x="2163128" y="1775320"/>
                </a:cubicBezTo>
                <a:cubicBezTo>
                  <a:pt x="2164080" y="1775320"/>
                  <a:pt x="2164080" y="1775320"/>
                  <a:pt x="2165033" y="1775320"/>
                </a:cubicBezTo>
                <a:cubicBezTo>
                  <a:pt x="2165033" y="1775320"/>
                  <a:pt x="2165985" y="1775320"/>
                  <a:pt x="2165985" y="1775320"/>
                </a:cubicBezTo>
                <a:cubicBezTo>
                  <a:pt x="2165985" y="1775320"/>
                  <a:pt x="2166938" y="1775320"/>
                  <a:pt x="2166938" y="1775320"/>
                </a:cubicBezTo>
                <a:cubicBezTo>
                  <a:pt x="2167890" y="1775320"/>
                  <a:pt x="2167890" y="1775320"/>
                  <a:pt x="2168843" y="1775320"/>
                </a:cubicBezTo>
                <a:cubicBezTo>
                  <a:pt x="2169795" y="1775320"/>
                  <a:pt x="2169795" y="1775320"/>
                  <a:pt x="2170748" y="1775320"/>
                </a:cubicBezTo>
                <a:cubicBezTo>
                  <a:pt x="2171700" y="1775320"/>
                  <a:pt x="2171700" y="1775320"/>
                  <a:pt x="2172653" y="1775320"/>
                </a:cubicBezTo>
                <a:cubicBezTo>
                  <a:pt x="2173605" y="1775320"/>
                  <a:pt x="2173605" y="1775320"/>
                  <a:pt x="2174558" y="1775320"/>
                </a:cubicBezTo>
                <a:cubicBezTo>
                  <a:pt x="2174558" y="1775320"/>
                  <a:pt x="2174558" y="1775320"/>
                  <a:pt x="2174558" y="1775320"/>
                </a:cubicBezTo>
                <a:lnTo>
                  <a:pt x="2273618" y="1947722"/>
                </a:lnTo>
                <a:cubicBezTo>
                  <a:pt x="2265045" y="1956295"/>
                  <a:pt x="2262188" y="1969630"/>
                  <a:pt x="2268855" y="1980107"/>
                </a:cubicBezTo>
                <a:cubicBezTo>
                  <a:pt x="2276475" y="1992490"/>
                  <a:pt x="2291715" y="1997252"/>
                  <a:pt x="2305050" y="1989632"/>
                </a:cubicBezTo>
                <a:cubicBezTo>
                  <a:pt x="2317433" y="1982012"/>
                  <a:pt x="2322195" y="1966772"/>
                  <a:pt x="2314575" y="1953437"/>
                </a:cubicBezTo>
                <a:cubicBezTo>
                  <a:pt x="2307908" y="1942960"/>
                  <a:pt x="2295525" y="1938197"/>
                  <a:pt x="2284095" y="1942007"/>
                </a:cubicBezTo>
                <a:lnTo>
                  <a:pt x="2185035" y="1769605"/>
                </a:lnTo>
                <a:cubicBezTo>
                  <a:pt x="2185035" y="1769605"/>
                  <a:pt x="2185035" y="1769605"/>
                  <a:pt x="2185035" y="1769605"/>
                </a:cubicBezTo>
                <a:cubicBezTo>
                  <a:pt x="2185035" y="1769605"/>
                  <a:pt x="2185988" y="1768652"/>
                  <a:pt x="2185988" y="1768652"/>
                </a:cubicBezTo>
                <a:cubicBezTo>
                  <a:pt x="2185988" y="1768652"/>
                  <a:pt x="2186940" y="1767700"/>
                  <a:pt x="2186940" y="1767700"/>
                </a:cubicBezTo>
                <a:cubicBezTo>
                  <a:pt x="2186940" y="1767700"/>
                  <a:pt x="2187893" y="1766747"/>
                  <a:pt x="2187893" y="1766747"/>
                </a:cubicBezTo>
                <a:cubicBezTo>
                  <a:pt x="2187893" y="1766747"/>
                  <a:pt x="2188845" y="1765795"/>
                  <a:pt x="2188845" y="1765795"/>
                </a:cubicBezTo>
                <a:cubicBezTo>
                  <a:pt x="2188845" y="1765795"/>
                  <a:pt x="2188845" y="1765795"/>
                  <a:pt x="2189798" y="1764842"/>
                </a:cubicBezTo>
                <a:cubicBezTo>
                  <a:pt x="2189798" y="1764842"/>
                  <a:pt x="2189798" y="1763890"/>
                  <a:pt x="2189798" y="1763890"/>
                </a:cubicBezTo>
                <a:cubicBezTo>
                  <a:pt x="2189798" y="1762937"/>
                  <a:pt x="2190750" y="1762937"/>
                  <a:pt x="2190750" y="1761985"/>
                </a:cubicBezTo>
                <a:cubicBezTo>
                  <a:pt x="2190750" y="1761032"/>
                  <a:pt x="2190750" y="1761032"/>
                  <a:pt x="2191703" y="1760080"/>
                </a:cubicBezTo>
                <a:cubicBezTo>
                  <a:pt x="2191703" y="1759127"/>
                  <a:pt x="2191703" y="1759127"/>
                  <a:pt x="2192655" y="1758175"/>
                </a:cubicBezTo>
                <a:cubicBezTo>
                  <a:pt x="2192655" y="1758175"/>
                  <a:pt x="2192655" y="1757222"/>
                  <a:pt x="2192655" y="1756270"/>
                </a:cubicBezTo>
                <a:cubicBezTo>
                  <a:pt x="2192655" y="1755317"/>
                  <a:pt x="2192655" y="1755317"/>
                  <a:pt x="2192655" y="1754365"/>
                </a:cubicBezTo>
                <a:cubicBezTo>
                  <a:pt x="2192655" y="1753412"/>
                  <a:pt x="2192655" y="1753412"/>
                  <a:pt x="2192655" y="1752460"/>
                </a:cubicBezTo>
                <a:cubicBezTo>
                  <a:pt x="2192655" y="1751507"/>
                  <a:pt x="2192655" y="1751507"/>
                  <a:pt x="2192655" y="1750555"/>
                </a:cubicBezTo>
                <a:cubicBezTo>
                  <a:pt x="2192655" y="1750555"/>
                  <a:pt x="2192655" y="1749602"/>
                  <a:pt x="2192655" y="1749602"/>
                </a:cubicBezTo>
                <a:cubicBezTo>
                  <a:pt x="2192655" y="1749602"/>
                  <a:pt x="2192655" y="1748650"/>
                  <a:pt x="2192655" y="1748650"/>
                </a:cubicBezTo>
                <a:cubicBezTo>
                  <a:pt x="2192655" y="1747697"/>
                  <a:pt x="2192655" y="1747697"/>
                  <a:pt x="2192655" y="1746745"/>
                </a:cubicBezTo>
                <a:cubicBezTo>
                  <a:pt x="2192655" y="1745792"/>
                  <a:pt x="2192655" y="1745792"/>
                  <a:pt x="2192655" y="1744840"/>
                </a:cubicBezTo>
                <a:cubicBezTo>
                  <a:pt x="2192655" y="1743887"/>
                  <a:pt x="2192655" y="1743887"/>
                  <a:pt x="2192655" y="1742935"/>
                </a:cubicBezTo>
                <a:cubicBezTo>
                  <a:pt x="2192655" y="1741982"/>
                  <a:pt x="2192655" y="1741982"/>
                  <a:pt x="2192655" y="1741030"/>
                </a:cubicBezTo>
                <a:cubicBezTo>
                  <a:pt x="2192655" y="1740077"/>
                  <a:pt x="2192655" y="1740077"/>
                  <a:pt x="2191703" y="1739125"/>
                </a:cubicBezTo>
                <a:cubicBezTo>
                  <a:pt x="2191703" y="1738172"/>
                  <a:pt x="2191703" y="1738172"/>
                  <a:pt x="2190750" y="1737220"/>
                </a:cubicBezTo>
                <a:cubicBezTo>
                  <a:pt x="2190750" y="1736267"/>
                  <a:pt x="2189798" y="1736267"/>
                  <a:pt x="2189798" y="1735315"/>
                </a:cubicBezTo>
                <a:cubicBezTo>
                  <a:pt x="2189798" y="1735315"/>
                  <a:pt x="2189798" y="1734362"/>
                  <a:pt x="2189798" y="1734362"/>
                </a:cubicBezTo>
                <a:cubicBezTo>
                  <a:pt x="2189798" y="1734362"/>
                  <a:pt x="2189798" y="1734362"/>
                  <a:pt x="2188845" y="1733410"/>
                </a:cubicBezTo>
                <a:cubicBezTo>
                  <a:pt x="2188845" y="1733410"/>
                  <a:pt x="2187893" y="1732457"/>
                  <a:pt x="2187893" y="1732457"/>
                </a:cubicBezTo>
                <a:cubicBezTo>
                  <a:pt x="2187893" y="1731505"/>
                  <a:pt x="2186940" y="1731505"/>
                  <a:pt x="2186940" y="1731505"/>
                </a:cubicBezTo>
                <a:cubicBezTo>
                  <a:pt x="2186940" y="1731505"/>
                  <a:pt x="2185988" y="1730552"/>
                  <a:pt x="2185988" y="1730552"/>
                </a:cubicBezTo>
                <a:cubicBezTo>
                  <a:pt x="2185988" y="1730552"/>
                  <a:pt x="2185035" y="1729600"/>
                  <a:pt x="2185035" y="1729600"/>
                </a:cubicBezTo>
                <a:cubicBezTo>
                  <a:pt x="2185035" y="1729600"/>
                  <a:pt x="2185035" y="1729600"/>
                  <a:pt x="2185035" y="1729600"/>
                </a:cubicBezTo>
                <a:lnTo>
                  <a:pt x="2284095" y="1557197"/>
                </a:lnTo>
                <a:cubicBezTo>
                  <a:pt x="2284095" y="1557197"/>
                  <a:pt x="2284095" y="1557197"/>
                  <a:pt x="2284095" y="1557197"/>
                </a:cubicBezTo>
                <a:cubicBezTo>
                  <a:pt x="2285048" y="1557197"/>
                  <a:pt x="2285048" y="1557197"/>
                  <a:pt x="2286000" y="1557197"/>
                </a:cubicBezTo>
                <a:cubicBezTo>
                  <a:pt x="2286953" y="1557197"/>
                  <a:pt x="2286953" y="1557197"/>
                  <a:pt x="2287905" y="1557197"/>
                </a:cubicBezTo>
                <a:cubicBezTo>
                  <a:pt x="2288858" y="1557197"/>
                  <a:pt x="2288858" y="1557197"/>
                  <a:pt x="2289810" y="1557197"/>
                </a:cubicBezTo>
                <a:cubicBezTo>
                  <a:pt x="2290763" y="1557197"/>
                  <a:pt x="2290763" y="1557197"/>
                  <a:pt x="2291715" y="1557197"/>
                </a:cubicBezTo>
                <a:cubicBezTo>
                  <a:pt x="2291715" y="1557197"/>
                  <a:pt x="2292668" y="1557197"/>
                  <a:pt x="2292668" y="1557197"/>
                </a:cubicBezTo>
                <a:cubicBezTo>
                  <a:pt x="2292668" y="1557197"/>
                  <a:pt x="2293620" y="1557197"/>
                  <a:pt x="2293620" y="1557197"/>
                </a:cubicBezTo>
                <a:cubicBezTo>
                  <a:pt x="2294573" y="1557197"/>
                  <a:pt x="2294573" y="1557197"/>
                  <a:pt x="2295525" y="1557197"/>
                </a:cubicBezTo>
                <a:cubicBezTo>
                  <a:pt x="2296478" y="1557197"/>
                  <a:pt x="2296478" y="1557197"/>
                  <a:pt x="2297430" y="1557197"/>
                </a:cubicBezTo>
                <a:cubicBezTo>
                  <a:pt x="2298383" y="1557197"/>
                  <a:pt x="2298383" y="1557197"/>
                  <a:pt x="2299335" y="1557197"/>
                </a:cubicBezTo>
                <a:cubicBezTo>
                  <a:pt x="2300288" y="1557197"/>
                  <a:pt x="2300288" y="1557197"/>
                  <a:pt x="2300288" y="1557197"/>
                </a:cubicBezTo>
                <a:cubicBezTo>
                  <a:pt x="2301240" y="1557197"/>
                  <a:pt x="2301240" y="1557197"/>
                  <a:pt x="2302193" y="1556245"/>
                </a:cubicBezTo>
                <a:cubicBezTo>
                  <a:pt x="2303145" y="1556245"/>
                  <a:pt x="2303145" y="1556245"/>
                  <a:pt x="2304098" y="1555292"/>
                </a:cubicBezTo>
                <a:cubicBezTo>
                  <a:pt x="2305050" y="1555292"/>
                  <a:pt x="2305050" y="1554340"/>
                  <a:pt x="2306003" y="1554340"/>
                </a:cubicBezTo>
                <a:cubicBezTo>
                  <a:pt x="2306003" y="1554340"/>
                  <a:pt x="2306955" y="1554340"/>
                  <a:pt x="2306955" y="1554340"/>
                </a:cubicBezTo>
                <a:cubicBezTo>
                  <a:pt x="2306955" y="1554340"/>
                  <a:pt x="2306955" y="1554340"/>
                  <a:pt x="2307908" y="1553387"/>
                </a:cubicBezTo>
                <a:cubicBezTo>
                  <a:pt x="2307908" y="1553387"/>
                  <a:pt x="2308860" y="1552435"/>
                  <a:pt x="2308860" y="1552435"/>
                </a:cubicBezTo>
                <a:cubicBezTo>
                  <a:pt x="2309813" y="1552435"/>
                  <a:pt x="2309813" y="1551482"/>
                  <a:pt x="2309813" y="1551482"/>
                </a:cubicBezTo>
                <a:cubicBezTo>
                  <a:pt x="2309813" y="1551482"/>
                  <a:pt x="2310765" y="1550530"/>
                  <a:pt x="2310765" y="1550530"/>
                </a:cubicBezTo>
                <a:cubicBezTo>
                  <a:pt x="2310765" y="1550530"/>
                  <a:pt x="2311718" y="1549577"/>
                  <a:pt x="2311718" y="1549577"/>
                </a:cubicBezTo>
                <a:cubicBezTo>
                  <a:pt x="2311718" y="1549577"/>
                  <a:pt x="2312670" y="1548625"/>
                  <a:pt x="2312670" y="1548625"/>
                </a:cubicBezTo>
                <a:cubicBezTo>
                  <a:pt x="2312670" y="1548625"/>
                  <a:pt x="2313623" y="1547672"/>
                  <a:pt x="2313623" y="1547672"/>
                </a:cubicBezTo>
                <a:cubicBezTo>
                  <a:pt x="2313623" y="1547672"/>
                  <a:pt x="2314575" y="1546720"/>
                  <a:pt x="2314575" y="1546720"/>
                </a:cubicBezTo>
                <a:cubicBezTo>
                  <a:pt x="2314575" y="1546720"/>
                  <a:pt x="2314575" y="1546720"/>
                  <a:pt x="2315528" y="1545767"/>
                </a:cubicBezTo>
                <a:cubicBezTo>
                  <a:pt x="2315528" y="1545767"/>
                  <a:pt x="2315528" y="1544815"/>
                  <a:pt x="2315528" y="1544815"/>
                </a:cubicBezTo>
                <a:cubicBezTo>
                  <a:pt x="2315528" y="1543862"/>
                  <a:pt x="2316480" y="1543862"/>
                  <a:pt x="2316480" y="1542910"/>
                </a:cubicBezTo>
                <a:cubicBezTo>
                  <a:pt x="2316480" y="1541957"/>
                  <a:pt x="2316480" y="1541957"/>
                  <a:pt x="2317433" y="1541005"/>
                </a:cubicBezTo>
                <a:cubicBezTo>
                  <a:pt x="2317433" y="1540052"/>
                  <a:pt x="2317433" y="1540052"/>
                  <a:pt x="2318385" y="1539100"/>
                </a:cubicBezTo>
                <a:cubicBezTo>
                  <a:pt x="2318385" y="1539100"/>
                  <a:pt x="2318385" y="1538147"/>
                  <a:pt x="2318385" y="1538147"/>
                </a:cubicBezTo>
                <a:cubicBezTo>
                  <a:pt x="2318385" y="1538147"/>
                  <a:pt x="2318385" y="1538147"/>
                  <a:pt x="2318385" y="1538147"/>
                </a:cubicBezTo>
                <a:lnTo>
                  <a:pt x="2517458" y="1538147"/>
                </a:lnTo>
                <a:cubicBezTo>
                  <a:pt x="2517458" y="1538147"/>
                  <a:pt x="2517458" y="1538147"/>
                  <a:pt x="2517458" y="1538147"/>
                </a:cubicBezTo>
                <a:cubicBezTo>
                  <a:pt x="2517458" y="1539100"/>
                  <a:pt x="2517458" y="1539100"/>
                  <a:pt x="2517458" y="1540052"/>
                </a:cubicBezTo>
                <a:cubicBezTo>
                  <a:pt x="2517458" y="1541005"/>
                  <a:pt x="2517458" y="1541005"/>
                  <a:pt x="2518410" y="1541957"/>
                </a:cubicBezTo>
                <a:cubicBezTo>
                  <a:pt x="2518410" y="1542910"/>
                  <a:pt x="2518410" y="1542910"/>
                  <a:pt x="2519363" y="1543862"/>
                </a:cubicBezTo>
                <a:cubicBezTo>
                  <a:pt x="2519363" y="1544815"/>
                  <a:pt x="2520315" y="1544815"/>
                  <a:pt x="2520315" y="1545767"/>
                </a:cubicBezTo>
                <a:cubicBezTo>
                  <a:pt x="2520315" y="1545767"/>
                  <a:pt x="2520315" y="1546720"/>
                  <a:pt x="2520315" y="1546720"/>
                </a:cubicBezTo>
                <a:cubicBezTo>
                  <a:pt x="2520315" y="1546720"/>
                  <a:pt x="2520315" y="1546720"/>
                  <a:pt x="2521268" y="1547672"/>
                </a:cubicBezTo>
                <a:cubicBezTo>
                  <a:pt x="2521268" y="1547672"/>
                  <a:pt x="2522220" y="1548625"/>
                  <a:pt x="2522220" y="1548625"/>
                </a:cubicBezTo>
                <a:cubicBezTo>
                  <a:pt x="2522220" y="1549577"/>
                  <a:pt x="2523173" y="1549577"/>
                  <a:pt x="2523173" y="1550530"/>
                </a:cubicBezTo>
                <a:cubicBezTo>
                  <a:pt x="2523173" y="1550530"/>
                  <a:pt x="2524125" y="1551482"/>
                  <a:pt x="2524125" y="1551482"/>
                </a:cubicBezTo>
                <a:cubicBezTo>
                  <a:pt x="2524125" y="1551482"/>
                  <a:pt x="2525078" y="1552435"/>
                  <a:pt x="2525078" y="1552435"/>
                </a:cubicBezTo>
                <a:cubicBezTo>
                  <a:pt x="2525078" y="1552435"/>
                  <a:pt x="2526030" y="1553387"/>
                  <a:pt x="2526030" y="1553387"/>
                </a:cubicBezTo>
                <a:cubicBezTo>
                  <a:pt x="2526030" y="1553387"/>
                  <a:pt x="2526983" y="1554340"/>
                  <a:pt x="2526983" y="1554340"/>
                </a:cubicBezTo>
                <a:cubicBezTo>
                  <a:pt x="2526983" y="1554340"/>
                  <a:pt x="2527935" y="1555292"/>
                  <a:pt x="2527935" y="1555292"/>
                </a:cubicBezTo>
                <a:cubicBezTo>
                  <a:pt x="2527935" y="1555292"/>
                  <a:pt x="2527935" y="1555292"/>
                  <a:pt x="2528888" y="1556245"/>
                </a:cubicBezTo>
                <a:cubicBezTo>
                  <a:pt x="2529840" y="1557197"/>
                  <a:pt x="2529840" y="1556245"/>
                  <a:pt x="2529840" y="1556245"/>
                </a:cubicBezTo>
                <a:cubicBezTo>
                  <a:pt x="2530793" y="1556245"/>
                  <a:pt x="2530793" y="1557197"/>
                  <a:pt x="2531745" y="1557197"/>
                </a:cubicBezTo>
                <a:cubicBezTo>
                  <a:pt x="2532698" y="1557197"/>
                  <a:pt x="2532698" y="1557197"/>
                  <a:pt x="2533650" y="1558150"/>
                </a:cubicBezTo>
                <a:cubicBezTo>
                  <a:pt x="2534603" y="1558150"/>
                  <a:pt x="2534603" y="1558150"/>
                  <a:pt x="2535555" y="1559102"/>
                </a:cubicBezTo>
                <a:cubicBezTo>
                  <a:pt x="2535555" y="1559102"/>
                  <a:pt x="2536508" y="1559102"/>
                  <a:pt x="2536508" y="1559102"/>
                </a:cubicBezTo>
                <a:cubicBezTo>
                  <a:pt x="2537460" y="1559102"/>
                  <a:pt x="2537460" y="1559102"/>
                  <a:pt x="2538413" y="1559102"/>
                </a:cubicBezTo>
                <a:cubicBezTo>
                  <a:pt x="2539365" y="1559102"/>
                  <a:pt x="2539365" y="1559102"/>
                  <a:pt x="2540318" y="1559102"/>
                </a:cubicBezTo>
                <a:cubicBezTo>
                  <a:pt x="2541270" y="1559102"/>
                  <a:pt x="2541270" y="1559102"/>
                  <a:pt x="2542223" y="1559102"/>
                </a:cubicBezTo>
                <a:cubicBezTo>
                  <a:pt x="2542223" y="1559102"/>
                  <a:pt x="2543175" y="1559102"/>
                  <a:pt x="2543175" y="1559102"/>
                </a:cubicBezTo>
                <a:cubicBezTo>
                  <a:pt x="2543175" y="1559102"/>
                  <a:pt x="2544128" y="1559102"/>
                  <a:pt x="2544128" y="1559102"/>
                </a:cubicBezTo>
                <a:cubicBezTo>
                  <a:pt x="2545080" y="1559102"/>
                  <a:pt x="2545080" y="1559102"/>
                  <a:pt x="2546033" y="1559102"/>
                </a:cubicBezTo>
                <a:cubicBezTo>
                  <a:pt x="2546985" y="1559102"/>
                  <a:pt x="2546985" y="1559102"/>
                  <a:pt x="2547938" y="1559102"/>
                </a:cubicBezTo>
                <a:cubicBezTo>
                  <a:pt x="2548890" y="1559102"/>
                  <a:pt x="2548890" y="1559102"/>
                  <a:pt x="2549843" y="1559102"/>
                </a:cubicBezTo>
                <a:cubicBezTo>
                  <a:pt x="2550795" y="1559102"/>
                  <a:pt x="2550795" y="1559102"/>
                  <a:pt x="2551748" y="1559102"/>
                </a:cubicBezTo>
                <a:cubicBezTo>
                  <a:pt x="2551748" y="1559102"/>
                  <a:pt x="2551748" y="1559102"/>
                  <a:pt x="2551748" y="1559102"/>
                </a:cubicBezTo>
                <a:lnTo>
                  <a:pt x="2650808" y="1731505"/>
                </a:lnTo>
                <a:cubicBezTo>
                  <a:pt x="2642235" y="1740077"/>
                  <a:pt x="2639378" y="1753412"/>
                  <a:pt x="2646045" y="1763890"/>
                </a:cubicBezTo>
                <a:cubicBezTo>
                  <a:pt x="2653665" y="1776272"/>
                  <a:pt x="2668905" y="1781035"/>
                  <a:pt x="2682240" y="1773415"/>
                </a:cubicBezTo>
                <a:cubicBezTo>
                  <a:pt x="2694623" y="1765795"/>
                  <a:pt x="2699385" y="1750555"/>
                  <a:pt x="2691765" y="1737220"/>
                </a:cubicBezTo>
                <a:cubicBezTo>
                  <a:pt x="2685098" y="1726742"/>
                  <a:pt x="2672715" y="1721980"/>
                  <a:pt x="2661285" y="1725790"/>
                </a:cubicBezTo>
                <a:lnTo>
                  <a:pt x="2562225" y="1553387"/>
                </a:lnTo>
                <a:cubicBezTo>
                  <a:pt x="2562225" y="1553387"/>
                  <a:pt x="2562225" y="1553387"/>
                  <a:pt x="2562225" y="1553387"/>
                </a:cubicBezTo>
                <a:cubicBezTo>
                  <a:pt x="2562225" y="1553387"/>
                  <a:pt x="2563178" y="1552435"/>
                  <a:pt x="2563178" y="1552435"/>
                </a:cubicBezTo>
                <a:cubicBezTo>
                  <a:pt x="2563178" y="1552435"/>
                  <a:pt x="2564130" y="1551482"/>
                  <a:pt x="2564130" y="1551482"/>
                </a:cubicBezTo>
                <a:cubicBezTo>
                  <a:pt x="2564130" y="1551482"/>
                  <a:pt x="2565083" y="1550530"/>
                  <a:pt x="2565083" y="1550530"/>
                </a:cubicBezTo>
                <a:cubicBezTo>
                  <a:pt x="2565083" y="1550530"/>
                  <a:pt x="2566035" y="1549577"/>
                  <a:pt x="2566035" y="1549577"/>
                </a:cubicBezTo>
                <a:cubicBezTo>
                  <a:pt x="2566035" y="1549577"/>
                  <a:pt x="2566035" y="1549577"/>
                  <a:pt x="2566988" y="1548625"/>
                </a:cubicBezTo>
                <a:cubicBezTo>
                  <a:pt x="2566988" y="1548625"/>
                  <a:pt x="2566988" y="1547672"/>
                  <a:pt x="2566988" y="1547672"/>
                </a:cubicBezTo>
                <a:cubicBezTo>
                  <a:pt x="2566988" y="1546720"/>
                  <a:pt x="2567940" y="1546720"/>
                  <a:pt x="2567940" y="1545767"/>
                </a:cubicBezTo>
                <a:cubicBezTo>
                  <a:pt x="2567940" y="1544815"/>
                  <a:pt x="2567940" y="1544815"/>
                  <a:pt x="2568893" y="1543862"/>
                </a:cubicBezTo>
                <a:cubicBezTo>
                  <a:pt x="2568893" y="1542910"/>
                  <a:pt x="2568893" y="1542910"/>
                  <a:pt x="2569845" y="1541957"/>
                </a:cubicBezTo>
                <a:cubicBezTo>
                  <a:pt x="2569845" y="1541957"/>
                  <a:pt x="2569845" y="1541005"/>
                  <a:pt x="2569845" y="1541005"/>
                </a:cubicBezTo>
                <a:cubicBezTo>
                  <a:pt x="2569845" y="1540052"/>
                  <a:pt x="2569845" y="1540052"/>
                  <a:pt x="2569845" y="1539100"/>
                </a:cubicBezTo>
                <a:cubicBezTo>
                  <a:pt x="2569845" y="1538147"/>
                  <a:pt x="2569845" y="1538147"/>
                  <a:pt x="2569845" y="1537195"/>
                </a:cubicBezTo>
                <a:cubicBezTo>
                  <a:pt x="2569845" y="1536242"/>
                  <a:pt x="2569845" y="1536242"/>
                  <a:pt x="2569845" y="1535290"/>
                </a:cubicBezTo>
                <a:cubicBezTo>
                  <a:pt x="2569845" y="1535290"/>
                  <a:pt x="2569845" y="1534337"/>
                  <a:pt x="2569845" y="1534337"/>
                </a:cubicBezTo>
                <a:cubicBezTo>
                  <a:pt x="2569845" y="1534337"/>
                  <a:pt x="2569845" y="1533385"/>
                  <a:pt x="2569845" y="1533385"/>
                </a:cubicBezTo>
                <a:cubicBezTo>
                  <a:pt x="2569845" y="1532432"/>
                  <a:pt x="2569845" y="1532432"/>
                  <a:pt x="2569845" y="1531480"/>
                </a:cubicBezTo>
                <a:cubicBezTo>
                  <a:pt x="2569845" y="1530527"/>
                  <a:pt x="2569845" y="1530527"/>
                  <a:pt x="2569845" y="1529575"/>
                </a:cubicBezTo>
                <a:cubicBezTo>
                  <a:pt x="2569845" y="1528622"/>
                  <a:pt x="2569845" y="1528622"/>
                  <a:pt x="2569845" y="1527670"/>
                </a:cubicBezTo>
                <a:cubicBezTo>
                  <a:pt x="2569845" y="1526717"/>
                  <a:pt x="2569845" y="1526717"/>
                  <a:pt x="2569845" y="1526717"/>
                </a:cubicBezTo>
                <a:cubicBezTo>
                  <a:pt x="2569845" y="1525765"/>
                  <a:pt x="2569845" y="1525765"/>
                  <a:pt x="2568893" y="1524812"/>
                </a:cubicBezTo>
                <a:cubicBezTo>
                  <a:pt x="2568893" y="1523860"/>
                  <a:pt x="2568893" y="1523860"/>
                  <a:pt x="2567940" y="1522907"/>
                </a:cubicBezTo>
                <a:cubicBezTo>
                  <a:pt x="2567940" y="1521955"/>
                  <a:pt x="2566988" y="1521955"/>
                  <a:pt x="2566988" y="1521002"/>
                </a:cubicBezTo>
                <a:cubicBezTo>
                  <a:pt x="2566988" y="1521002"/>
                  <a:pt x="2566988" y="1520050"/>
                  <a:pt x="2566988" y="1520050"/>
                </a:cubicBezTo>
                <a:cubicBezTo>
                  <a:pt x="2566988" y="1520050"/>
                  <a:pt x="2566988" y="1520050"/>
                  <a:pt x="2566035" y="1519097"/>
                </a:cubicBezTo>
                <a:cubicBezTo>
                  <a:pt x="2566035" y="1519097"/>
                  <a:pt x="2565083" y="1518145"/>
                  <a:pt x="2565083" y="1518145"/>
                </a:cubicBezTo>
                <a:cubicBezTo>
                  <a:pt x="2565083" y="1517192"/>
                  <a:pt x="2564130" y="1517192"/>
                  <a:pt x="2564130" y="1517192"/>
                </a:cubicBezTo>
                <a:cubicBezTo>
                  <a:pt x="2564130" y="1517192"/>
                  <a:pt x="2563178" y="1516240"/>
                  <a:pt x="2563178" y="1516240"/>
                </a:cubicBezTo>
                <a:cubicBezTo>
                  <a:pt x="2563178" y="1516240"/>
                  <a:pt x="2562225" y="1515287"/>
                  <a:pt x="2562225" y="1515287"/>
                </a:cubicBezTo>
                <a:cubicBezTo>
                  <a:pt x="2562225" y="1515287"/>
                  <a:pt x="2562225" y="1515287"/>
                  <a:pt x="2562225" y="1515287"/>
                </a:cubicBezTo>
                <a:lnTo>
                  <a:pt x="2661285" y="1342885"/>
                </a:lnTo>
                <a:cubicBezTo>
                  <a:pt x="2661285" y="1342885"/>
                  <a:pt x="2661285" y="1342885"/>
                  <a:pt x="2661285" y="1342885"/>
                </a:cubicBezTo>
                <a:cubicBezTo>
                  <a:pt x="2662238" y="1342885"/>
                  <a:pt x="2662238" y="1342885"/>
                  <a:pt x="2663190" y="1342885"/>
                </a:cubicBezTo>
                <a:cubicBezTo>
                  <a:pt x="2664143" y="1342885"/>
                  <a:pt x="2664143" y="1342885"/>
                  <a:pt x="2665095" y="1342885"/>
                </a:cubicBezTo>
                <a:cubicBezTo>
                  <a:pt x="2666048" y="1342885"/>
                  <a:pt x="2666048" y="1342885"/>
                  <a:pt x="2667000" y="1342885"/>
                </a:cubicBezTo>
                <a:cubicBezTo>
                  <a:pt x="2667953" y="1342885"/>
                  <a:pt x="2667953" y="1342885"/>
                  <a:pt x="2668905" y="1342885"/>
                </a:cubicBezTo>
                <a:cubicBezTo>
                  <a:pt x="2668905" y="1342885"/>
                  <a:pt x="2669858" y="1342885"/>
                  <a:pt x="2669858" y="1342885"/>
                </a:cubicBezTo>
                <a:cubicBezTo>
                  <a:pt x="2669858" y="1342885"/>
                  <a:pt x="2670810" y="1342885"/>
                  <a:pt x="2670810" y="1342885"/>
                </a:cubicBezTo>
                <a:cubicBezTo>
                  <a:pt x="2671763" y="1342885"/>
                  <a:pt x="2671763" y="1342885"/>
                  <a:pt x="2672715" y="1342885"/>
                </a:cubicBezTo>
                <a:cubicBezTo>
                  <a:pt x="2673668" y="1342885"/>
                  <a:pt x="2673668" y="1342885"/>
                  <a:pt x="2674620" y="1342885"/>
                </a:cubicBezTo>
                <a:cubicBezTo>
                  <a:pt x="2675573" y="1342885"/>
                  <a:pt x="2675573" y="1342885"/>
                  <a:pt x="2676525" y="1342885"/>
                </a:cubicBezTo>
                <a:cubicBezTo>
                  <a:pt x="2677478" y="1342885"/>
                  <a:pt x="2677478" y="1342885"/>
                  <a:pt x="2677478" y="1342885"/>
                </a:cubicBezTo>
                <a:cubicBezTo>
                  <a:pt x="2678430" y="1342885"/>
                  <a:pt x="2678430" y="1342885"/>
                  <a:pt x="2679383" y="1341932"/>
                </a:cubicBezTo>
                <a:cubicBezTo>
                  <a:pt x="2680335" y="1341932"/>
                  <a:pt x="2680335" y="1341932"/>
                  <a:pt x="2681288" y="1340980"/>
                </a:cubicBezTo>
                <a:cubicBezTo>
                  <a:pt x="2682240" y="1340980"/>
                  <a:pt x="2682240" y="1340027"/>
                  <a:pt x="2683193" y="1340027"/>
                </a:cubicBezTo>
                <a:cubicBezTo>
                  <a:pt x="2683193" y="1340027"/>
                  <a:pt x="2684145" y="1340027"/>
                  <a:pt x="2684145" y="1340027"/>
                </a:cubicBezTo>
                <a:cubicBezTo>
                  <a:pt x="2684145" y="1340027"/>
                  <a:pt x="2684145" y="1340027"/>
                  <a:pt x="2685098" y="1339075"/>
                </a:cubicBezTo>
                <a:cubicBezTo>
                  <a:pt x="2685098" y="1339075"/>
                  <a:pt x="2686050" y="1338122"/>
                  <a:pt x="2686050" y="1338122"/>
                </a:cubicBezTo>
                <a:cubicBezTo>
                  <a:pt x="2687003" y="1338122"/>
                  <a:pt x="2687003" y="1337170"/>
                  <a:pt x="2687003" y="1337170"/>
                </a:cubicBezTo>
                <a:cubicBezTo>
                  <a:pt x="2687003" y="1337170"/>
                  <a:pt x="2687955" y="1336217"/>
                  <a:pt x="2687955" y="1336217"/>
                </a:cubicBezTo>
                <a:cubicBezTo>
                  <a:pt x="2687955" y="1336217"/>
                  <a:pt x="2688908" y="1335265"/>
                  <a:pt x="2688908" y="1335265"/>
                </a:cubicBezTo>
                <a:cubicBezTo>
                  <a:pt x="2688908" y="1335265"/>
                  <a:pt x="2689860" y="1334312"/>
                  <a:pt x="2689860" y="1334312"/>
                </a:cubicBezTo>
                <a:cubicBezTo>
                  <a:pt x="2689860" y="1334312"/>
                  <a:pt x="2690813" y="1333360"/>
                  <a:pt x="2690813" y="1332407"/>
                </a:cubicBezTo>
                <a:cubicBezTo>
                  <a:pt x="2690813" y="1332407"/>
                  <a:pt x="2691765" y="1331455"/>
                  <a:pt x="2691765" y="1331455"/>
                </a:cubicBezTo>
                <a:cubicBezTo>
                  <a:pt x="2691765" y="1331455"/>
                  <a:pt x="2691765" y="1331455"/>
                  <a:pt x="2692718" y="1330502"/>
                </a:cubicBezTo>
                <a:cubicBezTo>
                  <a:pt x="2692718" y="1330502"/>
                  <a:pt x="2692718" y="1329550"/>
                  <a:pt x="2692718" y="1329550"/>
                </a:cubicBezTo>
                <a:cubicBezTo>
                  <a:pt x="2692718" y="1328597"/>
                  <a:pt x="2693670" y="1328597"/>
                  <a:pt x="2693670" y="1327645"/>
                </a:cubicBezTo>
                <a:cubicBezTo>
                  <a:pt x="2693670" y="1326692"/>
                  <a:pt x="2693670" y="1326692"/>
                  <a:pt x="2694623" y="1325740"/>
                </a:cubicBezTo>
                <a:cubicBezTo>
                  <a:pt x="2694623" y="1324787"/>
                  <a:pt x="2694623" y="1324787"/>
                  <a:pt x="2695575" y="1323835"/>
                </a:cubicBezTo>
                <a:cubicBezTo>
                  <a:pt x="2695575" y="1322882"/>
                  <a:pt x="2695575" y="1322882"/>
                  <a:pt x="2695575" y="1321930"/>
                </a:cubicBezTo>
                <a:cubicBezTo>
                  <a:pt x="2695575" y="1321930"/>
                  <a:pt x="2695575" y="1321930"/>
                  <a:pt x="2695575" y="1321930"/>
                </a:cubicBezTo>
                <a:lnTo>
                  <a:pt x="2894648" y="1321930"/>
                </a:lnTo>
                <a:cubicBezTo>
                  <a:pt x="2894648" y="1321930"/>
                  <a:pt x="2894648" y="1321930"/>
                  <a:pt x="2894648" y="1321930"/>
                </a:cubicBezTo>
                <a:cubicBezTo>
                  <a:pt x="2894648" y="1322882"/>
                  <a:pt x="2894648" y="1322882"/>
                  <a:pt x="2894648" y="1323835"/>
                </a:cubicBezTo>
                <a:cubicBezTo>
                  <a:pt x="2894648" y="1324787"/>
                  <a:pt x="2894648" y="1324787"/>
                  <a:pt x="2895600" y="1325740"/>
                </a:cubicBezTo>
                <a:cubicBezTo>
                  <a:pt x="2895600" y="1326692"/>
                  <a:pt x="2895600" y="1326692"/>
                  <a:pt x="2896553" y="1327645"/>
                </a:cubicBezTo>
                <a:cubicBezTo>
                  <a:pt x="2896553" y="1328597"/>
                  <a:pt x="2897505" y="1328597"/>
                  <a:pt x="2897505" y="1329550"/>
                </a:cubicBezTo>
                <a:cubicBezTo>
                  <a:pt x="2897505" y="1329550"/>
                  <a:pt x="2897505" y="1330502"/>
                  <a:pt x="2897505" y="1330502"/>
                </a:cubicBezTo>
                <a:cubicBezTo>
                  <a:pt x="2897505" y="1330502"/>
                  <a:pt x="2897505" y="1330502"/>
                  <a:pt x="2898458" y="1331455"/>
                </a:cubicBezTo>
                <a:cubicBezTo>
                  <a:pt x="2898458" y="1331455"/>
                  <a:pt x="2899410" y="1332407"/>
                  <a:pt x="2899410" y="1332407"/>
                </a:cubicBezTo>
                <a:cubicBezTo>
                  <a:pt x="2899410" y="1333360"/>
                  <a:pt x="2900363" y="1333360"/>
                  <a:pt x="2900363" y="1333360"/>
                </a:cubicBezTo>
                <a:cubicBezTo>
                  <a:pt x="2900363" y="1333360"/>
                  <a:pt x="2901315" y="1334312"/>
                  <a:pt x="2901315" y="1334312"/>
                </a:cubicBezTo>
                <a:cubicBezTo>
                  <a:pt x="2901315" y="1334312"/>
                  <a:pt x="2902268" y="1335265"/>
                  <a:pt x="2902268" y="1335265"/>
                </a:cubicBezTo>
                <a:cubicBezTo>
                  <a:pt x="2902268" y="1335265"/>
                  <a:pt x="2903220" y="1336217"/>
                  <a:pt x="2903220" y="1336217"/>
                </a:cubicBezTo>
                <a:cubicBezTo>
                  <a:pt x="2903220" y="1336217"/>
                  <a:pt x="2904173" y="1337170"/>
                  <a:pt x="2904173" y="1337170"/>
                </a:cubicBezTo>
                <a:cubicBezTo>
                  <a:pt x="2904173" y="1337170"/>
                  <a:pt x="2905125" y="1338122"/>
                  <a:pt x="2905125" y="1338122"/>
                </a:cubicBezTo>
                <a:cubicBezTo>
                  <a:pt x="2905125" y="1338122"/>
                  <a:pt x="2905125" y="1338122"/>
                  <a:pt x="2906078" y="1339075"/>
                </a:cubicBezTo>
                <a:cubicBezTo>
                  <a:pt x="2906078" y="1339075"/>
                  <a:pt x="2907030" y="1339075"/>
                  <a:pt x="2907030" y="1339075"/>
                </a:cubicBezTo>
                <a:cubicBezTo>
                  <a:pt x="2907983" y="1339075"/>
                  <a:pt x="2907983" y="1340027"/>
                  <a:pt x="2908935" y="1340027"/>
                </a:cubicBezTo>
                <a:cubicBezTo>
                  <a:pt x="2909888" y="1340027"/>
                  <a:pt x="2909888" y="1340027"/>
                  <a:pt x="2910840" y="1340980"/>
                </a:cubicBezTo>
                <a:cubicBezTo>
                  <a:pt x="2911793" y="1340980"/>
                  <a:pt x="2911793" y="1340980"/>
                  <a:pt x="2912745" y="1341932"/>
                </a:cubicBezTo>
                <a:cubicBezTo>
                  <a:pt x="2912745" y="1341932"/>
                  <a:pt x="2913698" y="1341932"/>
                  <a:pt x="2913698" y="1341932"/>
                </a:cubicBezTo>
                <a:cubicBezTo>
                  <a:pt x="2914650" y="1341932"/>
                  <a:pt x="2914650" y="1341932"/>
                  <a:pt x="2915603" y="1341932"/>
                </a:cubicBezTo>
                <a:cubicBezTo>
                  <a:pt x="2916555" y="1341932"/>
                  <a:pt x="2916555" y="1341932"/>
                  <a:pt x="2917508" y="1341932"/>
                </a:cubicBezTo>
                <a:cubicBezTo>
                  <a:pt x="2918460" y="1341932"/>
                  <a:pt x="2918460" y="1341932"/>
                  <a:pt x="2919413" y="1341932"/>
                </a:cubicBezTo>
                <a:cubicBezTo>
                  <a:pt x="2919413" y="1341932"/>
                  <a:pt x="2920365" y="1341932"/>
                  <a:pt x="2920365" y="1341932"/>
                </a:cubicBezTo>
                <a:cubicBezTo>
                  <a:pt x="2920365" y="1341932"/>
                  <a:pt x="2921318" y="1341932"/>
                  <a:pt x="2921318" y="1341932"/>
                </a:cubicBezTo>
                <a:cubicBezTo>
                  <a:pt x="2922270" y="1341932"/>
                  <a:pt x="2922270" y="1341932"/>
                  <a:pt x="2923223" y="1341932"/>
                </a:cubicBezTo>
                <a:cubicBezTo>
                  <a:pt x="2924175" y="1341932"/>
                  <a:pt x="2924175" y="1341932"/>
                  <a:pt x="2925128" y="1341932"/>
                </a:cubicBezTo>
                <a:cubicBezTo>
                  <a:pt x="2926080" y="1341932"/>
                  <a:pt x="2926080" y="1341932"/>
                  <a:pt x="2927033" y="1341932"/>
                </a:cubicBezTo>
                <a:cubicBezTo>
                  <a:pt x="2927985" y="1341932"/>
                  <a:pt x="2927985" y="1341932"/>
                  <a:pt x="2928938" y="1341932"/>
                </a:cubicBezTo>
                <a:cubicBezTo>
                  <a:pt x="2928938" y="1341932"/>
                  <a:pt x="2928938" y="1341932"/>
                  <a:pt x="2928938" y="1341932"/>
                </a:cubicBezTo>
                <a:lnTo>
                  <a:pt x="3027998" y="1514335"/>
                </a:lnTo>
                <a:cubicBezTo>
                  <a:pt x="3027998" y="1514335"/>
                  <a:pt x="3027998" y="1514335"/>
                  <a:pt x="3027998" y="1514335"/>
                </a:cubicBezTo>
                <a:cubicBezTo>
                  <a:pt x="3027998" y="1514335"/>
                  <a:pt x="3027045" y="1515287"/>
                  <a:pt x="3027045" y="1515287"/>
                </a:cubicBezTo>
                <a:cubicBezTo>
                  <a:pt x="3027045" y="1515287"/>
                  <a:pt x="3026093" y="1516240"/>
                  <a:pt x="3026093" y="1516240"/>
                </a:cubicBezTo>
                <a:cubicBezTo>
                  <a:pt x="3026093" y="1516240"/>
                  <a:pt x="3025140" y="1517192"/>
                  <a:pt x="3025140" y="1517192"/>
                </a:cubicBezTo>
                <a:cubicBezTo>
                  <a:pt x="3025140" y="1517192"/>
                  <a:pt x="3024188" y="1518145"/>
                  <a:pt x="3024188" y="1518145"/>
                </a:cubicBezTo>
                <a:cubicBezTo>
                  <a:pt x="3024188" y="1518145"/>
                  <a:pt x="3024188" y="1518145"/>
                  <a:pt x="3023235" y="1519097"/>
                </a:cubicBezTo>
                <a:cubicBezTo>
                  <a:pt x="3023235" y="1519097"/>
                  <a:pt x="3023235" y="1520050"/>
                  <a:pt x="3023235" y="1520050"/>
                </a:cubicBezTo>
                <a:cubicBezTo>
                  <a:pt x="3023235" y="1521002"/>
                  <a:pt x="3022283" y="1521002"/>
                  <a:pt x="3022283" y="1521955"/>
                </a:cubicBezTo>
                <a:cubicBezTo>
                  <a:pt x="3022283" y="1522907"/>
                  <a:pt x="3022283" y="1522907"/>
                  <a:pt x="3021330" y="1523860"/>
                </a:cubicBezTo>
                <a:cubicBezTo>
                  <a:pt x="3021330" y="1524812"/>
                  <a:pt x="3021330" y="1524812"/>
                  <a:pt x="3020378" y="1525765"/>
                </a:cubicBezTo>
                <a:cubicBezTo>
                  <a:pt x="3020378" y="1525765"/>
                  <a:pt x="3020378" y="1526717"/>
                  <a:pt x="3020378" y="1526717"/>
                </a:cubicBezTo>
                <a:cubicBezTo>
                  <a:pt x="3020378" y="1527670"/>
                  <a:pt x="3020378" y="1527670"/>
                  <a:pt x="3020378" y="1528622"/>
                </a:cubicBezTo>
                <a:cubicBezTo>
                  <a:pt x="3020378" y="1529575"/>
                  <a:pt x="3020378" y="1529575"/>
                  <a:pt x="3020378" y="1530527"/>
                </a:cubicBezTo>
                <a:cubicBezTo>
                  <a:pt x="3020378" y="1531480"/>
                  <a:pt x="3020378" y="1531480"/>
                  <a:pt x="3020378" y="1532432"/>
                </a:cubicBezTo>
                <a:cubicBezTo>
                  <a:pt x="3020378" y="1532432"/>
                  <a:pt x="3020378" y="1533385"/>
                  <a:pt x="3020378" y="1533385"/>
                </a:cubicBezTo>
                <a:cubicBezTo>
                  <a:pt x="3020378" y="1533385"/>
                  <a:pt x="3020378" y="1534337"/>
                  <a:pt x="3020378" y="1534337"/>
                </a:cubicBezTo>
                <a:cubicBezTo>
                  <a:pt x="3020378" y="1535290"/>
                  <a:pt x="3020378" y="1535290"/>
                  <a:pt x="3020378" y="1536242"/>
                </a:cubicBezTo>
                <a:cubicBezTo>
                  <a:pt x="3020378" y="1537195"/>
                  <a:pt x="3020378" y="1537195"/>
                  <a:pt x="3020378" y="1538147"/>
                </a:cubicBezTo>
                <a:cubicBezTo>
                  <a:pt x="3020378" y="1539100"/>
                  <a:pt x="3020378" y="1539100"/>
                  <a:pt x="3020378" y="1540052"/>
                </a:cubicBezTo>
                <a:cubicBezTo>
                  <a:pt x="3020378" y="1541005"/>
                  <a:pt x="3020378" y="1541005"/>
                  <a:pt x="3020378" y="1541005"/>
                </a:cubicBezTo>
                <a:cubicBezTo>
                  <a:pt x="3020378" y="1541957"/>
                  <a:pt x="3020378" y="1541957"/>
                  <a:pt x="3021330" y="1542910"/>
                </a:cubicBezTo>
                <a:cubicBezTo>
                  <a:pt x="3021330" y="1543862"/>
                  <a:pt x="3021330" y="1543862"/>
                  <a:pt x="3022283" y="1544815"/>
                </a:cubicBezTo>
                <a:cubicBezTo>
                  <a:pt x="3022283" y="1545767"/>
                  <a:pt x="3023235" y="1545767"/>
                  <a:pt x="3023235" y="1546720"/>
                </a:cubicBezTo>
                <a:cubicBezTo>
                  <a:pt x="3023235" y="1546720"/>
                  <a:pt x="3023235" y="1547672"/>
                  <a:pt x="3023235" y="1547672"/>
                </a:cubicBezTo>
                <a:cubicBezTo>
                  <a:pt x="3023235" y="1547672"/>
                  <a:pt x="3023235" y="1547672"/>
                  <a:pt x="3024188" y="1548625"/>
                </a:cubicBezTo>
                <a:cubicBezTo>
                  <a:pt x="3024188" y="1548625"/>
                  <a:pt x="3025140" y="1549577"/>
                  <a:pt x="3025140" y="1549577"/>
                </a:cubicBezTo>
                <a:cubicBezTo>
                  <a:pt x="3025140" y="1550530"/>
                  <a:pt x="3026093" y="1550530"/>
                  <a:pt x="3026093" y="1550530"/>
                </a:cubicBezTo>
                <a:cubicBezTo>
                  <a:pt x="3026093" y="1550530"/>
                  <a:pt x="3027045" y="1551482"/>
                  <a:pt x="3027045" y="1551482"/>
                </a:cubicBezTo>
                <a:cubicBezTo>
                  <a:pt x="3027045" y="1551482"/>
                  <a:pt x="3027998" y="1552435"/>
                  <a:pt x="3027998" y="1552435"/>
                </a:cubicBezTo>
                <a:cubicBezTo>
                  <a:pt x="3027998" y="1552435"/>
                  <a:pt x="3027998" y="1552435"/>
                  <a:pt x="3027998" y="1552435"/>
                </a:cubicBezTo>
                <a:lnTo>
                  <a:pt x="2905125" y="1730552"/>
                </a:lnTo>
                <a:cubicBezTo>
                  <a:pt x="2893695" y="1726742"/>
                  <a:pt x="2881313" y="1731505"/>
                  <a:pt x="2874645" y="1741982"/>
                </a:cubicBezTo>
                <a:cubicBezTo>
                  <a:pt x="2867025" y="1754365"/>
                  <a:pt x="2871788" y="1770557"/>
                  <a:pt x="2884170" y="1778177"/>
                </a:cubicBezTo>
                <a:cubicBezTo>
                  <a:pt x="2896553" y="1785797"/>
                  <a:pt x="2912745" y="1781035"/>
                  <a:pt x="2920365" y="1768652"/>
                </a:cubicBezTo>
                <a:cubicBezTo>
                  <a:pt x="2927033" y="1758175"/>
                  <a:pt x="2924175" y="1744840"/>
                  <a:pt x="2915603" y="1736267"/>
                </a:cubicBezTo>
                <a:lnTo>
                  <a:pt x="3014663" y="1563865"/>
                </a:lnTo>
                <a:cubicBezTo>
                  <a:pt x="3014663" y="1563865"/>
                  <a:pt x="3014663" y="1563865"/>
                  <a:pt x="3014663" y="1563865"/>
                </a:cubicBezTo>
                <a:cubicBezTo>
                  <a:pt x="3015615" y="1563865"/>
                  <a:pt x="3015615" y="1563865"/>
                  <a:pt x="3016568" y="1563865"/>
                </a:cubicBezTo>
                <a:cubicBezTo>
                  <a:pt x="3017520" y="1563865"/>
                  <a:pt x="3017520" y="1563865"/>
                  <a:pt x="3018473" y="1563865"/>
                </a:cubicBezTo>
                <a:cubicBezTo>
                  <a:pt x="3019425" y="1563865"/>
                  <a:pt x="3019425" y="1563865"/>
                  <a:pt x="3020378" y="1563865"/>
                </a:cubicBezTo>
                <a:cubicBezTo>
                  <a:pt x="3021330" y="1563865"/>
                  <a:pt x="3021330" y="1563865"/>
                  <a:pt x="3022283" y="1563865"/>
                </a:cubicBezTo>
                <a:cubicBezTo>
                  <a:pt x="3022283" y="1563865"/>
                  <a:pt x="3023235" y="1563865"/>
                  <a:pt x="3023235" y="1563865"/>
                </a:cubicBezTo>
                <a:cubicBezTo>
                  <a:pt x="3023235" y="1563865"/>
                  <a:pt x="3024188" y="1563865"/>
                  <a:pt x="3024188" y="1563865"/>
                </a:cubicBezTo>
                <a:cubicBezTo>
                  <a:pt x="3025140" y="1563865"/>
                  <a:pt x="3025140" y="1563865"/>
                  <a:pt x="3026093" y="1563865"/>
                </a:cubicBezTo>
                <a:cubicBezTo>
                  <a:pt x="3027045" y="1563865"/>
                  <a:pt x="3027045" y="1563865"/>
                  <a:pt x="3027998" y="1563865"/>
                </a:cubicBezTo>
                <a:cubicBezTo>
                  <a:pt x="3028950" y="1563865"/>
                  <a:pt x="3028950" y="1563865"/>
                  <a:pt x="3029903" y="1563865"/>
                </a:cubicBezTo>
                <a:cubicBezTo>
                  <a:pt x="3030855" y="1563865"/>
                  <a:pt x="3030855" y="1563865"/>
                  <a:pt x="3030855" y="1563865"/>
                </a:cubicBezTo>
                <a:cubicBezTo>
                  <a:pt x="3031808" y="1563865"/>
                  <a:pt x="3031808" y="1563865"/>
                  <a:pt x="3032760" y="1562912"/>
                </a:cubicBezTo>
                <a:cubicBezTo>
                  <a:pt x="3033713" y="1562912"/>
                  <a:pt x="3033713" y="1562912"/>
                  <a:pt x="3034665" y="1561960"/>
                </a:cubicBezTo>
                <a:cubicBezTo>
                  <a:pt x="3035618" y="1561960"/>
                  <a:pt x="3035618" y="1561007"/>
                  <a:pt x="3036570" y="1561007"/>
                </a:cubicBezTo>
                <a:cubicBezTo>
                  <a:pt x="3036570" y="1561007"/>
                  <a:pt x="3037523" y="1561007"/>
                  <a:pt x="3037523" y="1561007"/>
                </a:cubicBezTo>
                <a:cubicBezTo>
                  <a:pt x="3037523" y="1561007"/>
                  <a:pt x="3037523" y="1561007"/>
                  <a:pt x="3038475" y="1560055"/>
                </a:cubicBezTo>
                <a:cubicBezTo>
                  <a:pt x="3038475" y="1560055"/>
                  <a:pt x="3039428" y="1559102"/>
                  <a:pt x="3039428" y="1559102"/>
                </a:cubicBezTo>
                <a:cubicBezTo>
                  <a:pt x="3040380" y="1559102"/>
                  <a:pt x="3040380" y="1558150"/>
                  <a:pt x="3040380" y="1558150"/>
                </a:cubicBezTo>
                <a:cubicBezTo>
                  <a:pt x="3040380" y="1558150"/>
                  <a:pt x="3041333" y="1557197"/>
                  <a:pt x="3041333" y="1557197"/>
                </a:cubicBezTo>
                <a:cubicBezTo>
                  <a:pt x="3041333" y="1557197"/>
                  <a:pt x="3042285" y="1556245"/>
                  <a:pt x="3042285" y="1556245"/>
                </a:cubicBezTo>
                <a:cubicBezTo>
                  <a:pt x="3042285" y="1556245"/>
                  <a:pt x="3043238" y="1555292"/>
                  <a:pt x="3043238" y="1555292"/>
                </a:cubicBezTo>
                <a:cubicBezTo>
                  <a:pt x="3043238" y="1555292"/>
                  <a:pt x="3044190" y="1554340"/>
                  <a:pt x="3044190" y="1554340"/>
                </a:cubicBezTo>
                <a:cubicBezTo>
                  <a:pt x="3044190" y="1554340"/>
                  <a:pt x="3045143" y="1553387"/>
                  <a:pt x="3045143" y="1553387"/>
                </a:cubicBezTo>
                <a:cubicBezTo>
                  <a:pt x="3045143" y="1553387"/>
                  <a:pt x="3045143" y="1553387"/>
                  <a:pt x="3046095" y="1552435"/>
                </a:cubicBezTo>
                <a:cubicBezTo>
                  <a:pt x="3046095" y="1552435"/>
                  <a:pt x="3046095" y="1551482"/>
                  <a:pt x="3046095" y="1551482"/>
                </a:cubicBezTo>
                <a:cubicBezTo>
                  <a:pt x="3046095" y="1550530"/>
                  <a:pt x="3047048" y="1550530"/>
                  <a:pt x="3047048" y="1549577"/>
                </a:cubicBezTo>
                <a:cubicBezTo>
                  <a:pt x="3047048" y="1548625"/>
                  <a:pt x="3047048" y="1548625"/>
                  <a:pt x="3048000" y="1547672"/>
                </a:cubicBezTo>
                <a:cubicBezTo>
                  <a:pt x="3048000" y="1546720"/>
                  <a:pt x="3048000" y="1546720"/>
                  <a:pt x="3048953" y="1545767"/>
                </a:cubicBezTo>
                <a:cubicBezTo>
                  <a:pt x="3048953" y="1545767"/>
                  <a:pt x="3048953" y="1544815"/>
                  <a:pt x="3048953" y="1543862"/>
                </a:cubicBezTo>
                <a:cubicBezTo>
                  <a:pt x="3048953" y="1543862"/>
                  <a:pt x="3048953" y="1543862"/>
                  <a:pt x="3048953" y="1543862"/>
                </a:cubicBezTo>
                <a:lnTo>
                  <a:pt x="3248025" y="1543862"/>
                </a:lnTo>
                <a:cubicBezTo>
                  <a:pt x="3248025" y="1543862"/>
                  <a:pt x="3248025" y="1543862"/>
                  <a:pt x="3248025" y="1543862"/>
                </a:cubicBezTo>
                <a:cubicBezTo>
                  <a:pt x="3248025" y="1544815"/>
                  <a:pt x="3248025" y="1544815"/>
                  <a:pt x="3248025" y="1545767"/>
                </a:cubicBezTo>
                <a:cubicBezTo>
                  <a:pt x="3248025" y="1546720"/>
                  <a:pt x="3248025" y="1546720"/>
                  <a:pt x="3248978" y="1547672"/>
                </a:cubicBezTo>
                <a:cubicBezTo>
                  <a:pt x="3248978" y="1548625"/>
                  <a:pt x="3248978" y="1548625"/>
                  <a:pt x="3249930" y="1549577"/>
                </a:cubicBezTo>
                <a:cubicBezTo>
                  <a:pt x="3249930" y="1550530"/>
                  <a:pt x="3250883" y="1550530"/>
                  <a:pt x="3250883" y="1551482"/>
                </a:cubicBezTo>
                <a:cubicBezTo>
                  <a:pt x="3250883" y="1551482"/>
                  <a:pt x="3250883" y="1552435"/>
                  <a:pt x="3250883" y="1552435"/>
                </a:cubicBezTo>
                <a:cubicBezTo>
                  <a:pt x="3250883" y="1552435"/>
                  <a:pt x="3250883" y="1552435"/>
                  <a:pt x="3251835" y="1553387"/>
                </a:cubicBezTo>
                <a:cubicBezTo>
                  <a:pt x="3251835" y="1553387"/>
                  <a:pt x="3252788" y="1554340"/>
                  <a:pt x="3252788" y="1554340"/>
                </a:cubicBezTo>
                <a:cubicBezTo>
                  <a:pt x="3252788" y="1555292"/>
                  <a:pt x="3253740" y="1555292"/>
                  <a:pt x="3253740" y="1556245"/>
                </a:cubicBezTo>
                <a:cubicBezTo>
                  <a:pt x="3253740" y="1556245"/>
                  <a:pt x="3254693" y="1557197"/>
                  <a:pt x="3254693" y="1557197"/>
                </a:cubicBezTo>
                <a:cubicBezTo>
                  <a:pt x="3254693" y="1557197"/>
                  <a:pt x="3255645" y="1558150"/>
                  <a:pt x="3255645" y="1558150"/>
                </a:cubicBezTo>
                <a:cubicBezTo>
                  <a:pt x="3255645" y="1558150"/>
                  <a:pt x="3256598" y="1559102"/>
                  <a:pt x="3256598" y="1559102"/>
                </a:cubicBezTo>
                <a:cubicBezTo>
                  <a:pt x="3256598" y="1559102"/>
                  <a:pt x="3257550" y="1560055"/>
                  <a:pt x="3257550" y="1560055"/>
                </a:cubicBezTo>
                <a:cubicBezTo>
                  <a:pt x="3257550" y="1560055"/>
                  <a:pt x="3258503" y="1561007"/>
                  <a:pt x="3258503" y="1561007"/>
                </a:cubicBezTo>
                <a:cubicBezTo>
                  <a:pt x="3258503" y="1561007"/>
                  <a:pt x="3258503" y="1561007"/>
                  <a:pt x="3259455" y="1561960"/>
                </a:cubicBezTo>
                <a:cubicBezTo>
                  <a:pt x="3259455" y="1561960"/>
                  <a:pt x="3260408" y="1561960"/>
                  <a:pt x="3260408" y="1561960"/>
                </a:cubicBezTo>
                <a:cubicBezTo>
                  <a:pt x="3261360" y="1561960"/>
                  <a:pt x="3261360" y="1562912"/>
                  <a:pt x="3262313" y="1562912"/>
                </a:cubicBezTo>
                <a:cubicBezTo>
                  <a:pt x="3263265" y="1562912"/>
                  <a:pt x="3263265" y="1562912"/>
                  <a:pt x="3264218" y="1563865"/>
                </a:cubicBezTo>
                <a:cubicBezTo>
                  <a:pt x="3265170" y="1563865"/>
                  <a:pt x="3265170" y="1563865"/>
                  <a:pt x="3266123" y="1564817"/>
                </a:cubicBezTo>
                <a:cubicBezTo>
                  <a:pt x="3266123" y="1564817"/>
                  <a:pt x="3267075" y="1564817"/>
                  <a:pt x="3267075" y="1564817"/>
                </a:cubicBezTo>
                <a:cubicBezTo>
                  <a:pt x="3268028" y="1564817"/>
                  <a:pt x="3268028" y="1564817"/>
                  <a:pt x="3268980" y="1564817"/>
                </a:cubicBezTo>
                <a:cubicBezTo>
                  <a:pt x="3269933" y="1564817"/>
                  <a:pt x="3269933" y="1564817"/>
                  <a:pt x="3270885" y="1564817"/>
                </a:cubicBezTo>
                <a:cubicBezTo>
                  <a:pt x="3271838" y="1564817"/>
                  <a:pt x="3271838" y="1564817"/>
                  <a:pt x="3272790" y="1564817"/>
                </a:cubicBezTo>
                <a:cubicBezTo>
                  <a:pt x="3272790" y="1564817"/>
                  <a:pt x="3273743" y="1564817"/>
                  <a:pt x="3273743" y="1564817"/>
                </a:cubicBezTo>
                <a:cubicBezTo>
                  <a:pt x="3273743" y="1564817"/>
                  <a:pt x="3274695" y="1564817"/>
                  <a:pt x="3274695" y="1564817"/>
                </a:cubicBezTo>
                <a:cubicBezTo>
                  <a:pt x="3275648" y="1564817"/>
                  <a:pt x="3275648" y="1564817"/>
                  <a:pt x="3276600" y="1564817"/>
                </a:cubicBezTo>
                <a:cubicBezTo>
                  <a:pt x="3277553" y="1564817"/>
                  <a:pt x="3277553" y="1564817"/>
                  <a:pt x="3278505" y="1564817"/>
                </a:cubicBezTo>
                <a:cubicBezTo>
                  <a:pt x="3279458" y="1564817"/>
                  <a:pt x="3279458" y="1564817"/>
                  <a:pt x="3280410" y="1564817"/>
                </a:cubicBezTo>
                <a:cubicBezTo>
                  <a:pt x="3281363" y="1564817"/>
                  <a:pt x="3281363" y="1564817"/>
                  <a:pt x="3282315" y="1564817"/>
                </a:cubicBezTo>
                <a:cubicBezTo>
                  <a:pt x="3282315" y="1564817"/>
                  <a:pt x="3282315" y="1564817"/>
                  <a:pt x="3282315" y="1564817"/>
                </a:cubicBezTo>
                <a:lnTo>
                  <a:pt x="3381375" y="1737220"/>
                </a:lnTo>
                <a:cubicBezTo>
                  <a:pt x="3372803" y="1745792"/>
                  <a:pt x="3369945" y="1759127"/>
                  <a:pt x="3376613" y="1769605"/>
                </a:cubicBezTo>
                <a:cubicBezTo>
                  <a:pt x="3384233" y="1781987"/>
                  <a:pt x="3399473" y="1786750"/>
                  <a:pt x="3412808" y="1779130"/>
                </a:cubicBezTo>
                <a:cubicBezTo>
                  <a:pt x="3425190" y="1771510"/>
                  <a:pt x="3429953" y="1756270"/>
                  <a:pt x="3422333" y="1742935"/>
                </a:cubicBezTo>
                <a:cubicBezTo>
                  <a:pt x="3415665" y="1732457"/>
                  <a:pt x="3403283" y="1727695"/>
                  <a:pt x="3391853" y="1731505"/>
                </a:cubicBezTo>
                <a:lnTo>
                  <a:pt x="3292793" y="1559102"/>
                </a:lnTo>
                <a:cubicBezTo>
                  <a:pt x="3292793" y="1559102"/>
                  <a:pt x="3292793" y="1559102"/>
                  <a:pt x="3292793" y="1559102"/>
                </a:cubicBezTo>
                <a:cubicBezTo>
                  <a:pt x="3292793" y="1559102"/>
                  <a:pt x="3293745" y="1558150"/>
                  <a:pt x="3293745" y="1558150"/>
                </a:cubicBezTo>
                <a:cubicBezTo>
                  <a:pt x="3293745" y="1558150"/>
                  <a:pt x="3294698" y="1557197"/>
                  <a:pt x="3294698" y="1557197"/>
                </a:cubicBezTo>
                <a:cubicBezTo>
                  <a:pt x="3294698" y="1557197"/>
                  <a:pt x="3295650" y="1556245"/>
                  <a:pt x="3295650" y="1556245"/>
                </a:cubicBezTo>
                <a:cubicBezTo>
                  <a:pt x="3295650" y="1556245"/>
                  <a:pt x="3296603" y="1555292"/>
                  <a:pt x="3296603" y="1555292"/>
                </a:cubicBezTo>
                <a:cubicBezTo>
                  <a:pt x="3296603" y="1555292"/>
                  <a:pt x="3296603" y="1555292"/>
                  <a:pt x="3297555" y="1554340"/>
                </a:cubicBezTo>
                <a:cubicBezTo>
                  <a:pt x="3297555" y="1554340"/>
                  <a:pt x="3297555" y="1553387"/>
                  <a:pt x="3297555" y="1553387"/>
                </a:cubicBezTo>
                <a:cubicBezTo>
                  <a:pt x="3297555" y="1552435"/>
                  <a:pt x="3298508" y="1552435"/>
                  <a:pt x="3298508" y="1551482"/>
                </a:cubicBezTo>
                <a:cubicBezTo>
                  <a:pt x="3298508" y="1550530"/>
                  <a:pt x="3298508" y="1550530"/>
                  <a:pt x="3299460" y="1549577"/>
                </a:cubicBezTo>
                <a:cubicBezTo>
                  <a:pt x="3299460" y="1548625"/>
                  <a:pt x="3299460" y="1548625"/>
                  <a:pt x="3300413" y="1547672"/>
                </a:cubicBezTo>
                <a:cubicBezTo>
                  <a:pt x="3300413" y="1547672"/>
                  <a:pt x="3300413" y="1546720"/>
                  <a:pt x="3300413" y="1546720"/>
                </a:cubicBezTo>
                <a:cubicBezTo>
                  <a:pt x="3300413" y="1545767"/>
                  <a:pt x="3300413" y="1545767"/>
                  <a:pt x="3300413" y="1544815"/>
                </a:cubicBezTo>
                <a:cubicBezTo>
                  <a:pt x="3300413" y="1543862"/>
                  <a:pt x="3300413" y="1543862"/>
                  <a:pt x="3300413" y="1542910"/>
                </a:cubicBezTo>
                <a:cubicBezTo>
                  <a:pt x="3300413" y="1541957"/>
                  <a:pt x="3300413" y="1541957"/>
                  <a:pt x="3300413" y="1541005"/>
                </a:cubicBezTo>
                <a:cubicBezTo>
                  <a:pt x="3300413" y="1541005"/>
                  <a:pt x="3300413" y="1540052"/>
                  <a:pt x="3300413" y="1540052"/>
                </a:cubicBezTo>
                <a:cubicBezTo>
                  <a:pt x="3300413" y="1540052"/>
                  <a:pt x="3300413" y="1539100"/>
                  <a:pt x="3300413" y="1539100"/>
                </a:cubicBezTo>
                <a:cubicBezTo>
                  <a:pt x="3300413" y="1538147"/>
                  <a:pt x="3300413" y="1538147"/>
                  <a:pt x="3300413" y="1537195"/>
                </a:cubicBezTo>
                <a:cubicBezTo>
                  <a:pt x="3300413" y="1536242"/>
                  <a:pt x="3300413" y="1536242"/>
                  <a:pt x="3300413" y="1535290"/>
                </a:cubicBezTo>
                <a:cubicBezTo>
                  <a:pt x="3300413" y="1534337"/>
                  <a:pt x="3300413" y="1534337"/>
                  <a:pt x="3300413" y="1533385"/>
                </a:cubicBezTo>
                <a:cubicBezTo>
                  <a:pt x="3300413" y="1532432"/>
                  <a:pt x="3300413" y="1532432"/>
                  <a:pt x="3300413" y="1532432"/>
                </a:cubicBezTo>
                <a:cubicBezTo>
                  <a:pt x="3300413" y="1531480"/>
                  <a:pt x="3300413" y="1531480"/>
                  <a:pt x="3299460" y="1530527"/>
                </a:cubicBezTo>
                <a:cubicBezTo>
                  <a:pt x="3299460" y="1529575"/>
                  <a:pt x="3299460" y="1529575"/>
                  <a:pt x="3298508" y="1528622"/>
                </a:cubicBezTo>
                <a:cubicBezTo>
                  <a:pt x="3298508" y="1527670"/>
                  <a:pt x="3297555" y="1527670"/>
                  <a:pt x="3297555" y="1526717"/>
                </a:cubicBezTo>
                <a:cubicBezTo>
                  <a:pt x="3297555" y="1526717"/>
                  <a:pt x="3297555" y="1525765"/>
                  <a:pt x="3297555" y="1525765"/>
                </a:cubicBezTo>
                <a:cubicBezTo>
                  <a:pt x="3297555" y="1525765"/>
                  <a:pt x="3297555" y="1525765"/>
                  <a:pt x="3296603" y="1524812"/>
                </a:cubicBezTo>
                <a:cubicBezTo>
                  <a:pt x="3296603" y="1524812"/>
                  <a:pt x="3295650" y="1523860"/>
                  <a:pt x="3295650" y="1523860"/>
                </a:cubicBezTo>
                <a:cubicBezTo>
                  <a:pt x="3295650" y="1522907"/>
                  <a:pt x="3294698" y="1522907"/>
                  <a:pt x="3294698" y="1522907"/>
                </a:cubicBezTo>
                <a:cubicBezTo>
                  <a:pt x="3294698" y="1522907"/>
                  <a:pt x="3293745" y="1521955"/>
                  <a:pt x="3293745" y="1521955"/>
                </a:cubicBezTo>
                <a:cubicBezTo>
                  <a:pt x="3293745" y="1521955"/>
                  <a:pt x="3292793" y="1521002"/>
                  <a:pt x="3292793" y="1521002"/>
                </a:cubicBezTo>
                <a:cubicBezTo>
                  <a:pt x="3292793" y="1521002"/>
                  <a:pt x="3292793" y="1521002"/>
                  <a:pt x="3292793" y="1521002"/>
                </a:cubicBezTo>
                <a:lnTo>
                  <a:pt x="3391853" y="1348600"/>
                </a:lnTo>
                <a:cubicBezTo>
                  <a:pt x="3391853" y="1348600"/>
                  <a:pt x="3391853" y="1348600"/>
                  <a:pt x="3391853" y="1348600"/>
                </a:cubicBezTo>
                <a:cubicBezTo>
                  <a:pt x="3392805" y="1348600"/>
                  <a:pt x="3392805" y="1348600"/>
                  <a:pt x="3393758" y="1348600"/>
                </a:cubicBezTo>
                <a:cubicBezTo>
                  <a:pt x="3394710" y="1348600"/>
                  <a:pt x="3394710" y="1348600"/>
                  <a:pt x="3395663" y="1348600"/>
                </a:cubicBezTo>
                <a:cubicBezTo>
                  <a:pt x="3396615" y="1348600"/>
                  <a:pt x="3396615" y="1348600"/>
                  <a:pt x="3397568" y="1348600"/>
                </a:cubicBezTo>
                <a:cubicBezTo>
                  <a:pt x="3398520" y="1348600"/>
                  <a:pt x="3398520" y="1348600"/>
                  <a:pt x="3399473" y="1348600"/>
                </a:cubicBezTo>
                <a:cubicBezTo>
                  <a:pt x="3399473" y="1348600"/>
                  <a:pt x="3400425" y="1348600"/>
                  <a:pt x="3400425" y="1348600"/>
                </a:cubicBezTo>
                <a:cubicBezTo>
                  <a:pt x="3400425" y="1348600"/>
                  <a:pt x="3401378" y="1348600"/>
                  <a:pt x="3401378" y="1348600"/>
                </a:cubicBezTo>
                <a:cubicBezTo>
                  <a:pt x="3402330" y="1348600"/>
                  <a:pt x="3402330" y="1348600"/>
                  <a:pt x="3403283" y="1348600"/>
                </a:cubicBezTo>
                <a:cubicBezTo>
                  <a:pt x="3404235" y="1348600"/>
                  <a:pt x="3404235" y="1348600"/>
                  <a:pt x="3405188" y="1348600"/>
                </a:cubicBezTo>
                <a:cubicBezTo>
                  <a:pt x="3406140" y="1348600"/>
                  <a:pt x="3406140" y="1348600"/>
                  <a:pt x="3407093" y="1348600"/>
                </a:cubicBezTo>
                <a:cubicBezTo>
                  <a:pt x="3408045" y="1348600"/>
                  <a:pt x="3408045" y="1348600"/>
                  <a:pt x="3408045" y="1348600"/>
                </a:cubicBezTo>
                <a:cubicBezTo>
                  <a:pt x="3408998" y="1348600"/>
                  <a:pt x="3408998" y="1348600"/>
                  <a:pt x="3409950" y="1347647"/>
                </a:cubicBezTo>
                <a:cubicBezTo>
                  <a:pt x="3410903" y="1347647"/>
                  <a:pt x="3410903" y="1347647"/>
                  <a:pt x="3411855" y="1346695"/>
                </a:cubicBezTo>
                <a:cubicBezTo>
                  <a:pt x="3412808" y="1346695"/>
                  <a:pt x="3412808" y="1345742"/>
                  <a:pt x="3413760" y="1345742"/>
                </a:cubicBezTo>
                <a:cubicBezTo>
                  <a:pt x="3413760" y="1345742"/>
                  <a:pt x="3414713" y="1345742"/>
                  <a:pt x="3414713" y="1345742"/>
                </a:cubicBezTo>
                <a:cubicBezTo>
                  <a:pt x="3414713" y="1345742"/>
                  <a:pt x="3414713" y="1345742"/>
                  <a:pt x="3415665" y="1344790"/>
                </a:cubicBezTo>
                <a:cubicBezTo>
                  <a:pt x="3415665" y="1344790"/>
                  <a:pt x="3416618" y="1343837"/>
                  <a:pt x="3416618" y="1343837"/>
                </a:cubicBezTo>
                <a:cubicBezTo>
                  <a:pt x="3417570" y="1343837"/>
                  <a:pt x="3417570" y="1342885"/>
                  <a:pt x="3417570" y="1342885"/>
                </a:cubicBezTo>
                <a:cubicBezTo>
                  <a:pt x="3417570" y="1342885"/>
                  <a:pt x="3418523" y="1341932"/>
                  <a:pt x="3418523" y="1341932"/>
                </a:cubicBezTo>
                <a:cubicBezTo>
                  <a:pt x="3418523" y="1341932"/>
                  <a:pt x="3419475" y="1340980"/>
                  <a:pt x="3419475" y="1340980"/>
                </a:cubicBezTo>
                <a:cubicBezTo>
                  <a:pt x="3419475" y="1340980"/>
                  <a:pt x="3420428" y="1340027"/>
                  <a:pt x="3420428" y="1340027"/>
                </a:cubicBezTo>
                <a:cubicBezTo>
                  <a:pt x="3420428" y="1340027"/>
                  <a:pt x="3421380" y="1339075"/>
                  <a:pt x="3421380" y="1339075"/>
                </a:cubicBezTo>
                <a:cubicBezTo>
                  <a:pt x="3421380" y="1339075"/>
                  <a:pt x="3422333" y="1338122"/>
                  <a:pt x="3422333" y="1338122"/>
                </a:cubicBezTo>
                <a:cubicBezTo>
                  <a:pt x="3422333" y="1338122"/>
                  <a:pt x="3422333" y="1338122"/>
                  <a:pt x="3423285" y="1337170"/>
                </a:cubicBezTo>
                <a:cubicBezTo>
                  <a:pt x="3423285" y="1337170"/>
                  <a:pt x="3423285" y="1336217"/>
                  <a:pt x="3423285" y="1336217"/>
                </a:cubicBezTo>
                <a:cubicBezTo>
                  <a:pt x="3423285" y="1335265"/>
                  <a:pt x="3424238" y="1335265"/>
                  <a:pt x="3424238" y="1334312"/>
                </a:cubicBezTo>
                <a:cubicBezTo>
                  <a:pt x="3424238" y="1333360"/>
                  <a:pt x="3424238" y="1333360"/>
                  <a:pt x="3425190" y="1332407"/>
                </a:cubicBezTo>
                <a:cubicBezTo>
                  <a:pt x="3425190" y="1331455"/>
                  <a:pt x="3425190" y="1331455"/>
                  <a:pt x="3426143" y="1330502"/>
                </a:cubicBezTo>
                <a:cubicBezTo>
                  <a:pt x="3426143" y="1329550"/>
                  <a:pt x="3426143" y="1329550"/>
                  <a:pt x="3426143" y="1328597"/>
                </a:cubicBezTo>
                <a:cubicBezTo>
                  <a:pt x="3426143" y="1328597"/>
                  <a:pt x="3426143" y="1328597"/>
                  <a:pt x="3426143" y="1328597"/>
                </a:cubicBezTo>
                <a:lnTo>
                  <a:pt x="3625215" y="1328597"/>
                </a:lnTo>
                <a:cubicBezTo>
                  <a:pt x="3625215" y="1328597"/>
                  <a:pt x="3625215" y="1328597"/>
                  <a:pt x="3625215" y="1328597"/>
                </a:cubicBezTo>
                <a:cubicBezTo>
                  <a:pt x="3625215" y="1329550"/>
                  <a:pt x="3625215" y="1329550"/>
                  <a:pt x="3625215" y="1330502"/>
                </a:cubicBezTo>
                <a:cubicBezTo>
                  <a:pt x="3625215" y="1331455"/>
                  <a:pt x="3625215" y="1331455"/>
                  <a:pt x="3626168" y="1332407"/>
                </a:cubicBezTo>
                <a:cubicBezTo>
                  <a:pt x="3626168" y="1333360"/>
                  <a:pt x="3626168" y="1333360"/>
                  <a:pt x="3627120" y="1334312"/>
                </a:cubicBezTo>
                <a:cubicBezTo>
                  <a:pt x="3627120" y="1335265"/>
                  <a:pt x="3628073" y="1335265"/>
                  <a:pt x="3628073" y="1336217"/>
                </a:cubicBezTo>
                <a:cubicBezTo>
                  <a:pt x="3628073" y="1336217"/>
                  <a:pt x="3628073" y="1337170"/>
                  <a:pt x="3628073" y="1337170"/>
                </a:cubicBezTo>
                <a:cubicBezTo>
                  <a:pt x="3628073" y="1337170"/>
                  <a:pt x="3628073" y="1337170"/>
                  <a:pt x="3629025" y="1338122"/>
                </a:cubicBezTo>
                <a:cubicBezTo>
                  <a:pt x="3629025" y="1338122"/>
                  <a:pt x="3629978" y="1339075"/>
                  <a:pt x="3629978" y="1339075"/>
                </a:cubicBezTo>
                <a:cubicBezTo>
                  <a:pt x="3629978" y="1340027"/>
                  <a:pt x="3630930" y="1340027"/>
                  <a:pt x="3630930" y="1340980"/>
                </a:cubicBezTo>
                <a:cubicBezTo>
                  <a:pt x="3630930" y="1340980"/>
                  <a:pt x="3631883" y="1341932"/>
                  <a:pt x="3631883" y="1341932"/>
                </a:cubicBezTo>
                <a:cubicBezTo>
                  <a:pt x="3631883" y="1341932"/>
                  <a:pt x="3632835" y="1342885"/>
                  <a:pt x="3632835" y="1342885"/>
                </a:cubicBezTo>
                <a:cubicBezTo>
                  <a:pt x="3632835" y="1342885"/>
                  <a:pt x="3633788" y="1343837"/>
                  <a:pt x="3633788" y="1343837"/>
                </a:cubicBezTo>
                <a:cubicBezTo>
                  <a:pt x="3633788" y="1343837"/>
                  <a:pt x="3634740" y="1344790"/>
                  <a:pt x="3634740" y="1344790"/>
                </a:cubicBezTo>
                <a:cubicBezTo>
                  <a:pt x="3634740" y="1344790"/>
                  <a:pt x="3635693" y="1345742"/>
                  <a:pt x="3635693" y="1345742"/>
                </a:cubicBezTo>
                <a:cubicBezTo>
                  <a:pt x="3635693" y="1345742"/>
                  <a:pt x="3635693" y="1345742"/>
                  <a:pt x="3636645" y="1346695"/>
                </a:cubicBezTo>
                <a:cubicBezTo>
                  <a:pt x="3636645" y="1346695"/>
                  <a:pt x="3637598" y="1346695"/>
                  <a:pt x="3637598" y="1346695"/>
                </a:cubicBezTo>
                <a:cubicBezTo>
                  <a:pt x="3638550" y="1346695"/>
                  <a:pt x="3638550" y="1347647"/>
                  <a:pt x="3639503" y="1347647"/>
                </a:cubicBezTo>
                <a:cubicBezTo>
                  <a:pt x="3640455" y="1347647"/>
                  <a:pt x="3640455" y="1347647"/>
                  <a:pt x="3641408" y="1348600"/>
                </a:cubicBezTo>
                <a:cubicBezTo>
                  <a:pt x="3642360" y="1348600"/>
                  <a:pt x="3642360" y="1348600"/>
                  <a:pt x="3643313" y="1349552"/>
                </a:cubicBezTo>
                <a:cubicBezTo>
                  <a:pt x="3643313" y="1349552"/>
                  <a:pt x="3644265" y="1349552"/>
                  <a:pt x="3644265" y="1349552"/>
                </a:cubicBezTo>
                <a:cubicBezTo>
                  <a:pt x="3645218" y="1349552"/>
                  <a:pt x="3645218" y="1349552"/>
                  <a:pt x="3646170" y="1349552"/>
                </a:cubicBezTo>
                <a:cubicBezTo>
                  <a:pt x="3647123" y="1349552"/>
                  <a:pt x="3647123" y="1349552"/>
                  <a:pt x="3648075" y="1349552"/>
                </a:cubicBezTo>
                <a:cubicBezTo>
                  <a:pt x="3649028" y="1349552"/>
                  <a:pt x="3649028" y="1349552"/>
                  <a:pt x="3649980" y="1349552"/>
                </a:cubicBezTo>
                <a:cubicBezTo>
                  <a:pt x="3649980" y="1349552"/>
                  <a:pt x="3650933" y="1349552"/>
                  <a:pt x="3650933" y="1349552"/>
                </a:cubicBezTo>
                <a:cubicBezTo>
                  <a:pt x="3650933" y="1349552"/>
                  <a:pt x="3651885" y="1349552"/>
                  <a:pt x="3651885" y="1349552"/>
                </a:cubicBezTo>
                <a:cubicBezTo>
                  <a:pt x="3652838" y="1349552"/>
                  <a:pt x="3652838" y="1349552"/>
                  <a:pt x="3653790" y="1349552"/>
                </a:cubicBezTo>
                <a:cubicBezTo>
                  <a:pt x="3654743" y="1349552"/>
                  <a:pt x="3654743" y="1349552"/>
                  <a:pt x="3655695" y="1349552"/>
                </a:cubicBezTo>
                <a:cubicBezTo>
                  <a:pt x="3656648" y="1349552"/>
                  <a:pt x="3656648" y="1349552"/>
                  <a:pt x="3657600" y="1349552"/>
                </a:cubicBezTo>
                <a:cubicBezTo>
                  <a:pt x="3658553" y="1349552"/>
                  <a:pt x="3658553" y="1349552"/>
                  <a:pt x="3659505" y="1349552"/>
                </a:cubicBezTo>
                <a:cubicBezTo>
                  <a:pt x="3659505" y="1349552"/>
                  <a:pt x="3659505" y="1349552"/>
                  <a:pt x="3659505" y="1349552"/>
                </a:cubicBezTo>
                <a:lnTo>
                  <a:pt x="3758565" y="1521955"/>
                </a:lnTo>
                <a:cubicBezTo>
                  <a:pt x="3758565" y="1521955"/>
                  <a:pt x="3758565" y="1521955"/>
                  <a:pt x="3758565" y="1521955"/>
                </a:cubicBezTo>
                <a:cubicBezTo>
                  <a:pt x="3758565" y="1521955"/>
                  <a:pt x="3757613" y="1522907"/>
                  <a:pt x="3757613" y="1522907"/>
                </a:cubicBezTo>
                <a:cubicBezTo>
                  <a:pt x="3757613" y="1522907"/>
                  <a:pt x="3756660" y="1523860"/>
                  <a:pt x="3756660" y="1523860"/>
                </a:cubicBezTo>
                <a:cubicBezTo>
                  <a:pt x="3756660" y="1523860"/>
                  <a:pt x="3755708" y="1524812"/>
                  <a:pt x="3755708" y="1524812"/>
                </a:cubicBezTo>
                <a:cubicBezTo>
                  <a:pt x="3755708" y="1524812"/>
                  <a:pt x="3754755" y="1525765"/>
                  <a:pt x="3754755" y="1525765"/>
                </a:cubicBezTo>
                <a:cubicBezTo>
                  <a:pt x="3754755" y="1525765"/>
                  <a:pt x="3754755" y="1525765"/>
                  <a:pt x="3753803" y="1526717"/>
                </a:cubicBezTo>
                <a:cubicBezTo>
                  <a:pt x="3753803" y="1526717"/>
                  <a:pt x="3753803" y="1527670"/>
                  <a:pt x="3753803" y="1527670"/>
                </a:cubicBezTo>
                <a:cubicBezTo>
                  <a:pt x="3753803" y="1528622"/>
                  <a:pt x="3752850" y="1528622"/>
                  <a:pt x="3752850" y="1529575"/>
                </a:cubicBezTo>
                <a:cubicBezTo>
                  <a:pt x="3752850" y="1530527"/>
                  <a:pt x="3752850" y="1530527"/>
                  <a:pt x="3751898" y="1531480"/>
                </a:cubicBezTo>
                <a:cubicBezTo>
                  <a:pt x="3751898" y="1532432"/>
                  <a:pt x="3751898" y="1532432"/>
                  <a:pt x="3750945" y="1533385"/>
                </a:cubicBezTo>
                <a:cubicBezTo>
                  <a:pt x="3750945" y="1533385"/>
                  <a:pt x="3750945" y="1534337"/>
                  <a:pt x="3750945" y="1534337"/>
                </a:cubicBezTo>
                <a:cubicBezTo>
                  <a:pt x="3750945" y="1535290"/>
                  <a:pt x="3750945" y="1535290"/>
                  <a:pt x="3750945" y="1536242"/>
                </a:cubicBezTo>
                <a:cubicBezTo>
                  <a:pt x="3750945" y="1537195"/>
                  <a:pt x="3750945" y="1537195"/>
                  <a:pt x="3750945" y="1538147"/>
                </a:cubicBezTo>
                <a:cubicBezTo>
                  <a:pt x="3750945" y="1539100"/>
                  <a:pt x="3750945" y="1539100"/>
                  <a:pt x="3750945" y="1540052"/>
                </a:cubicBezTo>
                <a:cubicBezTo>
                  <a:pt x="3750945" y="1540052"/>
                  <a:pt x="3750945" y="1541005"/>
                  <a:pt x="3750945" y="1541005"/>
                </a:cubicBezTo>
                <a:cubicBezTo>
                  <a:pt x="3750945" y="1541005"/>
                  <a:pt x="3750945" y="1541957"/>
                  <a:pt x="3750945" y="1541957"/>
                </a:cubicBezTo>
                <a:cubicBezTo>
                  <a:pt x="3750945" y="1542910"/>
                  <a:pt x="3750945" y="1542910"/>
                  <a:pt x="3750945" y="1543862"/>
                </a:cubicBezTo>
                <a:cubicBezTo>
                  <a:pt x="3750945" y="1544815"/>
                  <a:pt x="3750945" y="1544815"/>
                  <a:pt x="3750945" y="1545767"/>
                </a:cubicBezTo>
                <a:cubicBezTo>
                  <a:pt x="3750945" y="1546720"/>
                  <a:pt x="3750945" y="1546720"/>
                  <a:pt x="3750945" y="1547672"/>
                </a:cubicBezTo>
                <a:cubicBezTo>
                  <a:pt x="3750945" y="1548625"/>
                  <a:pt x="3750945" y="1548625"/>
                  <a:pt x="3750945" y="1549577"/>
                </a:cubicBezTo>
                <a:cubicBezTo>
                  <a:pt x="3750945" y="1550530"/>
                  <a:pt x="3750945" y="1550530"/>
                  <a:pt x="3751898" y="1551482"/>
                </a:cubicBezTo>
                <a:cubicBezTo>
                  <a:pt x="3751898" y="1552435"/>
                  <a:pt x="3751898" y="1552435"/>
                  <a:pt x="3752850" y="1553387"/>
                </a:cubicBezTo>
                <a:cubicBezTo>
                  <a:pt x="3752850" y="1554340"/>
                  <a:pt x="3753803" y="1554340"/>
                  <a:pt x="3753803" y="1555292"/>
                </a:cubicBezTo>
                <a:cubicBezTo>
                  <a:pt x="3753803" y="1555292"/>
                  <a:pt x="3753803" y="1556245"/>
                  <a:pt x="3753803" y="1556245"/>
                </a:cubicBezTo>
                <a:cubicBezTo>
                  <a:pt x="3753803" y="1556245"/>
                  <a:pt x="3753803" y="1556245"/>
                  <a:pt x="3754755" y="1557197"/>
                </a:cubicBezTo>
                <a:cubicBezTo>
                  <a:pt x="3754755" y="1557197"/>
                  <a:pt x="3755708" y="1558150"/>
                  <a:pt x="3755708" y="1558150"/>
                </a:cubicBezTo>
                <a:cubicBezTo>
                  <a:pt x="3755708" y="1559102"/>
                  <a:pt x="3756660" y="1559102"/>
                  <a:pt x="3756660" y="1559102"/>
                </a:cubicBezTo>
                <a:cubicBezTo>
                  <a:pt x="3756660" y="1559102"/>
                  <a:pt x="3757613" y="1560055"/>
                  <a:pt x="3757613" y="1560055"/>
                </a:cubicBezTo>
                <a:cubicBezTo>
                  <a:pt x="3757613" y="1560055"/>
                  <a:pt x="3758565" y="1561007"/>
                  <a:pt x="3758565" y="1561007"/>
                </a:cubicBezTo>
                <a:cubicBezTo>
                  <a:pt x="3758565" y="1561007"/>
                  <a:pt x="3758565" y="1561007"/>
                  <a:pt x="3758565" y="1561007"/>
                </a:cubicBezTo>
                <a:lnTo>
                  <a:pt x="3659505" y="1733410"/>
                </a:lnTo>
                <a:cubicBezTo>
                  <a:pt x="3648075" y="1729600"/>
                  <a:pt x="3635693" y="1734362"/>
                  <a:pt x="3629025" y="1744840"/>
                </a:cubicBezTo>
                <a:cubicBezTo>
                  <a:pt x="3621405" y="1757222"/>
                  <a:pt x="3626168" y="1773415"/>
                  <a:pt x="3638550" y="1781035"/>
                </a:cubicBezTo>
                <a:cubicBezTo>
                  <a:pt x="3650933" y="1788655"/>
                  <a:pt x="3667125" y="1783892"/>
                  <a:pt x="3674745" y="1771510"/>
                </a:cubicBezTo>
                <a:cubicBezTo>
                  <a:pt x="3681413" y="1761032"/>
                  <a:pt x="3678555" y="1747697"/>
                  <a:pt x="3669983" y="1739125"/>
                </a:cubicBezTo>
                <a:lnTo>
                  <a:pt x="3769043" y="1566722"/>
                </a:lnTo>
                <a:cubicBezTo>
                  <a:pt x="3769043" y="1566722"/>
                  <a:pt x="3769043" y="1566722"/>
                  <a:pt x="3769043" y="1566722"/>
                </a:cubicBezTo>
                <a:cubicBezTo>
                  <a:pt x="3769995" y="1566722"/>
                  <a:pt x="3769995" y="1566722"/>
                  <a:pt x="3770948" y="1566722"/>
                </a:cubicBezTo>
                <a:cubicBezTo>
                  <a:pt x="3771900" y="1566722"/>
                  <a:pt x="3771900" y="1566722"/>
                  <a:pt x="3772853" y="1566722"/>
                </a:cubicBezTo>
                <a:cubicBezTo>
                  <a:pt x="3773805" y="1566722"/>
                  <a:pt x="3773805" y="1566722"/>
                  <a:pt x="3774758" y="1566722"/>
                </a:cubicBezTo>
                <a:cubicBezTo>
                  <a:pt x="3775710" y="1566722"/>
                  <a:pt x="3775710" y="1566722"/>
                  <a:pt x="3776663" y="1566722"/>
                </a:cubicBezTo>
                <a:cubicBezTo>
                  <a:pt x="3776663" y="1566722"/>
                  <a:pt x="3777615" y="1566722"/>
                  <a:pt x="3777615" y="1566722"/>
                </a:cubicBezTo>
                <a:cubicBezTo>
                  <a:pt x="3777615" y="1566722"/>
                  <a:pt x="3778568" y="1566722"/>
                  <a:pt x="3778568" y="1566722"/>
                </a:cubicBezTo>
                <a:cubicBezTo>
                  <a:pt x="3779520" y="1566722"/>
                  <a:pt x="3779520" y="1566722"/>
                  <a:pt x="3780473" y="1566722"/>
                </a:cubicBezTo>
                <a:cubicBezTo>
                  <a:pt x="3781425" y="1566722"/>
                  <a:pt x="3781425" y="1566722"/>
                  <a:pt x="3782378" y="1566722"/>
                </a:cubicBezTo>
                <a:cubicBezTo>
                  <a:pt x="3783330" y="1566722"/>
                  <a:pt x="3783330" y="1566722"/>
                  <a:pt x="3784283" y="1566722"/>
                </a:cubicBezTo>
                <a:cubicBezTo>
                  <a:pt x="3785235" y="1566722"/>
                  <a:pt x="3785235" y="1566722"/>
                  <a:pt x="3785235" y="1566722"/>
                </a:cubicBezTo>
                <a:cubicBezTo>
                  <a:pt x="3786188" y="1566722"/>
                  <a:pt x="3786188" y="1566722"/>
                  <a:pt x="3787140" y="1565770"/>
                </a:cubicBezTo>
                <a:cubicBezTo>
                  <a:pt x="3788093" y="1565770"/>
                  <a:pt x="3788093" y="1565770"/>
                  <a:pt x="3789045" y="1564817"/>
                </a:cubicBezTo>
                <a:cubicBezTo>
                  <a:pt x="3789998" y="1564817"/>
                  <a:pt x="3789998" y="1563865"/>
                  <a:pt x="3790950" y="1563865"/>
                </a:cubicBezTo>
                <a:cubicBezTo>
                  <a:pt x="3790950" y="1563865"/>
                  <a:pt x="3791903" y="1563865"/>
                  <a:pt x="3791903" y="1563865"/>
                </a:cubicBezTo>
                <a:cubicBezTo>
                  <a:pt x="3791903" y="1563865"/>
                  <a:pt x="3791903" y="1563865"/>
                  <a:pt x="3792855" y="1562912"/>
                </a:cubicBezTo>
                <a:cubicBezTo>
                  <a:pt x="3792855" y="1562912"/>
                  <a:pt x="3793808" y="1561960"/>
                  <a:pt x="3793808" y="1561960"/>
                </a:cubicBezTo>
                <a:cubicBezTo>
                  <a:pt x="3794760" y="1561960"/>
                  <a:pt x="3794760" y="1561007"/>
                  <a:pt x="3794760" y="1561007"/>
                </a:cubicBezTo>
                <a:cubicBezTo>
                  <a:pt x="3794760" y="1561007"/>
                  <a:pt x="3795713" y="1560055"/>
                  <a:pt x="3795713" y="1560055"/>
                </a:cubicBezTo>
                <a:cubicBezTo>
                  <a:pt x="3795713" y="1560055"/>
                  <a:pt x="3796665" y="1559102"/>
                  <a:pt x="3796665" y="1559102"/>
                </a:cubicBezTo>
                <a:cubicBezTo>
                  <a:pt x="3796665" y="1559102"/>
                  <a:pt x="3797618" y="1558150"/>
                  <a:pt x="3797618" y="1558150"/>
                </a:cubicBezTo>
                <a:cubicBezTo>
                  <a:pt x="3797618" y="1558150"/>
                  <a:pt x="3798570" y="1557197"/>
                  <a:pt x="3798570" y="1557197"/>
                </a:cubicBezTo>
                <a:cubicBezTo>
                  <a:pt x="3798570" y="1557197"/>
                  <a:pt x="3799523" y="1556245"/>
                  <a:pt x="3799523" y="1556245"/>
                </a:cubicBezTo>
                <a:cubicBezTo>
                  <a:pt x="3799523" y="1556245"/>
                  <a:pt x="3799523" y="1556245"/>
                  <a:pt x="3800475" y="1555292"/>
                </a:cubicBezTo>
                <a:cubicBezTo>
                  <a:pt x="3800475" y="1555292"/>
                  <a:pt x="3800475" y="1554340"/>
                  <a:pt x="3800475" y="1554340"/>
                </a:cubicBezTo>
                <a:cubicBezTo>
                  <a:pt x="3800475" y="1553387"/>
                  <a:pt x="3801428" y="1553387"/>
                  <a:pt x="3801428" y="1552435"/>
                </a:cubicBezTo>
                <a:cubicBezTo>
                  <a:pt x="3801428" y="1551482"/>
                  <a:pt x="3801428" y="1551482"/>
                  <a:pt x="3802380" y="1550530"/>
                </a:cubicBezTo>
                <a:cubicBezTo>
                  <a:pt x="3802380" y="1549577"/>
                  <a:pt x="3802380" y="1549577"/>
                  <a:pt x="3803333" y="1548625"/>
                </a:cubicBezTo>
                <a:cubicBezTo>
                  <a:pt x="3803333" y="1547672"/>
                  <a:pt x="3803333" y="1547672"/>
                  <a:pt x="3803333" y="1546720"/>
                </a:cubicBezTo>
                <a:cubicBezTo>
                  <a:pt x="3803333" y="1546720"/>
                  <a:pt x="3803333" y="1546720"/>
                  <a:pt x="3803333" y="1546720"/>
                </a:cubicBezTo>
                <a:lnTo>
                  <a:pt x="4002405" y="1546720"/>
                </a:lnTo>
                <a:cubicBezTo>
                  <a:pt x="4002405" y="1546720"/>
                  <a:pt x="4002405" y="1546720"/>
                  <a:pt x="4002405" y="1546720"/>
                </a:cubicBezTo>
                <a:cubicBezTo>
                  <a:pt x="4002405" y="1547672"/>
                  <a:pt x="4003358" y="1548625"/>
                  <a:pt x="4003358" y="1549577"/>
                </a:cubicBezTo>
                <a:cubicBezTo>
                  <a:pt x="4003358" y="1550530"/>
                  <a:pt x="4004310" y="1551482"/>
                  <a:pt x="4004310" y="1551482"/>
                </a:cubicBezTo>
                <a:cubicBezTo>
                  <a:pt x="4004310" y="1552435"/>
                  <a:pt x="4005263" y="1553387"/>
                  <a:pt x="4005263" y="1553387"/>
                </a:cubicBezTo>
                <a:cubicBezTo>
                  <a:pt x="4005263" y="1554340"/>
                  <a:pt x="4006215" y="1555292"/>
                  <a:pt x="4006215" y="1555292"/>
                </a:cubicBezTo>
                <a:cubicBezTo>
                  <a:pt x="4007168" y="1556245"/>
                  <a:pt x="4007168" y="1556245"/>
                  <a:pt x="4008120" y="1557197"/>
                </a:cubicBezTo>
                <a:cubicBezTo>
                  <a:pt x="4009073" y="1558150"/>
                  <a:pt x="4009073" y="1558150"/>
                  <a:pt x="4010025" y="1559102"/>
                </a:cubicBezTo>
                <a:cubicBezTo>
                  <a:pt x="4010978" y="1560055"/>
                  <a:pt x="4010978" y="1560055"/>
                  <a:pt x="4011930" y="1561007"/>
                </a:cubicBezTo>
                <a:cubicBezTo>
                  <a:pt x="4012883" y="1561960"/>
                  <a:pt x="4013835" y="1561960"/>
                  <a:pt x="4013835" y="1562912"/>
                </a:cubicBezTo>
                <a:cubicBezTo>
                  <a:pt x="4013835" y="1562912"/>
                  <a:pt x="4013835" y="1562912"/>
                  <a:pt x="4014788" y="1563865"/>
                </a:cubicBezTo>
                <a:cubicBezTo>
                  <a:pt x="4014788" y="1563865"/>
                  <a:pt x="4015740" y="1563865"/>
                  <a:pt x="4015740" y="1564817"/>
                </a:cubicBezTo>
                <a:cubicBezTo>
                  <a:pt x="4016693" y="1564817"/>
                  <a:pt x="4017645" y="1565770"/>
                  <a:pt x="4018598" y="1565770"/>
                </a:cubicBezTo>
                <a:cubicBezTo>
                  <a:pt x="4019550" y="1565770"/>
                  <a:pt x="4020503" y="1566722"/>
                  <a:pt x="4021455" y="1566722"/>
                </a:cubicBezTo>
                <a:cubicBezTo>
                  <a:pt x="4022408" y="1566722"/>
                  <a:pt x="4023360" y="1566722"/>
                  <a:pt x="4024313" y="1567675"/>
                </a:cubicBezTo>
                <a:cubicBezTo>
                  <a:pt x="4025265" y="1567675"/>
                  <a:pt x="4026218" y="1567675"/>
                  <a:pt x="4027170" y="1567675"/>
                </a:cubicBezTo>
                <a:cubicBezTo>
                  <a:pt x="4028123" y="1567675"/>
                  <a:pt x="4028123" y="1567675"/>
                  <a:pt x="4029075" y="1567675"/>
                </a:cubicBezTo>
                <a:cubicBezTo>
                  <a:pt x="4029075" y="1567675"/>
                  <a:pt x="4030028" y="1567675"/>
                  <a:pt x="4030028" y="1567675"/>
                </a:cubicBezTo>
                <a:cubicBezTo>
                  <a:pt x="4030980" y="1567675"/>
                  <a:pt x="4031933" y="1567675"/>
                  <a:pt x="4032885" y="1567675"/>
                </a:cubicBezTo>
                <a:cubicBezTo>
                  <a:pt x="4033838" y="1567675"/>
                  <a:pt x="4034790" y="1567675"/>
                  <a:pt x="4035743" y="1567675"/>
                </a:cubicBezTo>
                <a:cubicBezTo>
                  <a:pt x="4036695" y="1567675"/>
                  <a:pt x="4037648" y="1567675"/>
                  <a:pt x="4038600" y="1566722"/>
                </a:cubicBezTo>
                <a:cubicBezTo>
                  <a:pt x="4039553" y="1566722"/>
                  <a:pt x="4040505" y="1565770"/>
                  <a:pt x="4041458" y="1565770"/>
                </a:cubicBezTo>
                <a:cubicBezTo>
                  <a:pt x="4042410" y="1565770"/>
                  <a:pt x="4043363" y="1564817"/>
                  <a:pt x="4043363" y="1564817"/>
                </a:cubicBezTo>
                <a:cubicBezTo>
                  <a:pt x="4044315" y="1564817"/>
                  <a:pt x="4045268" y="1563865"/>
                  <a:pt x="4045268" y="1563865"/>
                </a:cubicBezTo>
                <a:cubicBezTo>
                  <a:pt x="4046220" y="1562912"/>
                  <a:pt x="4046220" y="1562912"/>
                  <a:pt x="4047173" y="1561960"/>
                </a:cubicBezTo>
                <a:cubicBezTo>
                  <a:pt x="4048125" y="1561007"/>
                  <a:pt x="4048125" y="1561007"/>
                  <a:pt x="4049078" y="1560055"/>
                </a:cubicBezTo>
                <a:cubicBezTo>
                  <a:pt x="4050030" y="1559102"/>
                  <a:pt x="4050030" y="1559102"/>
                  <a:pt x="4050983" y="1558150"/>
                </a:cubicBezTo>
                <a:cubicBezTo>
                  <a:pt x="4051935" y="1557197"/>
                  <a:pt x="4051935" y="1556245"/>
                  <a:pt x="4052888" y="1556245"/>
                </a:cubicBezTo>
                <a:cubicBezTo>
                  <a:pt x="4052888" y="1556245"/>
                  <a:pt x="4052888" y="1556245"/>
                  <a:pt x="4053840" y="1555292"/>
                </a:cubicBezTo>
                <a:cubicBezTo>
                  <a:pt x="4053840" y="1555292"/>
                  <a:pt x="4053840" y="1554340"/>
                  <a:pt x="4054793" y="1554340"/>
                </a:cubicBezTo>
                <a:cubicBezTo>
                  <a:pt x="4054793" y="1553387"/>
                  <a:pt x="4055745" y="1552435"/>
                  <a:pt x="4055745" y="1551482"/>
                </a:cubicBezTo>
                <a:cubicBezTo>
                  <a:pt x="4055745" y="1550530"/>
                  <a:pt x="4056698" y="1549577"/>
                  <a:pt x="4056698" y="1548625"/>
                </a:cubicBezTo>
                <a:cubicBezTo>
                  <a:pt x="4056698" y="1547672"/>
                  <a:pt x="4056698" y="1546720"/>
                  <a:pt x="4057650" y="1545767"/>
                </a:cubicBezTo>
                <a:cubicBezTo>
                  <a:pt x="4057650" y="1544815"/>
                  <a:pt x="4057650" y="1543862"/>
                  <a:pt x="4057650" y="1542910"/>
                </a:cubicBezTo>
                <a:cubicBezTo>
                  <a:pt x="4057650" y="1541957"/>
                  <a:pt x="4057650" y="1541957"/>
                  <a:pt x="4057650" y="1541005"/>
                </a:cubicBezTo>
                <a:cubicBezTo>
                  <a:pt x="4057650" y="1541005"/>
                  <a:pt x="4057650" y="1540052"/>
                  <a:pt x="4057650" y="1540052"/>
                </a:cubicBezTo>
                <a:cubicBezTo>
                  <a:pt x="4057650" y="1539100"/>
                  <a:pt x="4057650" y="1538147"/>
                  <a:pt x="4057650" y="1537195"/>
                </a:cubicBezTo>
                <a:cubicBezTo>
                  <a:pt x="4057650" y="1536242"/>
                  <a:pt x="4057650" y="1535290"/>
                  <a:pt x="4057650" y="1534337"/>
                </a:cubicBezTo>
                <a:cubicBezTo>
                  <a:pt x="4057650" y="1533385"/>
                  <a:pt x="4057650" y="1532432"/>
                  <a:pt x="4056698" y="1531480"/>
                </a:cubicBezTo>
                <a:cubicBezTo>
                  <a:pt x="4056698" y="1530527"/>
                  <a:pt x="4055745" y="1529575"/>
                  <a:pt x="4055745" y="1528622"/>
                </a:cubicBezTo>
                <a:cubicBezTo>
                  <a:pt x="4055745" y="1527670"/>
                  <a:pt x="4054793" y="1526717"/>
                  <a:pt x="4054793" y="1526717"/>
                </a:cubicBezTo>
                <a:cubicBezTo>
                  <a:pt x="4054793" y="1525765"/>
                  <a:pt x="4053840" y="1524812"/>
                  <a:pt x="4053840" y="1524812"/>
                </a:cubicBezTo>
                <a:cubicBezTo>
                  <a:pt x="4052888" y="1523860"/>
                  <a:pt x="4052888" y="1523860"/>
                  <a:pt x="4051935" y="1522907"/>
                </a:cubicBezTo>
                <a:cubicBezTo>
                  <a:pt x="4050983" y="1521955"/>
                  <a:pt x="4050983" y="1521955"/>
                  <a:pt x="4050030" y="1521002"/>
                </a:cubicBezTo>
                <a:cubicBezTo>
                  <a:pt x="4050030" y="1521002"/>
                  <a:pt x="4050030" y="1521002"/>
                  <a:pt x="4050030" y="1521002"/>
                </a:cubicBezTo>
                <a:lnTo>
                  <a:pt x="4149090" y="1348600"/>
                </a:lnTo>
                <a:cubicBezTo>
                  <a:pt x="4149090" y="1348600"/>
                  <a:pt x="4149090" y="1348600"/>
                  <a:pt x="4149090" y="1348600"/>
                </a:cubicBezTo>
                <a:cubicBezTo>
                  <a:pt x="4150043" y="1348600"/>
                  <a:pt x="4150043" y="1348600"/>
                  <a:pt x="4150995" y="1348600"/>
                </a:cubicBezTo>
                <a:cubicBezTo>
                  <a:pt x="4151948" y="1348600"/>
                  <a:pt x="4151948" y="1348600"/>
                  <a:pt x="4152900" y="1348600"/>
                </a:cubicBezTo>
                <a:cubicBezTo>
                  <a:pt x="4153853" y="1348600"/>
                  <a:pt x="4153853" y="1348600"/>
                  <a:pt x="4154805" y="1348600"/>
                </a:cubicBezTo>
                <a:cubicBezTo>
                  <a:pt x="4155758" y="1348600"/>
                  <a:pt x="4155758" y="1348600"/>
                  <a:pt x="4156710" y="1348600"/>
                </a:cubicBezTo>
                <a:cubicBezTo>
                  <a:pt x="4156710" y="1348600"/>
                  <a:pt x="4157663" y="1348600"/>
                  <a:pt x="4157663" y="1348600"/>
                </a:cubicBezTo>
                <a:cubicBezTo>
                  <a:pt x="4157663" y="1348600"/>
                  <a:pt x="4158615" y="1348600"/>
                  <a:pt x="4158615" y="1348600"/>
                </a:cubicBezTo>
                <a:cubicBezTo>
                  <a:pt x="4159568" y="1348600"/>
                  <a:pt x="4159568" y="1348600"/>
                  <a:pt x="4160520" y="1348600"/>
                </a:cubicBezTo>
                <a:cubicBezTo>
                  <a:pt x="4161473" y="1348600"/>
                  <a:pt x="4161473" y="1348600"/>
                  <a:pt x="4162425" y="1348600"/>
                </a:cubicBezTo>
                <a:cubicBezTo>
                  <a:pt x="4163378" y="1348600"/>
                  <a:pt x="4163378" y="1348600"/>
                  <a:pt x="4164330" y="1348600"/>
                </a:cubicBezTo>
                <a:cubicBezTo>
                  <a:pt x="4165283" y="1348600"/>
                  <a:pt x="4165283" y="1348600"/>
                  <a:pt x="4165283" y="1348600"/>
                </a:cubicBezTo>
                <a:cubicBezTo>
                  <a:pt x="4166235" y="1348600"/>
                  <a:pt x="4166235" y="1348600"/>
                  <a:pt x="4167188" y="1347647"/>
                </a:cubicBezTo>
                <a:cubicBezTo>
                  <a:pt x="4168140" y="1347647"/>
                  <a:pt x="4168140" y="1347647"/>
                  <a:pt x="4169093" y="1346695"/>
                </a:cubicBezTo>
                <a:cubicBezTo>
                  <a:pt x="4170045" y="1346695"/>
                  <a:pt x="4170045" y="1345742"/>
                  <a:pt x="4170998" y="1345742"/>
                </a:cubicBezTo>
                <a:cubicBezTo>
                  <a:pt x="4170998" y="1345742"/>
                  <a:pt x="4171950" y="1345742"/>
                  <a:pt x="4171950" y="1345742"/>
                </a:cubicBezTo>
                <a:cubicBezTo>
                  <a:pt x="4171950" y="1345742"/>
                  <a:pt x="4171950" y="1345742"/>
                  <a:pt x="4172903" y="1344790"/>
                </a:cubicBezTo>
                <a:cubicBezTo>
                  <a:pt x="4172903" y="1344790"/>
                  <a:pt x="4173855" y="1343837"/>
                  <a:pt x="4173855" y="1343837"/>
                </a:cubicBezTo>
                <a:cubicBezTo>
                  <a:pt x="4174808" y="1343837"/>
                  <a:pt x="4174808" y="1342885"/>
                  <a:pt x="4174808" y="1342885"/>
                </a:cubicBezTo>
                <a:cubicBezTo>
                  <a:pt x="4174808" y="1342885"/>
                  <a:pt x="4175760" y="1341932"/>
                  <a:pt x="4175760" y="1341932"/>
                </a:cubicBezTo>
                <a:cubicBezTo>
                  <a:pt x="4175760" y="1341932"/>
                  <a:pt x="4176713" y="1340980"/>
                  <a:pt x="4176713" y="1340980"/>
                </a:cubicBezTo>
                <a:cubicBezTo>
                  <a:pt x="4176713" y="1340980"/>
                  <a:pt x="4177665" y="1340027"/>
                  <a:pt x="4177665" y="1340027"/>
                </a:cubicBezTo>
                <a:cubicBezTo>
                  <a:pt x="4177665" y="1340027"/>
                  <a:pt x="4178618" y="1339075"/>
                  <a:pt x="4178618" y="1339075"/>
                </a:cubicBezTo>
                <a:cubicBezTo>
                  <a:pt x="4178618" y="1339075"/>
                  <a:pt x="4179570" y="1338122"/>
                  <a:pt x="4179570" y="1338122"/>
                </a:cubicBezTo>
                <a:cubicBezTo>
                  <a:pt x="4179570" y="1338122"/>
                  <a:pt x="4179570" y="1338122"/>
                  <a:pt x="4180523" y="1337170"/>
                </a:cubicBezTo>
                <a:cubicBezTo>
                  <a:pt x="4180523" y="1337170"/>
                  <a:pt x="4180523" y="1336217"/>
                  <a:pt x="4180523" y="1336217"/>
                </a:cubicBezTo>
                <a:cubicBezTo>
                  <a:pt x="4180523" y="1335265"/>
                  <a:pt x="4181475" y="1335265"/>
                  <a:pt x="4181475" y="1334312"/>
                </a:cubicBezTo>
                <a:cubicBezTo>
                  <a:pt x="4181475" y="1333360"/>
                  <a:pt x="4181475" y="1333360"/>
                  <a:pt x="4182428" y="1332407"/>
                </a:cubicBezTo>
                <a:cubicBezTo>
                  <a:pt x="4182428" y="1331455"/>
                  <a:pt x="4182428" y="1331455"/>
                  <a:pt x="4183380" y="1330502"/>
                </a:cubicBezTo>
                <a:cubicBezTo>
                  <a:pt x="4183380" y="1329550"/>
                  <a:pt x="4183380" y="1329550"/>
                  <a:pt x="4183380" y="1328597"/>
                </a:cubicBezTo>
                <a:cubicBezTo>
                  <a:pt x="4183380" y="1328597"/>
                  <a:pt x="4183380" y="1328597"/>
                  <a:pt x="4183380" y="1328597"/>
                </a:cubicBezTo>
                <a:lnTo>
                  <a:pt x="4382453" y="1328597"/>
                </a:lnTo>
                <a:cubicBezTo>
                  <a:pt x="4385310" y="1340027"/>
                  <a:pt x="4395788" y="1348600"/>
                  <a:pt x="4408170" y="1348600"/>
                </a:cubicBezTo>
                <a:cubicBezTo>
                  <a:pt x="4422458" y="1348600"/>
                  <a:pt x="4433888" y="1337170"/>
                  <a:pt x="4433888" y="1322882"/>
                </a:cubicBezTo>
                <a:cubicBezTo>
                  <a:pt x="4433888" y="1308595"/>
                  <a:pt x="4422458" y="1297165"/>
                  <a:pt x="4408170" y="1297165"/>
                </a:cubicBezTo>
                <a:cubicBezTo>
                  <a:pt x="4395788" y="1297165"/>
                  <a:pt x="4385310" y="1305737"/>
                  <a:pt x="4382453" y="1317167"/>
                </a:cubicBezTo>
                <a:lnTo>
                  <a:pt x="4183380" y="1317167"/>
                </a:lnTo>
                <a:cubicBezTo>
                  <a:pt x="4183380" y="1317167"/>
                  <a:pt x="4183380" y="1317167"/>
                  <a:pt x="4183380" y="1317167"/>
                </a:cubicBezTo>
                <a:cubicBezTo>
                  <a:pt x="4183380" y="1316215"/>
                  <a:pt x="4183380" y="1316215"/>
                  <a:pt x="4183380" y="1315262"/>
                </a:cubicBezTo>
                <a:cubicBezTo>
                  <a:pt x="4183380" y="1314310"/>
                  <a:pt x="4183380" y="1314310"/>
                  <a:pt x="4182428" y="1313357"/>
                </a:cubicBezTo>
                <a:cubicBezTo>
                  <a:pt x="4182428" y="1312405"/>
                  <a:pt x="4182428" y="1312405"/>
                  <a:pt x="4181475" y="1311452"/>
                </a:cubicBezTo>
                <a:cubicBezTo>
                  <a:pt x="4181475" y="1310500"/>
                  <a:pt x="4180523" y="1310500"/>
                  <a:pt x="4180523" y="1309547"/>
                </a:cubicBezTo>
                <a:cubicBezTo>
                  <a:pt x="4180523" y="1309547"/>
                  <a:pt x="4180523" y="1308595"/>
                  <a:pt x="4180523" y="1308595"/>
                </a:cubicBezTo>
                <a:cubicBezTo>
                  <a:pt x="4180523" y="1308595"/>
                  <a:pt x="4180523" y="1308595"/>
                  <a:pt x="4179570" y="1307642"/>
                </a:cubicBezTo>
                <a:cubicBezTo>
                  <a:pt x="4179570" y="1307642"/>
                  <a:pt x="4178618" y="1306690"/>
                  <a:pt x="4178618" y="1306690"/>
                </a:cubicBezTo>
                <a:cubicBezTo>
                  <a:pt x="4178618" y="1305737"/>
                  <a:pt x="4177665" y="1305737"/>
                  <a:pt x="4177665" y="1305737"/>
                </a:cubicBezTo>
                <a:cubicBezTo>
                  <a:pt x="4177665" y="1305737"/>
                  <a:pt x="4176713" y="1304785"/>
                  <a:pt x="4176713" y="1304785"/>
                </a:cubicBezTo>
                <a:cubicBezTo>
                  <a:pt x="4176713" y="1304785"/>
                  <a:pt x="4175760" y="1303832"/>
                  <a:pt x="4175760" y="1303832"/>
                </a:cubicBezTo>
                <a:cubicBezTo>
                  <a:pt x="4175760" y="1303832"/>
                  <a:pt x="4174808" y="1302880"/>
                  <a:pt x="4174808" y="1302880"/>
                </a:cubicBezTo>
                <a:cubicBezTo>
                  <a:pt x="4174808" y="1302880"/>
                  <a:pt x="4173855" y="1301927"/>
                  <a:pt x="4173855" y="1301927"/>
                </a:cubicBezTo>
                <a:cubicBezTo>
                  <a:pt x="4173855" y="1301927"/>
                  <a:pt x="4172903" y="1300975"/>
                  <a:pt x="4172903" y="1300975"/>
                </a:cubicBezTo>
                <a:cubicBezTo>
                  <a:pt x="4172903" y="1300975"/>
                  <a:pt x="4172903" y="1300975"/>
                  <a:pt x="4171950" y="1300022"/>
                </a:cubicBezTo>
                <a:cubicBezTo>
                  <a:pt x="4171950" y="1300022"/>
                  <a:pt x="4170998" y="1300022"/>
                  <a:pt x="4170998" y="1300022"/>
                </a:cubicBezTo>
                <a:cubicBezTo>
                  <a:pt x="4170045" y="1300022"/>
                  <a:pt x="4170045" y="1299070"/>
                  <a:pt x="4169093" y="1299070"/>
                </a:cubicBezTo>
                <a:cubicBezTo>
                  <a:pt x="4168140" y="1299070"/>
                  <a:pt x="4168140" y="1299070"/>
                  <a:pt x="4167188" y="1298117"/>
                </a:cubicBezTo>
                <a:cubicBezTo>
                  <a:pt x="4166235" y="1298117"/>
                  <a:pt x="4166235" y="1298117"/>
                  <a:pt x="4165283" y="1297165"/>
                </a:cubicBezTo>
                <a:cubicBezTo>
                  <a:pt x="4165283" y="1297165"/>
                  <a:pt x="4164330" y="1297165"/>
                  <a:pt x="4163378" y="1297165"/>
                </a:cubicBezTo>
                <a:cubicBezTo>
                  <a:pt x="4162425" y="1297165"/>
                  <a:pt x="4162425" y="1297165"/>
                  <a:pt x="4161473" y="1297165"/>
                </a:cubicBezTo>
                <a:cubicBezTo>
                  <a:pt x="4160520" y="1297165"/>
                  <a:pt x="4160520" y="1297165"/>
                  <a:pt x="4159568" y="1297165"/>
                </a:cubicBezTo>
                <a:cubicBezTo>
                  <a:pt x="4158615" y="1297165"/>
                  <a:pt x="4158615" y="1297165"/>
                  <a:pt x="4157663" y="1297165"/>
                </a:cubicBezTo>
                <a:cubicBezTo>
                  <a:pt x="4157663" y="1297165"/>
                  <a:pt x="4156710" y="1297165"/>
                  <a:pt x="4156710" y="1297165"/>
                </a:cubicBezTo>
                <a:cubicBezTo>
                  <a:pt x="4156710" y="1297165"/>
                  <a:pt x="4155758" y="1297165"/>
                  <a:pt x="4155758" y="1297165"/>
                </a:cubicBezTo>
                <a:cubicBezTo>
                  <a:pt x="4154805" y="1297165"/>
                  <a:pt x="4154805" y="1297165"/>
                  <a:pt x="4153853" y="1297165"/>
                </a:cubicBezTo>
                <a:cubicBezTo>
                  <a:pt x="4152900" y="1297165"/>
                  <a:pt x="4152900" y="1297165"/>
                  <a:pt x="4151948" y="1297165"/>
                </a:cubicBezTo>
                <a:cubicBezTo>
                  <a:pt x="4150995" y="1297165"/>
                  <a:pt x="4150995" y="1297165"/>
                  <a:pt x="4150043" y="1297165"/>
                </a:cubicBezTo>
                <a:cubicBezTo>
                  <a:pt x="4149090" y="1297165"/>
                  <a:pt x="4149090" y="1297165"/>
                  <a:pt x="4148138" y="1297165"/>
                </a:cubicBezTo>
                <a:cubicBezTo>
                  <a:pt x="4148138" y="1297165"/>
                  <a:pt x="4148138" y="1297165"/>
                  <a:pt x="4148138" y="1297165"/>
                </a:cubicBezTo>
                <a:lnTo>
                  <a:pt x="4038600" y="1125715"/>
                </a:lnTo>
                <a:cubicBezTo>
                  <a:pt x="4038600" y="1125715"/>
                  <a:pt x="4038600" y="1125715"/>
                  <a:pt x="4038600" y="1125715"/>
                </a:cubicBezTo>
                <a:cubicBezTo>
                  <a:pt x="4038600" y="1125715"/>
                  <a:pt x="4039553" y="1124762"/>
                  <a:pt x="4039553" y="1124762"/>
                </a:cubicBezTo>
                <a:cubicBezTo>
                  <a:pt x="4039553" y="1124762"/>
                  <a:pt x="4040505" y="1123810"/>
                  <a:pt x="4040505" y="1123810"/>
                </a:cubicBezTo>
                <a:cubicBezTo>
                  <a:pt x="4040505" y="1123810"/>
                  <a:pt x="4041458" y="1122857"/>
                  <a:pt x="4041458" y="1122857"/>
                </a:cubicBezTo>
                <a:cubicBezTo>
                  <a:pt x="4041458" y="1122857"/>
                  <a:pt x="4042410" y="1121905"/>
                  <a:pt x="4042410" y="1121905"/>
                </a:cubicBezTo>
                <a:cubicBezTo>
                  <a:pt x="4042410" y="1121905"/>
                  <a:pt x="4042410" y="1121905"/>
                  <a:pt x="4043363" y="1120952"/>
                </a:cubicBezTo>
                <a:cubicBezTo>
                  <a:pt x="4043363" y="1120952"/>
                  <a:pt x="4043363" y="1120000"/>
                  <a:pt x="4043363" y="1120000"/>
                </a:cubicBezTo>
                <a:cubicBezTo>
                  <a:pt x="4043363" y="1119047"/>
                  <a:pt x="4044315" y="1119047"/>
                  <a:pt x="4044315" y="1118095"/>
                </a:cubicBezTo>
                <a:cubicBezTo>
                  <a:pt x="4044315" y="1117142"/>
                  <a:pt x="4044315" y="1117142"/>
                  <a:pt x="4045268" y="1116190"/>
                </a:cubicBezTo>
                <a:cubicBezTo>
                  <a:pt x="4045268" y="1115237"/>
                  <a:pt x="4045268" y="1115237"/>
                  <a:pt x="4046220" y="1114285"/>
                </a:cubicBezTo>
                <a:cubicBezTo>
                  <a:pt x="4046220" y="1114285"/>
                  <a:pt x="4046220" y="1113332"/>
                  <a:pt x="4046220" y="1113332"/>
                </a:cubicBezTo>
                <a:cubicBezTo>
                  <a:pt x="4046220" y="1112380"/>
                  <a:pt x="4046220" y="1112380"/>
                  <a:pt x="4046220" y="1111427"/>
                </a:cubicBezTo>
                <a:cubicBezTo>
                  <a:pt x="4046220" y="1110475"/>
                  <a:pt x="4046220" y="1110475"/>
                  <a:pt x="4046220" y="1109522"/>
                </a:cubicBezTo>
                <a:cubicBezTo>
                  <a:pt x="4046220" y="1108570"/>
                  <a:pt x="4046220" y="1108570"/>
                  <a:pt x="4046220" y="1107617"/>
                </a:cubicBezTo>
                <a:cubicBezTo>
                  <a:pt x="4046220" y="1107617"/>
                  <a:pt x="4046220" y="1106665"/>
                  <a:pt x="4046220" y="1106665"/>
                </a:cubicBezTo>
                <a:cubicBezTo>
                  <a:pt x="4046220" y="1106665"/>
                  <a:pt x="4046220" y="1105712"/>
                  <a:pt x="4046220" y="1105712"/>
                </a:cubicBezTo>
                <a:cubicBezTo>
                  <a:pt x="4046220" y="1104760"/>
                  <a:pt x="4046220" y="1104760"/>
                  <a:pt x="4046220" y="1103807"/>
                </a:cubicBezTo>
                <a:cubicBezTo>
                  <a:pt x="4046220" y="1102855"/>
                  <a:pt x="4046220" y="1102855"/>
                  <a:pt x="4046220" y="1101902"/>
                </a:cubicBezTo>
                <a:cubicBezTo>
                  <a:pt x="4046220" y="1100950"/>
                  <a:pt x="4046220" y="1100950"/>
                  <a:pt x="4046220" y="1099997"/>
                </a:cubicBezTo>
                <a:cubicBezTo>
                  <a:pt x="4046220" y="1099045"/>
                  <a:pt x="4046220" y="1099045"/>
                  <a:pt x="4046220" y="1098092"/>
                </a:cubicBezTo>
                <a:cubicBezTo>
                  <a:pt x="4046220" y="1097140"/>
                  <a:pt x="4046220" y="1097140"/>
                  <a:pt x="4045268" y="1096187"/>
                </a:cubicBezTo>
                <a:cubicBezTo>
                  <a:pt x="4045268" y="1095235"/>
                  <a:pt x="4045268" y="1095235"/>
                  <a:pt x="4044315" y="1094282"/>
                </a:cubicBezTo>
                <a:cubicBezTo>
                  <a:pt x="4044315" y="1093330"/>
                  <a:pt x="4043363" y="1093330"/>
                  <a:pt x="4043363" y="1092377"/>
                </a:cubicBezTo>
                <a:cubicBezTo>
                  <a:pt x="4043363" y="1092377"/>
                  <a:pt x="4043363" y="1091425"/>
                  <a:pt x="4043363" y="1091425"/>
                </a:cubicBezTo>
                <a:cubicBezTo>
                  <a:pt x="4043363" y="1091425"/>
                  <a:pt x="4043363" y="1091425"/>
                  <a:pt x="4042410" y="1090472"/>
                </a:cubicBezTo>
                <a:cubicBezTo>
                  <a:pt x="4042410" y="1090472"/>
                  <a:pt x="4041458" y="1089520"/>
                  <a:pt x="4041458" y="1089520"/>
                </a:cubicBezTo>
                <a:cubicBezTo>
                  <a:pt x="4041458" y="1088567"/>
                  <a:pt x="4040505" y="1088567"/>
                  <a:pt x="4040505" y="1088567"/>
                </a:cubicBezTo>
                <a:cubicBezTo>
                  <a:pt x="4040505" y="1088567"/>
                  <a:pt x="4039553" y="1087615"/>
                  <a:pt x="4039553" y="1087615"/>
                </a:cubicBezTo>
                <a:cubicBezTo>
                  <a:pt x="4039553" y="1087615"/>
                  <a:pt x="4038600" y="1086662"/>
                  <a:pt x="4038600" y="1086662"/>
                </a:cubicBezTo>
                <a:cubicBezTo>
                  <a:pt x="4038600" y="1086662"/>
                  <a:pt x="4038600" y="1086662"/>
                  <a:pt x="4038600" y="1086662"/>
                </a:cubicBezTo>
                <a:lnTo>
                  <a:pt x="4137660" y="914260"/>
                </a:lnTo>
                <a:cubicBezTo>
                  <a:pt x="4137660" y="914260"/>
                  <a:pt x="4137660" y="914260"/>
                  <a:pt x="4137660" y="914260"/>
                </a:cubicBezTo>
                <a:cubicBezTo>
                  <a:pt x="4137660" y="914260"/>
                  <a:pt x="4138613" y="914260"/>
                  <a:pt x="4139565" y="914260"/>
                </a:cubicBezTo>
                <a:cubicBezTo>
                  <a:pt x="4140518" y="914260"/>
                  <a:pt x="4140518" y="914260"/>
                  <a:pt x="4141470" y="914260"/>
                </a:cubicBezTo>
                <a:cubicBezTo>
                  <a:pt x="4142423" y="914260"/>
                  <a:pt x="4142423" y="914260"/>
                  <a:pt x="4143375" y="914260"/>
                </a:cubicBezTo>
                <a:cubicBezTo>
                  <a:pt x="4144328" y="914260"/>
                  <a:pt x="4144328" y="914260"/>
                  <a:pt x="4145280" y="914260"/>
                </a:cubicBezTo>
                <a:cubicBezTo>
                  <a:pt x="4145280" y="914260"/>
                  <a:pt x="4146233" y="914260"/>
                  <a:pt x="4146233" y="914260"/>
                </a:cubicBezTo>
                <a:cubicBezTo>
                  <a:pt x="4146233" y="914260"/>
                  <a:pt x="4147185" y="914260"/>
                  <a:pt x="4147185" y="914260"/>
                </a:cubicBezTo>
                <a:cubicBezTo>
                  <a:pt x="4148138" y="914260"/>
                  <a:pt x="4148138" y="914260"/>
                  <a:pt x="4149090" y="914260"/>
                </a:cubicBezTo>
                <a:cubicBezTo>
                  <a:pt x="4150043" y="914260"/>
                  <a:pt x="4150043" y="914260"/>
                  <a:pt x="4150995" y="914260"/>
                </a:cubicBezTo>
                <a:cubicBezTo>
                  <a:pt x="4151948" y="914260"/>
                  <a:pt x="4151948" y="914260"/>
                  <a:pt x="4152900" y="914260"/>
                </a:cubicBezTo>
                <a:cubicBezTo>
                  <a:pt x="4153853" y="914260"/>
                  <a:pt x="4153853" y="914260"/>
                  <a:pt x="4154805" y="914260"/>
                </a:cubicBezTo>
                <a:cubicBezTo>
                  <a:pt x="4155758" y="914260"/>
                  <a:pt x="4155758" y="914260"/>
                  <a:pt x="4156710" y="913307"/>
                </a:cubicBezTo>
                <a:cubicBezTo>
                  <a:pt x="4157663" y="913307"/>
                  <a:pt x="4157663" y="913307"/>
                  <a:pt x="4158615" y="912355"/>
                </a:cubicBezTo>
                <a:cubicBezTo>
                  <a:pt x="4159568" y="912355"/>
                  <a:pt x="4159568" y="911402"/>
                  <a:pt x="4160520" y="911402"/>
                </a:cubicBezTo>
                <a:cubicBezTo>
                  <a:pt x="4160520" y="911402"/>
                  <a:pt x="4161473" y="911402"/>
                  <a:pt x="4161473" y="911402"/>
                </a:cubicBezTo>
                <a:cubicBezTo>
                  <a:pt x="4161473" y="911402"/>
                  <a:pt x="4161473" y="911402"/>
                  <a:pt x="4162425" y="910450"/>
                </a:cubicBezTo>
                <a:cubicBezTo>
                  <a:pt x="4162425" y="910450"/>
                  <a:pt x="4163378" y="909497"/>
                  <a:pt x="4163378" y="909497"/>
                </a:cubicBezTo>
                <a:cubicBezTo>
                  <a:pt x="4164330" y="909497"/>
                  <a:pt x="4164330" y="908545"/>
                  <a:pt x="4164330" y="908545"/>
                </a:cubicBezTo>
                <a:cubicBezTo>
                  <a:pt x="4164330" y="908545"/>
                  <a:pt x="4165283" y="907592"/>
                  <a:pt x="4165283" y="907592"/>
                </a:cubicBezTo>
                <a:cubicBezTo>
                  <a:pt x="4165283" y="907592"/>
                  <a:pt x="4166235" y="906640"/>
                  <a:pt x="4166235" y="906640"/>
                </a:cubicBezTo>
                <a:cubicBezTo>
                  <a:pt x="4166235" y="906640"/>
                  <a:pt x="4167188" y="905687"/>
                  <a:pt x="4167188" y="905687"/>
                </a:cubicBezTo>
                <a:cubicBezTo>
                  <a:pt x="4167188" y="905687"/>
                  <a:pt x="4168140" y="904735"/>
                  <a:pt x="4168140" y="904735"/>
                </a:cubicBezTo>
                <a:cubicBezTo>
                  <a:pt x="4168140" y="904735"/>
                  <a:pt x="4169093" y="903782"/>
                  <a:pt x="4169093" y="903782"/>
                </a:cubicBezTo>
                <a:cubicBezTo>
                  <a:pt x="4169093" y="903782"/>
                  <a:pt x="4169093" y="903782"/>
                  <a:pt x="4170045" y="902830"/>
                </a:cubicBezTo>
                <a:cubicBezTo>
                  <a:pt x="4170045" y="902830"/>
                  <a:pt x="4170045" y="901877"/>
                  <a:pt x="4170045" y="901877"/>
                </a:cubicBezTo>
                <a:cubicBezTo>
                  <a:pt x="4170045" y="900925"/>
                  <a:pt x="4170998" y="900925"/>
                  <a:pt x="4170998" y="899972"/>
                </a:cubicBezTo>
                <a:cubicBezTo>
                  <a:pt x="4170998" y="899020"/>
                  <a:pt x="4170998" y="899020"/>
                  <a:pt x="4171950" y="898067"/>
                </a:cubicBezTo>
                <a:cubicBezTo>
                  <a:pt x="4171950" y="897115"/>
                  <a:pt x="4171950" y="897115"/>
                  <a:pt x="4172903" y="896162"/>
                </a:cubicBezTo>
                <a:cubicBezTo>
                  <a:pt x="4172903" y="895210"/>
                  <a:pt x="4172903" y="895210"/>
                  <a:pt x="4172903" y="894257"/>
                </a:cubicBezTo>
                <a:cubicBezTo>
                  <a:pt x="4172903" y="894257"/>
                  <a:pt x="4172903" y="894257"/>
                  <a:pt x="4172903" y="894257"/>
                </a:cubicBezTo>
                <a:lnTo>
                  <a:pt x="4371975" y="894257"/>
                </a:lnTo>
                <a:cubicBezTo>
                  <a:pt x="4371975" y="894257"/>
                  <a:pt x="4371975" y="894257"/>
                  <a:pt x="4371975" y="894257"/>
                </a:cubicBezTo>
                <a:cubicBezTo>
                  <a:pt x="4371975" y="895210"/>
                  <a:pt x="4371975" y="895210"/>
                  <a:pt x="4371975" y="896162"/>
                </a:cubicBezTo>
                <a:cubicBezTo>
                  <a:pt x="4371975" y="897115"/>
                  <a:pt x="4371975" y="897115"/>
                  <a:pt x="4372928" y="898067"/>
                </a:cubicBezTo>
                <a:cubicBezTo>
                  <a:pt x="4372928" y="899020"/>
                  <a:pt x="4372928" y="899020"/>
                  <a:pt x="4373880" y="899972"/>
                </a:cubicBezTo>
                <a:cubicBezTo>
                  <a:pt x="4373880" y="900925"/>
                  <a:pt x="4374833" y="900925"/>
                  <a:pt x="4374833" y="901877"/>
                </a:cubicBezTo>
                <a:cubicBezTo>
                  <a:pt x="4374833" y="901877"/>
                  <a:pt x="4374833" y="902830"/>
                  <a:pt x="4374833" y="902830"/>
                </a:cubicBezTo>
                <a:cubicBezTo>
                  <a:pt x="4374833" y="902830"/>
                  <a:pt x="4374833" y="902830"/>
                  <a:pt x="4375785" y="903782"/>
                </a:cubicBezTo>
                <a:cubicBezTo>
                  <a:pt x="4375785" y="903782"/>
                  <a:pt x="4376738" y="904735"/>
                  <a:pt x="4376738" y="904735"/>
                </a:cubicBezTo>
                <a:cubicBezTo>
                  <a:pt x="4376738" y="905687"/>
                  <a:pt x="4377690" y="905687"/>
                  <a:pt x="4377690" y="905687"/>
                </a:cubicBezTo>
                <a:cubicBezTo>
                  <a:pt x="4377690" y="905687"/>
                  <a:pt x="4378643" y="906640"/>
                  <a:pt x="4378643" y="906640"/>
                </a:cubicBezTo>
                <a:cubicBezTo>
                  <a:pt x="4378643" y="906640"/>
                  <a:pt x="4379595" y="907592"/>
                  <a:pt x="4379595" y="907592"/>
                </a:cubicBezTo>
                <a:cubicBezTo>
                  <a:pt x="4379595" y="907592"/>
                  <a:pt x="4380548" y="908545"/>
                  <a:pt x="4380548" y="908545"/>
                </a:cubicBezTo>
                <a:cubicBezTo>
                  <a:pt x="4380548" y="908545"/>
                  <a:pt x="4381500" y="909497"/>
                  <a:pt x="4381500" y="909497"/>
                </a:cubicBezTo>
                <a:cubicBezTo>
                  <a:pt x="4381500" y="909497"/>
                  <a:pt x="4382453" y="910450"/>
                  <a:pt x="4382453" y="910450"/>
                </a:cubicBezTo>
                <a:cubicBezTo>
                  <a:pt x="4382453" y="910450"/>
                  <a:pt x="4382453" y="910450"/>
                  <a:pt x="4383405" y="911402"/>
                </a:cubicBezTo>
                <a:cubicBezTo>
                  <a:pt x="4384358" y="912355"/>
                  <a:pt x="4384358" y="911402"/>
                  <a:pt x="4384358" y="911402"/>
                </a:cubicBezTo>
                <a:cubicBezTo>
                  <a:pt x="4385310" y="911402"/>
                  <a:pt x="4385310" y="912355"/>
                  <a:pt x="4386263" y="912355"/>
                </a:cubicBezTo>
                <a:cubicBezTo>
                  <a:pt x="4387215" y="912355"/>
                  <a:pt x="4387215" y="912355"/>
                  <a:pt x="4388168" y="913307"/>
                </a:cubicBezTo>
                <a:cubicBezTo>
                  <a:pt x="4389120" y="913307"/>
                  <a:pt x="4389120" y="913307"/>
                  <a:pt x="4390073" y="914260"/>
                </a:cubicBezTo>
                <a:cubicBezTo>
                  <a:pt x="4390073" y="914260"/>
                  <a:pt x="4391025" y="914260"/>
                  <a:pt x="4391978" y="914260"/>
                </a:cubicBezTo>
                <a:cubicBezTo>
                  <a:pt x="4392930" y="914260"/>
                  <a:pt x="4392930" y="914260"/>
                  <a:pt x="4393883" y="914260"/>
                </a:cubicBezTo>
                <a:cubicBezTo>
                  <a:pt x="4394835" y="914260"/>
                  <a:pt x="4394835" y="914260"/>
                  <a:pt x="4395788" y="914260"/>
                </a:cubicBezTo>
                <a:cubicBezTo>
                  <a:pt x="4396740" y="914260"/>
                  <a:pt x="4396740" y="914260"/>
                  <a:pt x="4397693" y="914260"/>
                </a:cubicBezTo>
                <a:cubicBezTo>
                  <a:pt x="4397693" y="914260"/>
                  <a:pt x="4398645" y="914260"/>
                  <a:pt x="4398645" y="914260"/>
                </a:cubicBezTo>
                <a:cubicBezTo>
                  <a:pt x="4398645" y="914260"/>
                  <a:pt x="4399598" y="914260"/>
                  <a:pt x="4399598" y="914260"/>
                </a:cubicBezTo>
                <a:cubicBezTo>
                  <a:pt x="4400550" y="914260"/>
                  <a:pt x="4400550" y="914260"/>
                  <a:pt x="4401503" y="914260"/>
                </a:cubicBezTo>
                <a:cubicBezTo>
                  <a:pt x="4402455" y="914260"/>
                  <a:pt x="4402455" y="914260"/>
                  <a:pt x="4403408" y="914260"/>
                </a:cubicBezTo>
                <a:cubicBezTo>
                  <a:pt x="4404360" y="914260"/>
                  <a:pt x="4404360" y="914260"/>
                  <a:pt x="4405313" y="914260"/>
                </a:cubicBezTo>
                <a:cubicBezTo>
                  <a:pt x="4406265" y="914260"/>
                  <a:pt x="4406265" y="914260"/>
                  <a:pt x="4407218" y="914260"/>
                </a:cubicBezTo>
                <a:cubicBezTo>
                  <a:pt x="4407218" y="914260"/>
                  <a:pt x="4407218" y="914260"/>
                  <a:pt x="4407218" y="914260"/>
                </a:cubicBezTo>
                <a:lnTo>
                  <a:pt x="4506278" y="1086662"/>
                </a:lnTo>
                <a:cubicBezTo>
                  <a:pt x="4497705" y="1095235"/>
                  <a:pt x="4494848" y="1108570"/>
                  <a:pt x="4501515" y="1119047"/>
                </a:cubicBezTo>
                <a:cubicBezTo>
                  <a:pt x="4509135" y="1131430"/>
                  <a:pt x="4524375" y="1136192"/>
                  <a:pt x="4537710" y="1128572"/>
                </a:cubicBezTo>
                <a:cubicBezTo>
                  <a:pt x="4550093" y="1120952"/>
                  <a:pt x="4554855" y="1105712"/>
                  <a:pt x="4547235" y="1092377"/>
                </a:cubicBezTo>
                <a:cubicBezTo>
                  <a:pt x="4540568" y="1081900"/>
                  <a:pt x="4528185" y="1077137"/>
                  <a:pt x="4516755" y="1080947"/>
                </a:cubicBezTo>
                <a:lnTo>
                  <a:pt x="4417695" y="908545"/>
                </a:lnTo>
                <a:cubicBezTo>
                  <a:pt x="4417695" y="908545"/>
                  <a:pt x="4417695" y="908545"/>
                  <a:pt x="4417695" y="908545"/>
                </a:cubicBezTo>
                <a:cubicBezTo>
                  <a:pt x="4417695" y="908545"/>
                  <a:pt x="4418648" y="907592"/>
                  <a:pt x="4418648" y="907592"/>
                </a:cubicBezTo>
                <a:cubicBezTo>
                  <a:pt x="4418648" y="907592"/>
                  <a:pt x="4419600" y="906640"/>
                  <a:pt x="4419600" y="906640"/>
                </a:cubicBezTo>
                <a:cubicBezTo>
                  <a:pt x="4419600" y="906640"/>
                  <a:pt x="4420553" y="905687"/>
                  <a:pt x="4420553" y="905687"/>
                </a:cubicBezTo>
                <a:cubicBezTo>
                  <a:pt x="4420553" y="905687"/>
                  <a:pt x="4421505" y="904735"/>
                  <a:pt x="4421505" y="904735"/>
                </a:cubicBezTo>
                <a:cubicBezTo>
                  <a:pt x="4421505" y="904735"/>
                  <a:pt x="4421505" y="904735"/>
                  <a:pt x="4422458" y="903782"/>
                </a:cubicBezTo>
                <a:cubicBezTo>
                  <a:pt x="4422458" y="903782"/>
                  <a:pt x="4422458" y="902830"/>
                  <a:pt x="4422458" y="902830"/>
                </a:cubicBezTo>
                <a:cubicBezTo>
                  <a:pt x="4422458" y="901877"/>
                  <a:pt x="4423410" y="901877"/>
                  <a:pt x="4423410" y="900925"/>
                </a:cubicBezTo>
                <a:cubicBezTo>
                  <a:pt x="4423410" y="899972"/>
                  <a:pt x="4423410" y="899972"/>
                  <a:pt x="4424363" y="899020"/>
                </a:cubicBezTo>
                <a:cubicBezTo>
                  <a:pt x="4424363" y="898067"/>
                  <a:pt x="4424363" y="898067"/>
                  <a:pt x="4425315" y="897115"/>
                </a:cubicBezTo>
                <a:cubicBezTo>
                  <a:pt x="4425315" y="897115"/>
                  <a:pt x="4425315" y="896162"/>
                  <a:pt x="4425315" y="896162"/>
                </a:cubicBezTo>
                <a:cubicBezTo>
                  <a:pt x="4425315" y="895210"/>
                  <a:pt x="4425315" y="895210"/>
                  <a:pt x="4425315" y="894257"/>
                </a:cubicBezTo>
                <a:cubicBezTo>
                  <a:pt x="4425315" y="893305"/>
                  <a:pt x="4425315" y="893305"/>
                  <a:pt x="4425315" y="892352"/>
                </a:cubicBezTo>
                <a:cubicBezTo>
                  <a:pt x="4425315" y="891400"/>
                  <a:pt x="4425315" y="891400"/>
                  <a:pt x="4425315" y="890447"/>
                </a:cubicBezTo>
                <a:cubicBezTo>
                  <a:pt x="4425315" y="890447"/>
                  <a:pt x="4425315" y="889495"/>
                  <a:pt x="4425315" y="889495"/>
                </a:cubicBezTo>
                <a:cubicBezTo>
                  <a:pt x="4425315" y="889495"/>
                  <a:pt x="4425315" y="888542"/>
                  <a:pt x="4425315" y="888542"/>
                </a:cubicBezTo>
                <a:cubicBezTo>
                  <a:pt x="4425315" y="887590"/>
                  <a:pt x="4425315" y="887590"/>
                  <a:pt x="4425315" y="886637"/>
                </a:cubicBezTo>
                <a:cubicBezTo>
                  <a:pt x="4425315" y="885685"/>
                  <a:pt x="4425315" y="885685"/>
                  <a:pt x="4425315" y="884732"/>
                </a:cubicBezTo>
                <a:cubicBezTo>
                  <a:pt x="4425315" y="883780"/>
                  <a:pt x="4425315" y="883780"/>
                  <a:pt x="4425315" y="882827"/>
                </a:cubicBezTo>
                <a:cubicBezTo>
                  <a:pt x="4425315" y="881875"/>
                  <a:pt x="4425315" y="881875"/>
                  <a:pt x="4425315" y="881875"/>
                </a:cubicBezTo>
                <a:cubicBezTo>
                  <a:pt x="4425315" y="880922"/>
                  <a:pt x="4425315" y="880922"/>
                  <a:pt x="4424363" y="879970"/>
                </a:cubicBezTo>
                <a:cubicBezTo>
                  <a:pt x="4424363" y="879017"/>
                  <a:pt x="4424363" y="879017"/>
                  <a:pt x="4423410" y="878065"/>
                </a:cubicBezTo>
                <a:cubicBezTo>
                  <a:pt x="4423410" y="877112"/>
                  <a:pt x="4422458" y="877112"/>
                  <a:pt x="4422458" y="876160"/>
                </a:cubicBezTo>
                <a:cubicBezTo>
                  <a:pt x="4422458" y="876160"/>
                  <a:pt x="4422458" y="875207"/>
                  <a:pt x="4422458" y="875207"/>
                </a:cubicBezTo>
                <a:cubicBezTo>
                  <a:pt x="4422458" y="875207"/>
                  <a:pt x="4422458" y="875207"/>
                  <a:pt x="4421505" y="874255"/>
                </a:cubicBezTo>
                <a:cubicBezTo>
                  <a:pt x="4421505" y="874255"/>
                  <a:pt x="4420553" y="873302"/>
                  <a:pt x="4420553" y="873302"/>
                </a:cubicBezTo>
                <a:cubicBezTo>
                  <a:pt x="4420553" y="872350"/>
                  <a:pt x="4419600" y="872350"/>
                  <a:pt x="4419600" y="872350"/>
                </a:cubicBezTo>
                <a:cubicBezTo>
                  <a:pt x="4419600" y="872350"/>
                  <a:pt x="4418648" y="871397"/>
                  <a:pt x="4418648" y="871397"/>
                </a:cubicBezTo>
                <a:cubicBezTo>
                  <a:pt x="4418648" y="871397"/>
                  <a:pt x="4417695" y="870445"/>
                  <a:pt x="4417695" y="870445"/>
                </a:cubicBezTo>
                <a:cubicBezTo>
                  <a:pt x="4417695" y="870445"/>
                  <a:pt x="4417695" y="870445"/>
                  <a:pt x="4417695" y="870445"/>
                </a:cubicBezTo>
                <a:lnTo>
                  <a:pt x="4516755" y="698042"/>
                </a:lnTo>
                <a:cubicBezTo>
                  <a:pt x="4516755" y="698042"/>
                  <a:pt x="4516755" y="698042"/>
                  <a:pt x="4516755" y="698042"/>
                </a:cubicBezTo>
                <a:cubicBezTo>
                  <a:pt x="4516755" y="698042"/>
                  <a:pt x="4517708" y="698042"/>
                  <a:pt x="4517708" y="698042"/>
                </a:cubicBezTo>
                <a:cubicBezTo>
                  <a:pt x="4518660" y="698042"/>
                  <a:pt x="4518660" y="698042"/>
                  <a:pt x="4519613" y="698042"/>
                </a:cubicBezTo>
                <a:cubicBezTo>
                  <a:pt x="4520565" y="698042"/>
                  <a:pt x="4520565" y="698042"/>
                  <a:pt x="4521518" y="698042"/>
                </a:cubicBezTo>
                <a:cubicBezTo>
                  <a:pt x="4522470" y="698042"/>
                  <a:pt x="4522470" y="698042"/>
                  <a:pt x="4523423" y="698042"/>
                </a:cubicBezTo>
                <a:cubicBezTo>
                  <a:pt x="4523423" y="698042"/>
                  <a:pt x="4524375" y="698042"/>
                  <a:pt x="4524375" y="698042"/>
                </a:cubicBezTo>
                <a:cubicBezTo>
                  <a:pt x="4524375" y="698042"/>
                  <a:pt x="4525328" y="698042"/>
                  <a:pt x="4525328" y="698042"/>
                </a:cubicBezTo>
                <a:cubicBezTo>
                  <a:pt x="4526280" y="698042"/>
                  <a:pt x="4526280" y="698042"/>
                  <a:pt x="4527233" y="698042"/>
                </a:cubicBezTo>
                <a:cubicBezTo>
                  <a:pt x="4528185" y="698042"/>
                  <a:pt x="4528185" y="698042"/>
                  <a:pt x="4529138" y="698042"/>
                </a:cubicBezTo>
                <a:cubicBezTo>
                  <a:pt x="4530090" y="698042"/>
                  <a:pt x="4530090" y="698042"/>
                  <a:pt x="4531043" y="698042"/>
                </a:cubicBezTo>
                <a:cubicBezTo>
                  <a:pt x="4531995" y="698042"/>
                  <a:pt x="4531995" y="698042"/>
                  <a:pt x="4531995" y="698042"/>
                </a:cubicBezTo>
                <a:cubicBezTo>
                  <a:pt x="4532948" y="698042"/>
                  <a:pt x="4532948" y="698042"/>
                  <a:pt x="4533900" y="697090"/>
                </a:cubicBezTo>
                <a:cubicBezTo>
                  <a:pt x="4534853" y="697090"/>
                  <a:pt x="4534853" y="697090"/>
                  <a:pt x="4535805" y="696137"/>
                </a:cubicBezTo>
                <a:cubicBezTo>
                  <a:pt x="4536758" y="696137"/>
                  <a:pt x="4536758" y="695185"/>
                  <a:pt x="4537710" y="695185"/>
                </a:cubicBezTo>
                <a:cubicBezTo>
                  <a:pt x="4537710" y="695185"/>
                  <a:pt x="4538663" y="695185"/>
                  <a:pt x="4538663" y="695185"/>
                </a:cubicBezTo>
                <a:cubicBezTo>
                  <a:pt x="4538663" y="695185"/>
                  <a:pt x="4538663" y="695185"/>
                  <a:pt x="4539615" y="694232"/>
                </a:cubicBezTo>
                <a:cubicBezTo>
                  <a:pt x="4539615" y="694232"/>
                  <a:pt x="4540568" y="693280"/>
                  <a:pt x="4540568" y="693280"/>
                </a:cubicBezTo>
                <a:cubicBezTo>
                  <a:pt x="4541520" y="693280"/>
                  <a:pt x="4541520" y="692327"/>
                  <a:pt x="4541520" y="692327"/>
                </a:cubicBezTo>
                <a:cubicBezTo>
                  <a:pt x="4541520" y="692327"/>
                  <a:pt x="4542473" y="691375"/>
                  <a:pt x="4542473" y="691375"/>
                </a:cubicBezTo>
                <a:cubicBezTo>
                  <a:pt x="4542473" y="691375"/>
                  <a:pt x="4543425" y="690422"/>
                  <a:pt x="4543425" y="690422"/>
                </a:cubicBezTo>
                <a:cubicBezTo>
                  <a:pt x="4543425" y="690422"/>
                  <a:pt x="4544378" y="689470"/>
                  <a:pt x="4544378" y="689470"/>
                </a:cubicBezTo>
                <a:cubicBezTo>
                  <a:pt x="4544378" y="689470"/>
                  <a:pt x="4545330" y="688517"/>
                  <a:pt x="4545330" y="688517"/>
                </a:cubicBezTo>
                <a:cubicBezTo>
                  <a:pt x="4545330" y="688517"/>
                  <a:pt x="4546283" y="687565"/>
                  <a:pt x="4546283" y="687565"/>
                </a:cubicBezTo>
                <a:cubicBezTo>
                  <a:pt x="4546283" y="687565"/>
                  <a:pt x="4546283" y="687565"/>
                  <a:pt x="4547235" y="686612"/>
                </a:cubicBezTo>
                <a:cubicBezTo>
                  <a:pt x="4547235" y="686612"/>
                  <a:pt x="4547235" y="685660"/>
                  <a:pt x="4547235" y="685660"/>
                </a:cubicBezTo>
                <a:cubicBezTo>
                  <a:pt x="4547235" y="684707"/>
                  <a:pt x="4548188" y="684707"/>
                  <a:pt x="4548188" y="683755"/>
                </a:cubicBezTo>
                <a:cubicBezTo>
                  <a:pt x="4548188" y="682802"/>
                  <a:pt x="4548188" y="682802"/>
                  <a:pt x="4549140" y="681850"/>
                </a:cubicBezTo>
                <a:cubicBezTo>
                  <a:pt x="4549140" y="680897"/>
                  <a:pt x="4549140" y="680897"/>
                  <a:pt x="4550093" y="679945"/>
                </a:cubicBezTo>
                <a:cubicBezTo>
                  <a:pt x="4550093" y="679945"/>
                  <a:pt x="4550093" y="678992"/>
                  <a:pt x="4550093" y="678040"/>
                </a:cubicBezTo>
                <a:cubicBezTo>
                  <a:pt x="4550093" y="678040"/>
                  <a:pt x="4550093" y="678040"/>
                  <a:pt x="4550093" y="678040"/>
                </a:cubicBezTo>
                <a:lnTo>
                  <a:pt x="4743450" y="678040"/>
                </a:lnTo>
                <a:cubicBezTo>
                  <a:pt x="4743450" y="678040"/>
                  <a:pt x="4743450" y="678040"/>
                  <a:pt x="4743450" y="678040"/>
                </a:cubicBezTo>
                <a:cubicBezTo>
                  <a:pt x="4743450" y="678992"/>
                  <a:pt x="4743450" y="678992"/>
                  <a:pt x="4743450" y="679945"/>
                </a:cubicBezTo>
                <a:cubicBezTo>
                  <a:pt x="4743450" y="680897"/>
                  <a:pt x="4743450" y="680897"/>
                  <a:pt x="4744403" y="681850"/>
                </a:cubicBezTo>
                <a:cubicBezTo>
                  <a:pt x="4744403" y="682802"/>
                  <a:pt x="4744403" y="682802"/>
                  <a:pt x="4745355" y="683755"/>
                </a:cubicBezTo>
                <a:cubicBezTo>
                  <a:pt x="4745355" y="684707"/>
                  <a:pt x="4746308" y="684707"/>
                  <a:pt x="4746308" y="685660"/>
                </a:cubicBezTo>
                <a:cubicBezTo>
                  <a:pt x="4746308" y="685660"/>
                  <a:pt x="4746308" y="686612"/>
                  <a:pt x="4746308" y="686612"/>
                </a:cubicBezTo>
                <a:cubicBezTo>
                  <a:pt x="4746308" y="686612"/>
                  <a:pt x="4746308" y="686612"/>
                  <a:pt x="4747260" y="687565"/>
                </a:cubicBezTo>
                <a:cubicBezTo>
                  <a:pt x="4747260" y="687565"/>
                  <a:pt x="4748213" y="688517"/>
                  <a:pt x="4748213" y="688517"/>
                </a:cubicBezTo>
                <a:cubicBezTo>
                  <a:pt x="4748213" y="689470"/>
                  <a:pt x="4749165" y="689470"/>
                  <a:pt x="4749165" y="689470"/>
                </a:cubicBezTo>
                <a:cubicBezTo>
                  <a:pt x="4749165" y="689470"/>
                  <a:pt x="4750118" y="690422"/>
                  <a:pt x="4750118" y="690422"/>
                </a:cubicBezTo>
                <a:cubicBezTo>
                  <a:pt x="4750118" y="690422"/>
                  <a:pt x="4751070" y="691375"/>
                  <a:pt x="4751070" y="691375"/>
                </a:cubicBezTo>
                <a:cubicBezTo>
                  <a:pt x="4751070" y="691375"/>
                  <a:pt x="4752023" y="692327"/>
                  <a:pt x="4752023" y="692327"/>
                </a:cubicBezTo>
                <a:cubicBezTo>
                  <a:pt x="4752023" y="692327"/>
                  <a:pt x="4752975" y="693280"/>
                  <a:pt x="4752975" y="693280"/>
                </a:cubicBezTo>
                <a:cubicBezTo>
                  <a:pt x="4752975" y="693280"/>
                  <a:pt x="4753928" y="694232"/>
                  <a:pt x="4753928" y="694232"/>
                </a:cubicBezTo>
                <a:cubicBezTo>
                  <a:pt x="4753928" y="694232"/>
                  <a:pt x="4753928" y="694232"/>
                  <a:pt x="4754880" y="695185"/>
                </a:cubicBezTo>
                <a:cubicBezTo>
                  <a:pt x="4754880" y="695185"/>
                  <a:pt x="4755833" y="695185"/>
                  <a:pt x="4755833" y="695185"/>
                </a:cubicBezTo>
                <a:cubicBezTo>
                  <a:pt x="4756785" y="695185"/>
                  <a:pt x="4756785" y="696137"/>
                  <a:pt x="4757738" y="696137"/>
                </a:cubicBezTo>
                <a:cubicBezTo>
                  <a:pt x="4758690" y="696137"/>
                  <a:pt x="4758690" y="696137"/>
                  <a:pt x="4759643" y="697090"/>
                </a:cubicBezTo>
                <a:cubicBezTo>
                  <a:pt x="4760595" y="697090"/>
                  <a:pt x="4760595" y="697090"/>
                  <a:pt x="4761548" y="698042"/>
                </a:cubicBezTo>
                <a:cubicBezTo>
                  <a:pt x="4761548" y="698042"/>
                  <a:pt x="4762500" y="698042"/>
                  <a:pt x="4762500" y="698042"/>
                </a:cubicBezTo>
                <a:cubicBezTo>
                  <a:pt x="4763453" y="698042"/>
                  <a:pt x="4763453" y="698042"/>
                  <a:pt x="4764405" y="698042"/>
                </a:cubicBezTo>
                <a:cubicBezTo>
                  <a:pt x="4765358" y="698042"/>
                  <a:pt x="4765358" y="698042"/>
                  <a:pt x="4766310" y="698042"/>
                </a:cubicBezTo>
                <a:cubicBezTo>
                  <a:pt x="4767263" y="698042"/>
                  <a:pt x="4767263" y="698042"/>
                  <a:pt x="4768215" y="698042"/>
                </a:cubicBezTo>
                <a:cubicBezTo>
                  <a:pt x="4768215" y="698042"/>
                  <a:pt x="4769168" y="698042"/>
                  <a:pt x="4769168" y="698042"/>
                </a:cubicBezTo>
                <a:cubicBezTo>
                  <a:pt x="4769168" y="698042"/>
                  <a:pt x="4770120" y="698042"/>
                  <a:pt x="4770120" y="698042"/>
                </a:cubicBezTo>
                <a:cubicBezTo>
                  <a:pt x="4771073" y="698042"/>
                  <a:pt x="4771073" y="698042"/>
                  <a:pt x="4772025" y="698042"/>
                </a:cubicBezTo>
                <a:cubicBezTo>
                  <a:pt x="4772978" y="698042"/>
                  <a:pt x="4772978" y="698042"/>
                  <a:pt x="4773930" y="698042"/>
                </a:cubicBezTo>
                <a:cubicBezTo>
                  <a:pt x="4774883" y="698042"/>
                  <a:pt x="4774883" y="698042"/>
                  <a:pt x="4775835" y="698042"/>
                </a:cubicBezTo>
                <a:cubicBezTo>
                  <a:pt x="4776788" y="698042"/>
                  <a:pt x="4776788" y="698042"/>
                  <a:pt x="4777740" y="698042"/>
                </a:cubicBezTo>
                <a:cubicBezTo>
                  <a:pt x="4777740" y="698042"/>
                  <a:pt x="4777740" y="698042"/>
                  <a:pt x="4777740" y="698042"/>
                </a:cubicBezTo>
                <a:lnTo>
                  <a:pt x="4876800" y="871397"/>
                </a:lnTo>
                <a:cubicBezTo>
                  <a:pt x="4868228" y="879970"/>
                  <a:pt x="4865370" y="893305"/>
                  <a:pt x="4872038" y="903782"/>
                </a:cubicBezTo>
                <a:cubicBezTo>
                  <a:pt x="4879658" y="916165"/>
                  <a:pt x="4894898" y="920927"/>
                  <a:pt x="4908233" y="913307"/>
                </a:cubicBezTo>
                <a:cubicBezTo>
                  <a:pt x="4920615" y="905687"/>
                  <a:pt x="4925378" y="890447"/>
                  <a:pt x="4917758" y="877112"/>
                </a:cubicBezTo>
                <a:cubicBezTo>
                  <a:pt x="4911090" y="866635"/>
                  <a:pt x="4898708" y="861872"/>
                  <a:pt x="4887278" y="865682"/>
                </a:cubicBezTo>
                <a:lnTo>
                  <a:pt x="4788218" y="693280"/>
                </a:lnTo>
                <a:cubicBezTo>
                  <a:pt x="4788218" y="693280"/>
                  <a:pt x="4788218" y="693280"/>
                  <a:pt x="4788218" y="693280"/>
                </a:cubicBezTo>
                <a:cubicBezTo>
                  <a:pt x="4788218" y="693280"/>
                  <a:pt x="4789170" y="692327"/>
                  <a:pt x="4789170" y="692327"/>
                </a:cubicBezTo>
                <a:cubicBezTo>
                  <a:pt x="4789170" y="692327"/>
                  <a:pt x="4790123" y="691375"/>
                  <a:pt x="4790123" y="691375"/>
                </a:cubicBezTo>
                <a:cubicBezTo>
                  <a:pt x="4790123" y="691375"/>
                  <a:pt x="4791075" y="690422"/>
                  <a:pt x="4791075" y="690422"/>
                </a:cubicBezTo>
                <a:cubicBezTo>
                  <a:pt x="4791075" y="690422"/>
                  <a:pt x="4792028" y="689470"/>
                  <a:pt x="4792028" y="689470"/>
                </a:cubicBezTo>
                <a:cubicBezTo>
                  <a:pt x="4792028" y="689470"/>
                  <a:pt x="4792028" y="689470"/>
                  <a:pt x="4792980" y="688517"/>
                </a:cubicBezTo>
                <a:cubicBezTo>
                  <a:pt x="4792980" y="688517"/>
                  <a:pt x="4792980" y="687565"/>
                  <a:pt x="4792980" y="687565"/>
                </a:cubicBezTo>
                <a:cubicBezTo>
                  <a:pt x="4792980" y="686612"/>
                  <a:pt x="4793933" y="686612"/>
                  <a:pt x="4793933" y="685660"/>
                </a:cubicBezTo>
                <a:cubicBezTo>
                  <a:pt x="4793933" y="684707"/>
                  <a:pt x="4793933" y="684707"/>
                  <a:pt x="4794885" y="683755"/>
                </a:cubicBezTo>
                <a:cubicBezTo>
                  <a:pt x="4794885" y="682802"/>
                  <a:pt x="4794885" y="682802"/>
                  <a:pt x="4795838" y="681850"/>
                </a:cubicBezTo>
                <a:cubicBezTo>
                  <a:pt x="4795838" y="681850"/>
                  <a:pt x="4795838" y="680897"/>
                  <a:pt x="4795838" y="680897"/>
                </a:cubicBezTo>
                <a:cubicBezTo>
                  <a:pt x="4795838" y="679945"/>
                  <a:pt x="4795838" y="679945"/>
                  <a:pt x="4795838" y="678992"/>
                </a:cubicBezTo>
                <a:cubicBezTo>
                  <a:pt x="4795838" y="678040"/>
                  <a:pt x="4795838" y="678040"/>
                  <a:pt x="4795838" y="677087"/>
                </a:cubicBezTo>
                <a:cubicBezTo>
                  <a:pt x="4795838" y="676135"/>
                  <a:pt x="4795838" y="676135"/>
                  <a:pt x="4795838" y="675182"/>
                </a:cubicBezTo>
                <a:cubicBezTo>
                  <a:pt x="4795838" y="675182"/>
                  <a:pt x="4795838" y="674230"/>
                  <a:pt x="4795838" y="674230"/>
                </a:cubicBezTo>
                <a:cubicBezTo>
                  <a:pt x="4795838" y="674230"/>
                  <a:pt x="4795838" y="673277"/>
                  <a:pt x="4795838" y="673277"/>
                </a:cubicBezTo>
                <a:cubicBezTo>
                  <a:pt x="4795838" y="672325"/>
                  <a:pt x="4795838" y="672325"/>
                  <a:pt x="4795838" y="671372"/>
                </a:cubicBezTo>
                <a:cubicBezTo>
                  <a:pt x="4795838" y="670420"/>
                  <a:pt x="4795838" y="670420"/>
                  <a:pt x="4795838" y="669467"/>
                </a:cubicBezTo>
                <a:cubicBezTo>
                  <a:pt x="4795838" y="668515"/>
                  <a:pt x="4795838" y="668515"/>
                  <a:pt x="4795838" y="667562"/>
                </a:cubicBezTo>
                <a:cubicBezTo>
                  <a:pt x="4795838" y="666610"/>
                  <a:pt x="4795838" y="666610"/>
                  <a:pt x="4795838" y="666610"/>
                </a:cubicBezTo>
                <a:cubicBezTo>
                  <a:pt x="4795838" y="665657"/>
                  <a:pt x="4795838" y="665657"/>
                  <a:pt x="4794885" y="664705"/>
                </a:cubicBezTo>
                <a:cubicBezTo>
                  <a:pt x="4794885" y="663752"/>
                  <a:pt x="4794885" y="663752"/>
                  <a:pt x="4793933" y="662800"/>
                </a:cubicBezTo>
                <a:cubicBezTo>
                  <a:pt x="4793933" y="661847"/>
                  <a:pt x="4792980" y="661847"/>
                  <a:pt x="4792980" y="660895"/>
                </a:cubicBezTo>
                <a:cubicBezTo>
                  <a:pt x="4792980" y="660895"/>
                  <a:pt x="4792980" y="659942"/>
                  <a:pt x="4792980" y="659942"/>
                </a:cubicBezTo>
                <a:cubicBezTo>
                  <a:pt x="4792980" y="659942"/>
                  <a:pt x="4792980" y="659942"/>
                  <a:pt x="4792028" y="658990"/>
                </a:cubicBezTo>
                <a:cubicBezTo>
                  <a:pt x="4792028" y="658990"/>
                  <a:pt x="4791075" y="658037"/>
                  <a:pt x="4791075" y="658037"/>
                </a:cubicBezTo>
                <a:cubicBezTo>
                  <a:pt x="4791075" y="657085"/>
                  <a:pt x="4790123" y="657085"/>
                  <a:pt x="4790123" y="657085"/>
                </a:cubicBezTo>
                <a:cubicBezTo>
                  <a:pt x="4790123" y="657085"/>
                  <a:pt x="4789170" y="656132"/>
                  <a:pt x="4789170" y="656132"/>
                </a:cubicBezTo>
                <a:cubicBezTo>
                  <a:pt x="4789170" y="656132"/>
                  <a:pt x="4788218" y="655180"/>
                  <a:pt x="4788218" y="655180"/>
                </a:cubicBezTo>
                <a:cubicBezTo>
                  <a:pt x="4788218" y="655180"/>
                  <a:pt x="4788218" y="655180"/>
                  <a:pt x="4788218" y="655180"/>
                </a:cubicBezTo>
                <a:lnTo>
                  <a:pt x="4886325" y="483730"/>
                </a:lnTo>
                <a:cubicBezTo>
                  <a:pt x="4886325" y="483730"/>
                  <a:pt x="4886325" y="483730"/>
                  <a:pt x="4886325" y="483730"/>
                </a:cubicBezTo>
                <a:cubicBezTo>
                  <a:pt x="4886325" y="483730"/>
                  <a:pt x="4887278" y="483730"/>
                  <a:pt x="4888230" y="483730"/>
                </a:cubicBezTo>
                <a:cubicBezTo>
                  <a:pt x="4889183" y="483730"/>
                  <a:pt x="4889183" y="483730"/>
                  <a:pt x="4890135" y="483730"/>
                </a:cubicBezTo>
                <a:cubicBezTo>
                  <a:pt x="4891088" y="483730"/>
                  <a:pt x="4891088" y="483730"/>
                  <a:pt x="4892040" y="483730"/>
                </a:cubicBezTo>
                <a:cubicBezTo>
                  <a:pt x="4892993" y="483730"/>
                  <a:pt x="4892993" y="483730"/>
                  <a:pt x="4893945" y="483730"/>
                </a:cubicBezTo>
                <a:cubicBezTo>
                  <a:pt x="4893945" y="483730"/>
                  <a:pt x="4894898" y="483730"/>
                  <a:pt x="4894898" y="483730"/>
                </a:cubicBezTo>
                <a:cubicBezTo>
                  <a:pt x="4894898" y="483730"/>
                  <a:pt x="4895850" y="483730"/>
                  <a:pt x="4895850" y="483730"/>
                </a:cubicBezTo>
                <a:cubicBezTo>
                  <a:pt x="4896803" y="483730"/>
                  <a:pt x="4896803" y="483730"/>
                  <a:pt x="4897755" y="483730"/>
                </a:cubicBezTo>
                <a:cubicBezTo>
                  <a:pt x="4898708" y="483730"/>
                  <a:pt x="4898708" y="483730"/>
                  <a:pt x="4899660" y="483730"/>
                </a:cubicBezTo>
                <a:cubicBezTo>
                  <a:pt x="4900613" y="483730"/>
                  <a:pt x="4900613" y="483730"/>
                  <a:pt x="4901565" y="483730"/>
                </a:cubicBezTo>
                <a:cubicBezTo>
                  <a:pt x="4902518" y="483730"/>
                  <a:pt x="4902518" y="483730"/>
                  <a:pt x="4902518" y="483730"/>
                </a:cubicBezTo>
                <a:cubicBezTo>
                  <a:pt x="4903470" y="483730"/>
                  <a:pt x="4903470" y="483730"/>
                  <a:pt x="4904423" y="482777"/>
                </a:cubicBezTo>
                <a:cubicBezTo>
                  <a:pt x="4905375" y="482777"/>
                  <a:pt x="4905375" y="482777"/>
                  <a:pt x="4906328" y="481825"/>
                </a:cubicBezTo>
                <a:cubicBezTo>
                  <a:pt x="4907280" y="481825"/>
                  <a:pt x="4907280" y="480872"/>
                  <a:pt x="4908233" y="480872"/>
                </a:cubicBezTo>
                <a:cubicBezTo>
                  <a:pt x="4908233" y="480872"/>
                  <a:pt x="4909185" y="480872"/>
                  <a:pt x="4909185" y="480872"/>
                </a:cubicBezTo>
                <a:cubicBezTo>
                  <a:pt x="4909185" y="480872"/>
                  <a:pt x="4909185" y="480872"/>
                  <a:pt x="4910138" y="479920"/>
                </a:cubicBezTo>
                <a:cubicBezTo>
                  <a:pt x="4910138" y="479920"/>
                  <a:pt x="4911090" y="478967"/>
                  <a:pt x="4911090" y="478967"/>
                </a:cubicBezTo>
                <a:cubicBezTo>
                  <a:pt x="4912043" y="478967"/>
                  <a:pt x="4912043" y="478015"/>
                  <a:pt x="4912043" y="478015"/>
                </a:cubicBezTo>
                <a:cubicBezTo>
                  <a:pt x="4912043" y="478015"/>
                  <a:pt x="4912995" y="477062"/>
                  <a:pt x="4912995" y="477062"/>
                </a:cubicBezTo>
                <a:cubicBezTo>
                  <a:pt x="4912995" y="477062"/>
                  <a:pt x="4913948" y="476110"/>
                  <a:pt x="4913948" y="476110"/>
                </a:cubicBezTo>
                <a:cubicBezTo>
                  <a:pt x="4913948" y="476110"/>
                  <a:pt x="4914900" y="475157"/>
                  <a:pt x="4914900" y="475157"/>
                </a:cubicBezTo>
                <a:cubicBezTo>
                  <a:pt x="4914900" y="475157"/>
                  <a:pt x="4915853" y="474205"/>
                  <a:pt x="4915853" y="473252"/>
                </a:cubicBezTo>
                <a:cubicBezTo>
                  <a:pt x="4915853" y="473252"/>
                  <a:pt x="4916805" y="472300"/>
                  <a:pt x="4916805" y="472300"/>
                </a:cubicBezTo>
                <a:cubicBezTo>
                  <a:pt x="4916805" y="472300"/>
                  <a:pt x="4916805" y="472300"/>
                  <a:pt x="4917758" y="471347"/>
                </a:cubicBezTo>
                <a:cubicBezTo>
                  <a:pt x="4917758" y="471347"/>
                  <a:pt x="4917758" y="470395"/>
                  <a:pt x="4917758" y="470395"/>
                </a:cubicBezTo>
                <a:cubicBezTo>
                  <a:pt x="4917758" y="469442"/>
                  <a:pt x="4918710" y="469442"/>
                  <a:pt x="4918710" y="468490"/>
                </a:cubicBezTo>
                <a:cubicBezTo>
                  <a:pt x="4918710" y="467537"/>
                  <a:pt x="4918710" y="467537"/>
                  <a:pt x="4919663" y="466585"/>
                </a:cubicBezTo>
                <a:cubicBezTo>
                  <a:pt x="4919663" y="465632"/>
                  <a:pt x="4919663" y="465632"/>
                  <a:pt x="4920615" y="464680"/>
                </a:cubicBezTo>
                <a:cubicBezTo>
                  <a:pt x="4920615" y="463727"/>
                  <a:pt x="4920615" y="463727"/>
                  <a:pt x="4920615" y="462775"/>
                </a:cubicBezTo>
                <a:cubicBezTo>
                  <a:pt x="4920615" y="462775"/>
                  <a:pt x="4920615" y="462775"/>
                  <a:pt x="4920615" y="462775"/>
                </a:cubicBezTo>
                <a:lnTo>
                  <a:pt x="5119688" y="462775"/>
                </a:lnTo>
                <a:cubicBezTo>
                  <a:pt x="5122545" y="474205"/>
                  <a:pt x="5133023" y="482777"/>
                  <a:pt x="5145405" y="482777"/>
                </a:cubicBezTo>
                <a:cubicBezTo>
                  <a:pt x="5159693" y="482777"/>
                  <a:pt x="5171123" y="471347"/>
                  <a:pt x="5171123" y="457060"/>
                </a:cubicBezTo>
                <a:cubicBezTo>
                  <a:pt x="5171123" y="442772"/>
                  <a:pt x="5157788" y="432295"/>
                  <a:pt x="5143500" y="432295"/>
                </a:cubicBezTo>
                <a:close/>
                <a:moveTo>
                  <a:pt x="4776788" y="649465"/>
                </a:moveTo>
                <a:cubicBezTo>
                  <a:pt x="4776788" y="649465"/>
                  <a:pt x="4776788" y="649465"/>
                  <a:pt x="4776788" y="649465"/>
                </a:cubicBezTo>
                <a:cubicBezTo>
                  <a:pt x="4775835" y="649465"/>
                  <a:pt x="4775835" y="649465"/>
                  <a:pt x="4774883" y="649465"/>
                </a:cubicBezTo>
                <a:cubicBezTo>
                  <a:pt x="4773930" y="649465"/>
                  <a:pt x="4773930" y="649465"/>
                  <a:pt x="4772978" y="649465"/>
                </a:cubicBezTo>
                <a:cubicBezTo>
                  <a:pt x="4772025" y="649465"/>
                  <a:pt x="4772025" y="649465"/>
                  <a:pt x="4771073" y="649465"/>
                </a:cubicBezTo>
                <a:cubicBezTo>
                  <a:pt x="4770120" y="649465"/>
                  <a:pt x="4770120" y="649465"/>
                  <a:pt x="4769168" y="649465"/>
                </a:cubicBezTo>
                <a:cubicBezTo>
                  <a:pt x="4769168" y="649465"/>
                  <a:pt x="4768215" y="649465"/>
                  <a:pt x="4768215" y="649465"/>
                </a:cubicBezTo>
                <a:cubicBezTo>
                  <a:pt x="4768215" y="649465"/>
                  <a:pt x="4767263" y="649465"/>
                  <a:pt x="4767263" y="649465"/>
                </a:cubicBezTo>
                <a:cubicBezTo>
                  <a:pt x="4766310" y="649465"/>
                  <a:pt x="4766310" y="649465"/>
                  <a:pt x="4765358" y="649465"/>
                </a:cubicBezTo>
                <a:cubicBezTo>
                  <a:pt x="4764405" y="649465"/>
                  <a:pt x="4764405" y="649465"/>
                  <a:pt x="4763453" y="649465"/>
                </a:cubicBezTo>
                <a:cubicBezTo>
                  <a:pt x="4762500" y="649465"/>
                  <a:pt x="4762500" y="649465"/>
                  <a:pt x="4761548" y="649465"/>
                </a:cubicBezTo>
                <a:cubicBezTo>
                  <a:pt x="4760595" y="649465"/>
                  <a:pt x="4760595" y="649465"/>
                  <a:pt x="4760595" y="649465"/>
                </a:cubicBezTo>
                <a:cubicBezTo>
                  <a:pt x="4759643" y="649465"/>
                  <a:pt x="4759643" y="649465"/>
                  <a:pt x="4758690" y="650417"/>
                </a:cubicBezTo>
                <a:cubicBezTo>
                  <a:pt x="4757738" y="650417"/>
                  <a:pt x="4757738" y="650417"/>
                  <a:pt x="4756785" y="651370"/>
                </a:cubicBezTo>
                <a:cubicBezTo>
                  <a:pt x="4755833" y="651370"/>
                  <a:pt x="4755833" y="652322"/>
                  <a:pt x="4754880" y="652322"/>
                </a:cubicBezTo>
                <a:cubicBezTo>
                  <a:pt x="4754880" y="652322"/>
                  <a:pt x="4753928" y="652322"/>
                  <a:pt x="4753928" y="652322"/>
                </a:cubicBezTo>
                <a:cubicBezTo>
                  <a:pt x="4753928" y="652322"/>
                  <a:pt x="4753928" y="652322"/>
                  <a:pt x="4752975" y="653275"/>
                </a:cubicBezTo>
                <a:cubicBezTo>
                  <a:pt x="4752975" y="653275"/>
                  <a:pt x="4752023" y="654227"/>
                  <a:pt x="4752023" y="654227"/>
                </a:cubicBezTo>
                <a:cubicBezTo>
                  <a:pt x="4751070" y="654227"/>
                  <a:pt x="4751070" y="655180"/>
                  <a:pt x="4751070" y="655180"/>
                </a:cubicBezTo>
                <a:cubicBezTo>
                  <a:pt x="4751070" y="655180"/>
                  <a:pt x="4750118" y="656132"/>
                  <a:pt x="4750118" y="656132"/>
                </a:cubicBezTo>
                <a:cubicBezTo>
                  <a:pt x="4750118" y="656132"/>
                  <a:pt x="4749165" y="657085"/>
                  <a:pt x="4749165" y="657085"/>
                </a:cubicBezTo>
                <a:cubicBezTo>
                  <a:pt x="4749165" y="657085"/>
                  <a:pt x="4748213" y="658037"/>
                  <a:pt x="4748213" y="658037"/>
                </a:cubicBezTo>
                <a:cubicBezTo>
                  <a:pt x="4748213" y="658037"/>
                  <a:pt x="4747260" y="658990"/>
                  <a:pt x="4747260" y="658990"/>
                </a:cubicBezTo>
                <a:cubicBezTo>
                  <a:pt x="4747260" y="658990"/>
                  <a:pt x="4746308" y="659942"/>
                  <a:pt x="4746308" y="659942"/>
                </a:cubicBezTo>
                <a:cubicBezTo>
                  <a:pt x="4746308" y="659942"/>
                  <a:pt x="4746308" y="659942"/>
                  <a:pt x="4745355" y="660895"/>
                </a:cubicBezTo>
                <a:cubicBezTo>
                  <a:pt x="4745355" y="660895"/>
                  <a:pt x="4745355" y="661847"/>
                  <a:pt x="4745355" y="661847"/>
                </a:cubicBezTo>
                <a:cubicBezTo>
                  <a:pt x="4745355" y="662800"/>
                  <a:pt x="4744403" y="662800"/>
                  <a:pt x="4744403" y="663752"/>
                </a:cubicBezTo>
                <a:cubicBezTo>
                  <a:pt x="4744403" y="664705"/>
                  <a:pt x="4744403" y="664705"/>
                  <a:pt x="4743450" y="665657"/>
                </a:cubicBezTo>
                <a:cubicBezTo>
                  <a:pt x="4743450" y="666610"/>
                  <a:pt x="4743450" y="666610"/>
                  <a:pt x="4742498" y="667562"/>
                </a:cubicBezTo>
                <a:cubicBezTo>
                  <a:pt x="4742498" y="668515"/>
                  <a:pt x="4742498" y="668515"/>
                  <a:pt x="4742498" y="669467"/>
                </a:cubicBezTo>
                <a:cubicBezTo>
                  <a:pt x="4742498" y="669467"/>
                  <a:pt x="4742498" y="669467"/>
                  <a:pt x="4742498" y="669467"/>
                </a:cubicBezTo>
                <a:lnTo>
                  <a:pt x="4543425" y="669467"/>
                </a:lnTo>
                <a:cubicBezTo>
                  <a:pt x="4543425" y="669467"/>
                  <a:pt x="4543425" y="669467"/>
                  <a:pt x="4543425" y="669467"/>
                </a:cubicBezTo>
                <a:cubicBezTo>
                  <a:pt x="4543425" y="668515"/>
                  <a:pt x="4543425" y="668515"/>
                  <a:pt x="4543425" y="668515"/>
                </a:cubicBezTo>
                <a:cubicBezTo>
                  <a:pt x="4543425" y="667562"/>
                  <a:pt x="4543425" y="667562"/>
                  <a:pt x="4542473" y="666610"/>
                </a:cubicBezTo>
                <a:cubicBezTo>
                  <a:pt x="4542473" y="665657"/>
                  <a:pt x="4542473" y="665657"/>
                  <a:pt x="4541520" y="664705"/>
                </a:cubicBezTo>
                <a:cubicBezTo>
                  <a:pt x="4541520" y="663752"/>
                  <a:pt x="4540568" y="663752"/>
                  <a:pt x="4540568" y="662800"/>
                </a:cubicBezTo>
                <a:cubicBezTo>
                  <a:pt x="4540568" y="662800"/>
                  <a:pt x="4540568" y="661847"/>
                  <a:pt x="4540568" y="661847"/>
                </a:cubicBezTo>
                <a:cubicBezTo>
                  <a:pt x="4540568" y="661847"/>
                  <a:pt x="4540568" y="661847"/>
                  <a:pt x="4539615" y="660895"/>
                </a:cubicBezTo>
                <a:cubicBezTo>
                  <a:pt x="4539615" y="660895"/>
                  <a:pt x="4538663" y="659942"/>
                  <a:pt x="4538663" y="659942"/>
                </a:cubicBezTo>
                <a:cubicBezTo>
                  <a:pt x="4538663" y="658990"/>
                  <a:pt x="4537710" y="658990"/>
                  <a:pt x="4537710" y="658990"/>
                </a:cubicBezTo>
                <a:cubicBezTo>
                  <a:pt x="4537710" y="658990"/>
                  <a:pt x="4536758" y="658037"/>
                  <a:pt x="4536758" y="658037"/>
                </a:cubicBezTo>
                <a:cubicBezTo>
                  <a:pt x="4536758" y="658037"/>
                  <a:pt x="4535805" y="657085"/>
                  <a:pt x="4535805" y="657085"/>
                </a:cubicBezTo>
                <a:cubicBezTo>
                  <a:pt x="4535805" y="657085"/>
                  <a:pt x="4534853" y="656132"/>
                  <a:pt x="4534853" y="656132"/>
                </a:cubicBezTo>
                <a:cubicBezTo>
                  <a:pt x="4534853" y="656132"/>
                  <a:pt x="4533900" y="655180"/>
                  <a:pt x="4533900" y="655180"/>
                </a:cubicBezTo>
                <a:cubicBezTo>
                  <a:pt x="4533900" y="655180"/>
                  <a:pt x="4532948" y="654227"/>
                  <a:pt x="4532948" y="654227"/>
                </a:cubicBezTo>
                <a:cubicBezTo>
                  <a:pt x="4532948" y="654227"/>
                  <a:pt x="4532948" y="654227"/>
                  <a:pt x="4531995" y="653275"/>
                </a:cubicBezTo>
                <a:cubicBezTo>
                  <a:pt x="4531995" y="653275"/>
                  <a:pt x="4531043" y="653275"/>
                  <a:pt x="4531043" y="653275"/>
                </a:cubicBezTo>
                <a:cubicBezTo>
                  <a:pt x="4530090" y="653275"/>
                  <a:pt x="4530090" y="652322"/>
                  <a:pt x="4529138" y="652322"/>
                </a:cubicBezTo>
                <a:cubicBezTo>
                  <a:pt x="4528185" y="652322"/>
                  <a:pt x="4528185" y="652322"/>
                  <a:pt x="4527233" y="651370"/>
                </a:cubicBezTo>
                <a:cubicBezTo>
                  <a:pt x="4526280" y="651370"/>
                  <a:pt x="4526280" y="651370"/>
                  <a:pt x="4525328" y="650417"/>
                </a:cubicBezTo>
                <a:cubicBezTo>
                  <a:pt x="4525328" y="650417"/>
                  <a:pt x="4524375" y="650417"/>
                  <a:pt x="4524375" y="650417"/>
                </a:cubicBezTo>
                <a:cubicBezTo>
                  <a:pt x="4523423" y="650417"/>
                  <a:pt x="4523423" y="650417"/>
                  <a:pt x="4522470" y="650417"/>
                </a:cubicBezTo>
                <a:cubicBezTo>
                  <a:pt x="4521518" y="650417"/>
                  <a:pt x="4521518" y="650417"/>
                  <a:pt x="4520565" y="650417"/>
                </a:cubicBezTo>
                <a:cubicBezTo>
                  <a:pt x="4519613" y="650417"/>
                  <a:pt x="4519613" y="650417"/>
                  <a:pt x="4518660" y="650417"/>
                </a:cubicBezTo>
                <a:cubicBezTo>
                  <a:pt x="4518660" y="650417"/>
                  <a:pt x="4517708" y="650417"/>
                  <a:pt x="4517708" y="650417"/>
                </a:cubicBezTo>
                <a:cubicBezTo>
                  <a:pt x="4517708" y="650417"/>
                  <a:pt x="4516755" y="650417"/>
                  <a:pt x="4516755" y="650417"/>
                </a:cubicBezTo>
                <a:cubicBezTo>
                  <a:pt x="4515803" y="650417"/>
                  <a:pt x="4515803" y="650417"/>
                  <a:pt x="4514850" y="650417"/>
                </a:cubicBezTo>
                <a:cubicBezTo>
                  <a:pt x="4513898" y="650417"/>
                  <a:pt x="4513898" y="650417"/>
                  <a:pt x="4512945" y="650417"/>
                </a:cubicBezTo>
                <a:cubicBezTo>
                  <a:pt x="4511993" y="650417"/>
                  <a:pt x="4511993" y="650417"/>
                  <a:pt x="4511040" y="650417"/>
                </a:cubicBezTo>
                <a:cubicBezTo>
                  <a:pt x="4510088" y="650417"/>
                  <a:pt x="4510088" y="650417"/>
                  <a:pt x="4509135" y="650417"/>
                </a:cubicBezTo>
                <a:cubicBezTo>
                  <a:pt x="4509135" y="650417"/>
                  <a:pt x="4509135" y="650417"/>
                  <a:pt x="4509135" y="650417"/>
                </a:cubicBezTo>
                <a:lnTo>
                  <a:pt x="4410075" y="478015"/>
                </a:lnTo>
                <a:cubicBezTo>
                  <a:pt x="4410075" y="478015"/>
                  <a:pt x="4410075" y="478015"/>
                  <a:pt x="4410075" y="478015"/>
                </a:cubicBezTo>
                <a:cubicBezTo>
                  <a:pt x="4410075" y="478015"/>
                  <a:pt x="4411028" y="477062"/>
                  <a:pt x="4411028" y="477062"/>
                </a:cubicBezTo>
                <a:cubicBezTo>
                  <a:pt x="4411028" y="477062"/>
                  <a:pt x="4411980" y="476110"/>
                  <a:pt x="4411980" y="476110"/>
                </a:cubicBezTo>
                <a:cubicBezTo>
                  <a:pt x="4411980" y="476110"/>
                  <a:pt x="4412933" y="475157"/>
                  <a:pt x="4412933" y="475157"/>
                </a:cubicBezTo>
                <a:cubicBezTo>
                  <a:pt x="4412933" y="475157"/>
                  <a:pt x="4413885" y="474205"/>
                  <a:pt x="4413885" y="474205"/>
                </a:cubicBezTo>
                <a:cubicBezTo>
                  <a:pt x="4413885" y="474205"/>
                  <a:pt x="4413885" y="474205"/>
                  <a:pt x="4414838" y="473252"/>
                </a:cubicBezTo>
                <a:cubicBezTo>
                  <a:pt x="4414838" y="473252"/>
                  <a:pt x="4414838" y="472300"/>
                  <a:pt x="4414838" y="472300"/>
                </a:cubicBezTo>
                <a:cubicBezTo>
                  <a:pt x="4414838" y="471347"/>
                  <a:pt x="4415790" y="471347"/>
                  <a:pt x="4415790" y="470395"/>
                </a:cubicBezTo>
                <a:cubicBezTo>
                  <a:pt x="4415790" y="469442"/>
                  <a:pt x="4415790" y="469442"/>
                  <a:pt x="4416743" y="468490"/>
                </a:cubicBezTo>
                <a:cubicBezTo>
                  <a:pt x="4416743" y="467537"/>
                  <a:pt x="4416743" y="467537"/>
                  <a:pt x="4417695" y="466585"/>
                </a:cubicBezTo>
                <a:cubicBezTo>
                  <a:pt x="4417695" y="466585"/>
                  <a:pt x="4417695" y="465632"/>
                  <a:pt x="4417695" y="465632"/>
                </a:cubicBezTo>
                <a:cubicBezTo>
                  <a:pt x="4417695" y="464680"/>
                  <a:pt x="4417695" y="464680"/>
                  <a:pt x="4417695" y="463727"/>
                </a:cubicBezTo>
                <a:cubicBezTo>
                  <a:pt x="4417695" y="462775"/>
                  <a:pt x="4417695" y="462775"/>
                  <a:pt x="4417695" y="461822"/>
                </a:cubicBezTo>
                <a:cubicBezTo>
                  <a:pt x="4417695" y="460870"/>
                  <a:pt x="4417695" y="460870"/>
                  <a:pt x="4417695" y="459917"/>
                </a:cubicBezTo>
                <a:cubicBezTo>
                  <a:pt x="4417695" y="459917"/>
                  <a:pt x="4417695" y="458965"/>
                  <a:pt x="4417695" y="458965"/>
                </a:cubicBezTo>
                <a:cubicBezTo>
                  <a:pt x="4417695" y="458965"/>
                  <a:pt x="4417695" y="458012"/>
                  <a:pt x="4417695" y="458012"/>
                </a:cubicBezTo>
                <a:cubicBezTo>
                  <a:pt x="4417695" y="457060"/>
                  <a:pt x="4417695" y="457060"/>
                  <a:pt x="4417695" y="456107"/>
                </a:cubicBezTo>
                <a:cubicBezTo>
                  <a:pt x="4417695" y="455155"/>
                  <a:pt x="4417695" y="455155"/>
                  <a:pt x="4417695" y="454202"/>
                </a:cubicBezTo>
                <a:cubicBezTo>
                  <a:pt x="4417695" y="453250"/>
                  <a:pt x="4417695" y="453250"/>
                  <a:pt x="4417695" y="452297"/>
                </a:cubicBezTo>
                <a:cubicBezTo>
                  <a:pt x="4417695" y="451345"/>
                  <a:pt x="4417695" y="451345"/>
                  <a:pt x="4417695" y="451345"/>
                </a:cubicBezTo>
                <a:cubicBezTo>
                  <a:pt x="4417695" y="450392"/>
                  <a:pt x="4417695" y="450392"/>
                  <a:pt x="4416743" y="449440"/>
                </a:cubicBezTo>
                <a:cubicBezTo>
                  <a:pt x="4416743" y="448487"/>
                  <a:pt x="4416743" y="448487"/>
                  <a:pt x="4415790" y="447535"/>
                </a:cubicBezTo>
                <a:cubicBezTo>
                  <a:pt x="4415790" y="446582"/>
                  <a:pt x="4414838" y="446582"/>
                  <a:pt x="4414838" y="445630"/>
                </a:cubicBezTo>
                <a:cubicBezTo>
                  <a:pt x="4414838" y="445630"/>
                  <a:pt x="4414838" y="444677"/>
                  <a:pt x="4414838" y="444677"/>
                </a:cubicBezTo>
                <a:cubicBezTo>
                  <a:pt x="4414838" y="444677"/>
                  <a:pt x="4414838" y="444677"/>
                  <a:pt x="4413885" y="443725"/>
                </a:cubicBezTo>
                <a:cubicBezTo>
                  <a:pt x="4413885" y="443725"/>
                  <a:pt x="4412933" y="442772"/>
                  <a:pt x="4412933" y="442772"/>
                </a:cubicBezTo>
                <a:cubicBezTo>
                  <a:pt x="4412933" y="441820"/>
                  <a:pt x="4411980" y="441820"/>
                  <a:pt x="4411980" y="441820"/>
                </a:cubicBezTo>
                <a:cubicBezTo>
                  <a:pt x="4411980" y="441820"/>
                  <a:pt x="4411028" y="440867"/>
                  <a:pt x="4411028" y="440867"/>
                </a:cubicBezTo>
                <a:cubicBezTo>
                  <a:pt x="4411028" y="440867"/>
                  <a:pt x="4410075" y="439915"/>
                  <a:pt x="4410075" y="439915"/>
                </a:cubicBezTo>
                <a:cubicBezTo>
                  <a:pt x="4410075" y="439915"/>
                  <a:pt x="4410075" y="439915"/>
                  <a:pt x="4410075" y="439915"/>
                </a:cubicBezTo>
                <a:lnTo>
                  <a:pt x="4509135" y="267512"/>
                </a:lnTo>
                <a:cubicBezTo>
                  <a:pt x="4509135" y="267512"/>
                  <a:pt x="4509135" y="267512"/>
                  <a:pt x="4509135" y="267512"/>
                </a:cubicBezTo>
                <a:cubicBezTo>
                  <a:pt x="4509135" y="267512"/>
                  <a:pt x="4510088" y="267512"/>
                  <a:pt x="4510088" y="267512"/>
                </a:cubicBezTo>
                <a:cubicBezTo>
                  <a:pt x="4511040" y="267512"/>
                  <a:pt x="4511040" y="267512"/>
                  <a:pt x="4511993" y="267512"/>
                </a:cubicBezTo>
                <a:cubicBezTo>
                  <a:pt x="4512945" y="267512"/>
                  <a:pt x="4512945" y="267512"/>
                  <a:pt x="4513898" y="267512"/>
                </a:cubicBezTo>
                <a:cubicBezTo>
                  <a:pt x="4514850" y="267512"/>
                  <a:pt x="4514850" y="267512"/>
                  <a:pt x="4515803" y="267512"/>
                </a:cubicBezTo>
                <a:cubicBezTo>
                  <a:pt x="4515803" y="267512"/>
                  <a:pt x="4516755" y="267512"/>
                  <a:pt x="4516755" y="267512"/>
                </a:cubicBezTo>
                <a:cubicBezTo>
                  <a:pt x="4516755" y="267512"/>
                  <a:pt x="4517708" y="267512"/>
                  <a:pt x="4517708" y="267512"/>
                </a:cubicBezTo>
                <a:cubicBezTo>
                  <a:pt x="4518660" y="267512"/>
                  <a:pt x="4518660" y="267512"/>
                  <a:pt x="4519613" y="267512"/>
                </a:cubicBezTo>
                <a:cubicBezTo>
                  <a:pt x="4520565" y="267512"/>
                  <a:pt x="4520565" y="267512"/>
                  <a:pt x="4521518" y="267512"/>
                </a:cubicBezTo>
                <a:cubicBezTo>
                  <a:pt x="4522470" y="267512"/>
                  <a:pt x="4522470" y="267512"/>
                  <a:pt x="4523423" y="267512"/>
                </a:cubicBezTo>
                <a:cubicBezTo>
                  <a:pt x="4524375" y="267512"/>
                  <a:pt x="4524375" y="267512"/>
                  <a:pt x="4524375" y="267512"/>
                </a:cubicBezTo>
                <a:cubicBezTo>
                  <a:pt x="4525328" y="267512"/>
                  <a:pt x="4525328" y="267512"/>
                  <a:pt x="4526280" y="266560"/>
                </a:cubicBezTo>
                <a:cubicBezTo>
                  <a:pt x="4527233" y="266560"/>
                  <a:pt x="4527233" y="266560"/>
                  <a:pt x="4528185" y="265607"/>
                </a:cubicBezTo>
                <a:cubicBezTo>
                  <a:pt x="4529138" y="265607"/>
                  <a:pt x="4529138" y="264655"/>
                  <a:pt x="4530090" y="264655"/>
                </a:cubicBezTo>
                <a:cubicBezTo>
                  <a:pt x="4530090" y="264655"/>
                  <a:pt x="4531043" y="264655"/>
                  <a:pt x="4531043" y="264655"/>
                </a:cubicBezTo>
                <a:cubicBezTo>
                  <a:pt x="4531043" y="264655"/>
                  <a:pt x="4531043" y="264655"/>
                  <a:pt x="4531995" y="263702"/>
                </a:cubicBezTo>
                <a:cubicBezTo>
                  <a:pt x="4531995" y="263702"/>
                  <a:pt x="4532948" y="262750"/>
                  <a:pt x="4532948" y="262750"/>
                </a:cubicBezTo>
                <a:cubicBezTo>
                  <a:pt x="4533900" y="262750"/>
                  <a:pt x="4533900" y="261797"/>
                  <a:pt x="4533900" y="261797"/>
                </a:cubicBezTo>
                <a:cubicBezTo>
                  <a:pt x="4533900" y="261797"/>
                  <a:pt x="4534853" y="260845"/>
                  <a:pt x="4534853" y="260845"/>
                </a:cubicBezTo>
                <a:cubicBezTo>
                  <a:pt x="4534853" y="260845"/>
                  <a:pt x="4535805" y="259892"/>
                  <a:pt x="4535805" y="259892"/>
                </a:cubicBezTo>
                <a:cubicBezTo>
                  <a:pt x="4535805" y="259892"/>
                  <a:pt x="4536758" y="258940"/>
                  <a:pt x="4536758" y="258940"/>
                </a:cubicBezTo>
                <a:cubicBezTo>
                  <a:pt x="4536758" y="258940"/>
                  <a:pt x="4537710" y="257987"/>
                  <a:pt x="4537710" y="257987"/>
                </a:cubicBezTo>
                <a:cubicBezTo>
                  <a:pt x="4537710" y="257987"/>
                  <a:pt x="4538663" y="257035"/>
                  <a:pt x="4538663" y="257035"/>
                </a:cubicBezTo>
                <a:cubicBezTo>
                  <a:pt x="4538663" y="257035"/>
                  <a:pt x="4538663" y="257035"/>
                  <a:pt x="4539615" y="256082"/>
                </a:cubicBezTo>
                <a:cubicBezTo>
                  <a:pt x="4540568" y="255130"/>
                  <a:pt x="4539615" y="255130"/>
                  <a:pt x="4539615" y="255130"/>
                </a:cubicBezTo>
                <a:cubicBezTo>
                  <a:pt x="4539615" y="254177"/>
                  <a:pt x="4540568" y="254177"/>
                  <a:pt x="4540568" y="253225"/>
                </a:cubicBezTo>
                <a:cubicBezTo>
                  <a:pt x="4540568" y="252272"/>
                  <a:pt x="4540568" y="252272"/>
                  <a:pt x="4541520" y="251320"/>
                </a:cubicBezTo>
                <a:cubicBezTo>
                  <a:pt x="4541520" y="250367"/>
                  <a:pt x="4541520" y="250367"/>
                  <a:pt x="4542473" y="249415"/>
                </a:cubicBezTo>
                <a:cubicBezTo>
                  <a:pt x="4542473" y="249415"/>
                  <a:pt x="4542473" y="248462"/>
                  <a:pt x="4542473" y="248462"/>
                </a:cubicBezTo>
                <a:cubicBezTo>
                  <a:pt x="4542473" y="248462"/>
                  <a:pt x="4542473" y="248462"/>
                  <a:pt x="4542473" y="248462"/>
                </a:cubicBezTo>
                <a:lnTo>
                  <a:pt x="4743450" y="248462"/>
                </a:lnTo>
                <a:cubicBezTo>
                  <a:pt x="4743450" y="248462"/>
                  <a:pt x="4743450" y="249415"/>
                  <a:pt x="4743450" y="249415"/>
                </a:cubicBezTo>
                <a:cubicBezTo>
                  <a:pt x="4743450" y="250367"/>
                  <a:pt x="4743450" y="251320"/>
                  <a:pt x="4744403" y="252272"/>
                </a:cubicBezTo>
                <a:cubicBezTo>
                  <a:pt x="4744403" y="253225"/>
                  <a:pt x="4745355" y="254177"/>
                  <a:pt x="4745355" y="255130"/>
                </a:cubicBezTo>
                <a:cubicBezTo>
                  <a:pt x="4745355" y="255130"/>
                  <a:pt x="4745355" y="256082"/>
                  <a:pt x="4746308" y="256082"/>
                </a:cubicBezTo>
                <a:cubicBezTo>
                  <a:pt x="4746308" y="256082"/>
                  <a:pt x="4746308" y="256082"/>
                  <a:pt x="4747260" y="257035"/>
                </a:cubicBezTo>
                <a:cubicBezTo>
                  <a:pt x="4748213" y="257987"/>
                  <a:pt x="4748213" y="258940"/>
                  <a:pt x="4749165" y="258940"/>
                </a:cubicBezTo>
                <a:cubicBezTo>
                  <a:pt x="4750118" y="259892"/>
                  <a:pt x="4750118" y="259892"/>
                  <a:pt x="4751070" y="260845"/>
                </a:cubicBezTo>
                <a:cubicBezTo>
                  <a:pt x="4752023" y="261797"/>
                  <a:pt x="4752023" y="261797"/>
                  <a:pt x="4752975" y="262750"/>
                </a:cubicBezTo>
                <a:cubicBezTo>
                  <a:pt x="4753928" y="263702"/>
                  <a:pt x="4753928" y="263702"/>
                  <a:pt x="4754880" y="264655"/>
                </a:cubicBezTo>
                <a:cubicBezTo>
                  <a:pt x="4755833" y="265607"/>
                  <a:pt x="4755833" y="265607"/>
                  <a:pt x="4756785" y="265607"/>
                </a:cubicBezTo>
                <a:cubicBezTo>
                  <a:pt x="4757738" y="265607"/>
                  <a:pt x="4758690" y="266560"/>
                  <a:pt x="4758690" y="266560"/>
                </a:cubicBezTo>
                <a:cubicBezTo>
                  <a:pt x="4759643" y="266560"/>
                  <a:pt x="4760595" y="267512"/>
                  <a:pt x="4761548" y="267512"/>
                </a:cubicBezTo>
                <a:cubicBezTo>
                  <a:pt x="4762500" y="267512"/>
                  <a:pt x="4763453" y="268465"/>
                  <a:pt x="4764405" y="268465"/>
                </a:cubicBezTo>
                <a:cubicBezTo>
                  <a:pt x="4765358" y="268465"/>
                  <a:pt x="4766310" y="268465"/>
                  <a:pt x="4767263" y="268465"/>
                </a:cubicBezTo>
                <a:cubicBezTo>
                  <a:pt x="4768215" y="268465"/>
                  <a:pt x="4769168" y="268465"/>
                  <a:pt x="4770120" y="268465"/>
                </a:cubicBezTo>
                <a:cubicBezTo>
                  <a:pt x="4770120" y="268465"/>
                  <a:pt x="4771073" y="268465"/>
                  <a:pt x="4771073" y="268465"/>
                </a:cubicBezTo>
                <a:cubicBezTo>
                  <a:pt x="4772025" y="268465"/>
                  <a:pt x="4772025" y="268465"/>
                  <a:pt x="4772978" y="268465"/>
                </a:cubicBezTo>
                <a:cubicBezTo>
                  <a:pt x="4773930" y="268465"/>
                  <a:pt x="4774883" y="268465"/>
                  <a:pt x="4775835" y="268465"/>
                </a:cubicBezTo>
                <a:cubicBezTo>
                  <a:pt x="4776788" y="268465"/>
                  <a:pt x="4777740" y="268465"/>
                  <a:pt x="4778693" y="267512"/>
                </a:cubicBezTo>
                <a:cubicBezTo>
                  <a:pt x="4778693" y="267512"/>
                  <a:pt x="4779645" y="267512"/>
                  <a:pt x="4779645" y="267512"/>
                </a:cubicBezTo>
                <a:lnTo>
                  <a:pt x="4876800" y="438962"/>
                </a:lnTo>
                <a:cubicBezTo>
                  <a:pt x="4876800" y="438962"/>
                  <a:pt x="4876800" y="438962"/>
                  <a:pt x="4876800" y="438962"/>
                </a:cubicBezTo>
                <a:cubicBezTo>
                  <a:pt x="4876800" y="438962"/>
                  <a:pt x="4875848" y="439915"/>
                  <a:pt x="4875848" y="439915"/>
                </a:cubicBezTo>
                <a:cubicBezTo>
                  <a:pt x="4875848" y="439915"/>
                  <a:pt x="4874895" y="440867"/>
                  <a:pt x="4874895" y="440867"/>
                </a:cubicBezTo>
                <a:cubicBezTo>
                  <a:pt x="4874895" y="440867"/>
                  <a:pt x="4873943" y="441820"/>
                  <a:pt x="4873943" y="441820"/>
                </a:cubicBezTo>
                <a:cubicBezTo>
                  <a:pt x="4873943" y="441820"/>
                  <a:pt x="4872990" y="442772"/>
                  <a:pt x="4872990" y="442772"/>
                </a:cubicBezTo>
                <a:cubicBezTo>
                  <a:pt x="4872990" y="442772"/>
                  <a:pt x="4872990" y="442772"/>
                  <a:pt x="4872038" y="443725"/>
                </a:cubicBezTo>
                <a:cubicBezTo>
                  <a:pt x="4872038" y="443725"/>
                  <a:pt x="4872038" y="444677"/>
                  <a:pt x="4872038" y="444677"/>
                </a:cubicBezTo>
                <a:cubicBezTo>
                  <a:pt x="4872038" y="445630"/>
                  <a:pt x="4871085" y="445630"/>
                  <a:pt x="4871085" y="446582"/>
                </a:cubicBezTo>
                <a:cubicBezTo>
                  <a:pt x="4871085" y="447535"/>
                  <a:pt x="4871085" y="447535"/>
                  <a:pt x="4870133" y="448487"/>
                </a:cubicBezTo>
                <a:cubicBezTo>
                  <a:pt x="4870133" y="449440"/>
                  <a:pt x="4870133" y="449440"/>
                  <a:pt x="4869180" y="450392"/>
                </a:cubicBezTo>
                <a:cubicBezTo>
                  <a:pt x="4869180" y="450392"/>
                  <a:pt x="4869180" y="451345"/>
                  <a:pt x="4869180" y="451345"/>
                </a:cubicBezTo>
                <a:cubicBezTo>
                  <a:pt x="4869180" y="452297"/>
                  <a:pt x="4869180" y="452297"/>
                  <a:pt x="4869180" y="453250"/>
                </a:cubicBezTo>
                <a:cubicBezTo>
                  <a:pt x="4869180" y="454202"/>
                  <a:pt x="4869180" y="454202"/>
                  <a:pt x="4869180" y="455155"/>
                </a:cubicBezTo>
                <a:cubicBezTo>
                  <a:pt x="4869180" y="456107"/>
                  <a:pt x="4869180" y="456107"/>
                  <a:pt x="4869180" y="457060"/>
                </a:cubicBezTo>
                <a:cubicBezTo>
                  <a:pt x="4869180" y="457060"/>
                  <a:pt x="4869180" y="458012"/>
                  <a:pt x="4869180" y="458012"/>
                </a:cubicBezTo>
                <a:cubicBezTo>
                  <a:pt x="4869180" y="458012"/>
                  <a:pt x="4869180" y="458965"/>
                  <a:pt x="4869180" y="458965"/>
                </a:cubicBezTo>
                <a:cubicBezTo>
                  <a:pt x="4869180" y="459917"/>
                  <a:pt x="4869180" y="459917"/>
                  <a:pt x="4869180" y="460870"/>
                </a:cubicBezTo>
                <a:cubicBezTo>
                  <a:pt x="4869180" y="461822"/>
                  <a:pt x="4869180" y="461822"/>
                  <a:pt x="4869180" y="462775"/>
                </a:cubicBezTo>
                <a:cubicBezTo>
                  <a:pt x="4869180" y="463727"/>
                  <a:pt x="4869180" y="463727"/>
                  <a:pt x="4869180" y="464680"/>
                </a:cubicBezTo>
                <a:cubicBezTo>
                  <a:pt x="4869180" y="465632"/>
                  <a:pt x="4869180" y="465632"/>
                  <a:pt x="4869180" y="465632"/>
                </a:cubicBezTo>
                <a:cubicBezTo>
                  <a:pt x="4869180" y="466585"/>
                  <a:pt x="4869180" y="466585"/>
                  <a:pt x="4870133" y="467537"/>
                </a:cubicBezTo>
                <a:cubicBezTo>
                  <a:pt x="4870133" y="468490"/>
                  <a:pt x="4870133" y="468490"/>
                  <a:pt x="4871085" y="469442"/>
                </a:cubicBezTo>
                <a:cubicBezTo>
                  <a:pt x="4871085" y="470395"/>
                  <a:pt x="4872038" y="470395"/>
                  <a:pt x="4872038" y="471347"/>
                </a:cubicBezTo>
                <a:cubicBezTo>
                  <a:pt x="4872038" y="471347"/>
                  <a:pt x="4872038" y="472300"/>
                  <a:pt x="4872038" y="472300"/>
                </a:cubicBezTo>
                <a:cubicBezTo>
                  <a:pt x="4872038" y="472300"/>
                  <a:pt x="4872038" y="472300"/>
                  <a:pt x="4872990" y="473252"/>
                </a:cubicBezTo>
                <a:cubicBezTo>
                  <a:pt x="4872990" y="473252"/>
                  <a:pt x="4873943" y="474205"/>
                  <a:pt x="4873943" y="474205"/>
                </a:cubicBezTo>
                <a:cubicBezTo>
                  <a:pt x="4873943" y="475157"/>
                  <a:pt x="4874895" y="475157"/>
                  <a:pt x="4874895" y="475157"/>
                </a:cubicBezTo>
                <a:cubicBezTo>
                  <a:pt x="4874895" y="475157"/>
                  <a:pt x="4875848" y="476110"/>
                  <a:pt x="4875848" y="476110"/>
                </a:cubicBezTo>
                <a:cubicBezTo>
                  <a:pt x="4875848" y="476110"/>
                  <a:pt x="4876800" y="477062"/>
                  <a:pt x="4876800" y="477062"/>
                </a:cubicBezTo>
                <a:cubicBezTo>
                  <a:pt x="4876800" y="477062"/>
                  <a:pt x="4876800" y="477062"/>
                  <a:pt x="4876800" y="477062"/>
                </a:cubicBezTo>
                <a:lnTo>
                  <a:pt x="4776788" y="649465"/>
                </a:lnTo>
                <a:close/>
                <a:moveTo>
                  <a:pt x="4402455" y="865682"/>
                </a:moveTo>
                <a:cubicBezTo>
                  <a:pt x="4402455" y="865682"/>
                  <a:pt x="4402455" y="865682"/>
                  <a:pt x="4402455" y="865682"/>
                </a:cubicBezTo>
                <a:cubicBezTo>
                  <a:pt x="4401503" y="865682"/>
                  <a:pt x="4401503" y="865682"/>
                  <a:pt x="4400550" y="865682"/>
                </a:cubicBezTo>
                <a:cubicBezTo>
                  <a:pt x="4399598" y="865682"/>
                  <a:pt x="4399598" y="865682"/>
                  <a:pt x="4398645" y="865682"/>
                </a:cubicBezTo>
                <a:cubicBezTo>
                  <a:pt x="4397693" y="865682"/>
                  <a:pt x="4397693" y="865682"/>
                  <a:pt x="4396740" y="865682"/>
                </a:cubicBezTo>
                <a:cubicBezTo>
                  <a:pt x="4395788" y="865682"/>
                  <a:pt x="4395788" y="865682"/>
                  <a:pt x="4394835" y="865682"/>
                </a:cubicBezTo>
                <a:cubicBezTo>
                  <a:pt x="4394835" y="865682"/>
                  <a:pt x="4393883" y="865682"/>
                  <a:pt x="4393883" y="865682"/>
                </a:cubicBezTo>
                <a:cubicBezTo>
                  <a:pt x="4393883" y="865682"/>
                  <a:pt x="4392930" y="865682"/>
                  <a:pt x="4392930" y="865682"/>
                </a:cubicBezTo>
                <a:cubicBezTo>
                  <a:pt x="4391978" y="865682"/>
                  <a:pt x="4391978" y="865682"/>
                  <a:pt x="4391025" y="865682"/>
                </a:cubicBezTo>
                <a:cubicBezTo>
                  <a:pt x="4390073" y="865682"/>
                  <a:pt x="4390073" y="865682"/>
                  <a:pt x="4389120" y="865682"/>
                </a:cubicBezTo>
                <a:cubicBezTo>
                  <a:pt x="4388168" y="865682"/>
                  <a:pt x="4388168" y="865682"/>
                  <a:pt x="4387215" y="865682"/>
                </a:cubicBezTo>
                <a:cubicBezTo>
                  <a:pt x="4386263" y="865682"/>
                  <a:pt x="4386263" y="865682"/>
                  <a:pt x="4386263" y="865682"/>
                </a:cubicBezTo>
                <a:cubicBezTo>
                  <a:pt x="4385310" y="865682"/>
                  <a:pt x="4385310" y="865682"/>
                  <a:pt x="4384358" y="866635"/>
                </a:cubicBezTo>
                <a:cubicBezTo>
                  <a:pt x="4383405" y="866635"/>
                  <a:pt x="4383405" y="866635"/>
                  <a:pt x="4382453" y="867587"/>
                </a:cubicBezTo>
                <a:cubicBezTo>
                  <a:pt x="4381500" y="867587"/>
                  <a:pt x="4381500" y="868540"/>
                  <a:pt x="4380548" y="868540"/>
                </a:cubicBezTo>
                <a:cubicBezTo>
                  <a:pt x="4380548" y="868540"/>
                  <a:pt x="4379595" y="868540"/>
                  <a:pt x="4379595" y="868540"/>
                </a:cubicBezTo>
                <a:cubicBezTo>
                  <a:pt x="4379595" y="868540"/>
                  <a:pt x="4379595" y="868540"/>
                  <a:pt x="4378643" y="869492"/>
                </a:cubicBezTo>
                <a:cubicBezTo>
                  <a:pt x="4378643" y="869492"/>
                  <a:pt x="4377690" y="870445"/>
                  <a:pt x="4377690" y="870445"/>
                </a:cubicBezTo>
                <a:cubicBezTo>
                  <a:pt x="4376738" y="870445"/>
                  <a:pt x="4376738" y="871397"/>
                  <a:pt x="4376738" y="871397"/>
                </a:cubicBezTo>
                <a:cubicBezTo>
                  <a:pt x="4376738" y="871397"/>
                  <a:pt x="4375785" y="872350"/>
                  <a:pt x="4375785" y="872350"/>
                </a:cubicBezTo>
                <a:cubicBezTo>
                  <a:pt x="4375785" y="872350"/>
                  <a:pt x="4374833" y="873302"/>
                  <a:pt x="4374833" y="873302"/>
                </a:cubicBezTo>
                <a:cubicBezTo>
                  <a:pt x="4374833" y="873302"/>
                  <a:pt x="4373880" y="874255"/>
                  <a:pt x="4373880" y="874255"/>
                </a:cubicBezTo>
                <a:cubicBezTo>
                  <a:pt x="4373880" y="874255"/>
                  <a:pt x="4372928" y="875207"/>
                  <a:pt x="4372928" y="875207"/>
                </a:cubicBezTo>
                <a:cubicBezTo>
                  <a:pt x="4372928" y="875207"/>
                  <a:pt x="4371975" y="876160"/>
                  <a:pt x="4371975" y="876160"/>
                </a:cubicBezTo>
                <a:cubicBezTo>
                  <a:pt x="4371975" y="876160"/>
                  <a:pt x="4371975" y="876160"/>
                  <a:pt x="4371023" y="877112"/>
                </a:cubicBezTo>
                <a:cubicBezTo>
                  <a:pt x="4370070" y="878065"/>
                  <a:pt x="4371023" y="878065"/>
                  <a:pt x="4371023" y="878065"/>
                </a:cubicBezTo>
                <a:cubicBezTo>
                  <a:pt x="4371023" y="879017"/>
                  <a:pt x="4370070" y="879017"/>
                  <a:pt x="4370070" y="879970"/>
                </a:cubicBezTo>
                <a:cubicBezTo>
                  <a:pt x="4370070" y="880922"/>
                  <a:pt x="4370070" y="880922"/>
                  <a:pt x="4369118" y="881875"/>
                </a:cubicBezTo>
                <a:cubicBezTo>
                  <a:pt x="4369118" y="882827"/>
                  <a:pt x="4369118" y="882827"/>
                  <a:pt x="4368165" y="883780"/>
                </a:cubicBezTo>
                <a:cubicBezTo>
                  <a:pt x="4368165" y="884732"/>
                  <a:pt x="4368165" y="884732"/>
                  <a:pt x="4368165" y="885685"/>
                </a:cubicBezTo>
                <a:cubicBezTo>
                  <a:pt x="4368165" y="885685"/>
                  <a:pt x="4368165" y="885685"/>
                  <a:pt x="4368165" y="885685"/>
                </a:cubicBezTo>
                <a:lnTo>
                  <a:pt x="4169093" y="885685"/>
                </a:lnTo>
                <a:cubicBezTo>
                  <a:pt x="4169093" y="885685"/>
                  <a:pt x="4169093" y="885685"/>
                  <a:pt x="4169093" y="885685"/>
                </a:cubicBezTo>
                <a:cubicBezTo>
                  <a:pt x="4169093" y="884732"/>
                  <a:pt x="4169093" y="884732"/>
                  <a:pt x="4169093" y="883780"/>
                </a:cubicBezTo>
                <a:cubicBezTo>
                  <a:pt x="4169093" y="882827"/>
                  <a:pt x="4169093" y="882827"/>
                  <a:pt x="4168140" y="881875"/>
                </a:cubicBezTo>
                <a:cubicBezTo>
                  <a:pt x="4168140" y="880922"/>
                  <a:pt x="4168140" y="880922"/>
                  <a:pt x="4167188" y="879970"/>
                </a:cubicBezTo>
                <a:cubicBezTo>
                  <a:pt x="4167188" y="879017"/>
                  <a:pt x="4166235" y="879017"/>
                  <a:pt x="4166235" y="878065"/>
                </a:cubicBezTo>
                <a:cubicBezTo>
                  <a:pt x="4166235" y="878065"/>
                  <a:pt x="4166235" y="877112"/>
                  <a:pt x="4166235" y="877112"/>
                </a:cubicBezTo>
                <a:cubicBezTo>
                  <a:pt x="4166235" y="877112"/>
                  <a:pt x="4166235" y="877112"/>
                  <a:pt x="4165283" y="876160"/>
                </a:cubicBezTo>
                <a:cubicBezTo>
                  <a:pt x="4165283" y="876160"/>
                  <a:pt x="4164330" y="875207"/>
                  <a:pt x="4164330" y="875207"/>
                </a:cubicBezTo>
                <a:cubicBezTo>
                  <a:pt x="4164330" y="874255"/>
                  <a:pt x="4163378" y="874255"/>
                  <a:pt x="4163378" y="874255"/>
                </a:cubicBezTo>
                <a:cubicBezTo>
                  <a:pt x="4163378" y="874255"/>
                  <a:pt x="4162425" y="873302"/>
                  <a:pt x="4162425" y="873302"/>
                </a:cubicBezTo>
                <a:cubicBezTo>
                  <a:pt x="4162425" y="873302"/>
                  <a:pt x="4161473" y="872350"/>
                  <a:pt x="4161473" y="872350"/>
                </a:cubicBezTo>
                <a:cubicBezTo>
                  <a:pt x="4161473" y="872350"/>
                  <a:pt x="4160520" y="871397"/>
                  <a:pt x="4160520" y="871397"/>
                </a:cubicBezTo>
                <a:cubicBezTo>
                  <a:pt x="4160520" y="871397"/>
                  <a:pt x="4159568" y="870445"/>
                  <a:pt x="4159568" y="870445"/>
                </a:cubicBezTo>
                <a:cubicBezTo>
                  <a:pt x="4159568" y="870445"/>
                  <a:pt x="4158615" y="869492"/>
                  <a:pt x="4158615" y="869492"/>
                </a:cubicBezTo>
                <a:cubicBezTo>
                  <a:pt x="4158615" y="869492"/>
                  <a:pt x="4158615" y="869492"/>
                  <a:pt x="4157663" y="868540"/>
                </a:cubicBezTo>
                <a:cubicBezTo>
                  <a:pt x="4157663" y="868540"/>
                  <a:pt x="4156710" y="868540"/>
                  <a:pt x="4156710" y="868540"/>
                </a:cubicBezTo>
                <a:cubicBezTo>
                  <a:pt x="4155758" y="868540"/>
                  <a:pt x="4155758" y="867587"/>
                  <a:pt x="4154805" y="867587"/>
                </a:cubicBezTo>
                <a:cubicBezTo>
                  <a:pt x="4153853" y="867587"/>
                  <a:pt x="4153853" y="867587"/>
                  <a:pt x="4152900" y="866635"/>
                </a:cubicBezTo>
                <a:cubicBezTo>
                  <a:pt x="4151948" y="866635"/>
                  <a:pt x="4151948" y="866635"/>
                  <a:pt x="4150995" y="865682"/>
                </a:cubicBezTo>
                <a:cubicBezTo>
                  <a:pt x="4150995" y="865682"/>
                  <a:pt x="4150043" y="865682"/>
                  <a:pt x="4150043" y="865682"/>
                </a:cubicBezTo>
                <a:cubicBezTo>
                  <a:pt x="4149090" y="865682"/>
                  <a:pt x="4149090" y="865682"/>
                  <a:pt x="4148138" y="865682"/>
                </a:cubicBezTo>
                <a:cubicBezTo>
                  <a:pt x="4147185" y="865682"/>
                  <a:pt x="4147185" y="865682"/>
                  <a:pt x="4146233" y="865682"/>
                </a:cubicBezTo>
                <a:cubicBezTo>
                  <a:pt x="4145280" y="865682"/>
                  <a:pt x="4145280" y="865682"/>
                  <a:pt x="4144328" y="865682"/>
                </a:cubicBezTo>
                <a:cubicBezTo>
                  <a:pt x="4144328" y="865682"/>
                  <a:pt x="4143375" y="865682"/>
                  <a:pt x="4143375" y="865682"/>
                </a:cubicBezTo>
                <a:cubicBezTo>
                  <a:pt x="4143375" y="865682"/>
                  <a:pt x="4142423" y="865682"/>
                  <a:pt x="4142423" y="865682"/>
                </a:cubicBezTo>
                <a:cubicBezTo>
                  <a:pt x="4141470" y="865682"/>
                  <a:pt x="4141470" y="865682"/>
                  <a:pt x="4140518" y="865682"/>
                </a:cubicBezTo>
                <a:cubicBezTo>
                  <a:pt x="4139565" y="865682"/>
                  <a:pt x="4139565" y="865682"/>
                  <a:pt x="4138613" y="865682"/>
                </a:cubicBezTo>
                <a:cubicBezTo>
                  <a:pt x="4137660" y="865682"/>
                  <a:pt x="4137660" y="865682"/>
                  <a:pt x="4136708" y="865682"/>
                </a:cubicBezTo>
                <a:cubicBezTo>
                  <a:pt x="4135755" y="865682"/>
                  <a:pt x="4135755" y="865682"/>
                  <a:pt x="4134803" y="865682"/>
                </a:cubicBezTo>
                <a:cubicBezTo>
                  <a:pt x="4134803" y="865682"/>
                  <a:pt x="4134803" y="865682"/>
                  <a:pt x="4134803" y="865682"/>
                </a:cubicBezTo>
                <a:lnTo>
                  <a:pt x="4038600" y="694232"/>
                </a:lnTo>
                <a:cubicBezTo>
                  <a:pt x="4038600" y="694232"/>
                  <a:pt x="4038600" y="694232"/>
                  <a:pt x="4038600" y="694232"/>
                </a:cubicBezTo>
                <a:cubicBezTo>
                  <a:pt x="4038600" y="694232"/>
                  <a:pt x="4039553" y="693280"/>
                  <a:pt x="4039553" y="693280"/>
                </a:cubicBezTo>
                <a:cubicBezTo>
                  <a:pt x="4039553" y="693280"/>
                  <a:pt x="4040505" y="692327"/>
                  <a:pt x="4040505" y="692327"/>
                </a:cubicBezTo>
                <a:cubicBezTo>
                  <a:pt x="4040505" y="692327"/>
                  <a:pt x="4041458" y="691375"/>
                  <a:pt x="4041458" y="691375"/>
                </a:cubicBezTo>
                <a:cubicBezTo>
                  <a:pt x="4041458" y="691375"/>
                  <a:pt x="4042410" y="690422"/>
                  <a:pt x="4042410" y="690422"/>
                </a:cubicBezTo>
                <a:cubicBezTo>
                  <a:pt x="4042410" y="690422"/>
                  <a:pt x="4042410" y="690422"/>
                  <a:pt x="4043363" y="689470"/>
                </a:cubicBezTo>
                <a:cubicBezTo>
                  <a:pt x="4044315" y="688517"/>
                  <a:pt x="4043363" y="688517"/>
                  <a:pt x="4043363" y="688517"/>
                </a:cubicBezTo>
                <a:cubicBezTo>
                  <a:pt x="4043363" y="687565"/>
                  <a:pt x="4044315" y="687565"/>
                  <a:pt x="4044315" y="686612"/>
                </a:cubicBezTo>
                <a:cubicBezTo>
                  <a:pt x="4044315" y="685660"/>
                  <a:pt x="4044315" y="685660"/>
                  <a:pt x="4045268" y="684707"/>
                </a:cubicBezTo>
                <a:cubicBezTo>
                  <a:pt x="4045268" y="683755"/>
                  <a:pt x="4045268" y="683755"/>
                  <a:pt x="4046220" y="682802"/>
                </a:cubicBezTo>
                <a:cubicBezTo>
                  <a:pt x="4046220" y="682802"/>
                  <a:pt x="4046220" y="681850"/>
                  <a:pt x="4046220" y="680897"/>
                </a:cubicBezTo>
                <a:cubicBezTo>
                  <a:pt x="4046220" y="679945"/>
                  <a:pt x="4046220" y="679945"/>
                  <a:pt x="4046220" y="678992"/>
                </a:cubicBezTo>
                <a:cubicBezTo>
                  <a:pt x="4046220" y="678040"/>
                  <a:pt x="4046220" y="678040"/>
                  <a:pt x="4046220" y="677087"/>
                </a:cubicBezTo>
                <a:cubicBezTo>
                  <a:pt x="4046220" y="676135"/>
                  <a:pt x="4046220" y="676135"/>
                  <a:pt x="4046220" y="675182"/>
                </a:cubicBezTo>
                <a:cubicBezTo>
                  <a:pt x="4046220" y="675182"/>
                  <a:pt x="4046220" y="674230"/>
                  <a:pt x="4046220" y="674230"/>
                </a:cubicBezTo>
                <a:cubicBezTo>
                  <a:pt x="4046220" y="674230"/>
                  <a:pt x="4046220" y="673277"/>
                  <a:pt x="4046220" y="673277"/>
                </a:cubicBezTo>
                <a:cubicBezTo>
                  <a:pt x="4046220" y="672325"/>
                  <a:pt x="4046220" y="672325"/>
                  <a:pt x="4046220" y="671372"/>
                </a:cubicBezTo>
                <a:cubicBezTo>
                  <a:pt x="4046220" y="670420"/>
                  <a:pt x="4046220" y="670420"/>
                  <a:pt x="4046220" y="669467"/>
                </a:cubicBezTo>
                <a:cubicBezTo>
                  <a:pt x="4046220" y="668515"/>
                  <a:pt x="4046220" y="668515"/>
                  <a:pt x="4046220" y="667562"/>
                </a:cubicBezTo>
                <a:cubicBezTo>
                  <a:pt x="4046220" y="666610"/>
                  <a:pt x="4046220" y="666610"/>
                  <a:pt x="4046220" y="666610"/>
                </a:cubicBezTo>
                <a:cubicBezTo>
                  <a:pt x="4046220" y="665657"/>
                  <a:pt x="4046220" y="665657"/>
                  <a:pt x="4045268" y="664705"/>
                </a:cubicBezTo>
                <a:cubicBezTo>
                  <a:pt x="4045268" y="663752"/>
                  <a:pt x="4045268" y="663752"/>
                  <a:pt x="4044315" y="662800"/>
                </a:cubicBezTo>
                <a:cubicBezTo>
                  <a:pt x="4044315" y="661847"/>
                  <a:pt x="4043363" y="661847"/>
                  <a:pt x="4043363" y="660895"/>
                </a:cubicBezTo>
                <a:cubicBezTo>
                  <a:pt x="4043363" y="660895"/>
                  <a:pt x="4043363" y="659942"/>
                  <a:pt x="4043363" y="659942"/>
                </a:cubicBezTo>
                <a:cubicBezTo>
                  <a:pt x="4043363" y="659942"/>
                  <a:pt x="4043363" y="659942"/>
                  <a:pt x="4042410" y="658990"/>
                </a:cubicBezTo>
                <a:cubicBezTo>
                  <a:pt x="4042410" y="658990"/>
                  <a:pt x="4041458" y="658037"/>
                  <a:pt x="4041458" y="658037"/>
                </a:cubicBezTo>
                <a:cubicBezTo>
                  <a:pt x="4041458" y="657085"/>
                  <a:pt x="4040505" y="657085"/>
                  <a:pt x="4040505" y="657085"/>
                </a:cubicBezTo>
                <a:cubicBezTo>
                  <a:pt x="4040505" y="657085"/>
                  <a:pt x="4039553" y="656132"/>
                  <a:pt x="4039553" y="656132"/>
                </a:cubicBezTo>
                <a:cubicBezTo>
                  <a:pt x="4039553" y="656132"/>
                  <a:pt x="4038600" y="655180"/>
                  <a:pt x="4038600" y="655180"/>
                </a:cubicBezTo>
                <a:cubicBezTo>
                  <a:pt x="4038600" y="655180"/>
                  <a:pt x="4038600" y="655180"/>
                  <a:pt x="4038600" y="655180"/>
                </a:cubicBezTo>
                <a:lnTo>
                  <a:pt x="4137660" y="482777"/>
                </a:lnTo>
                <a:cubicBezTo>
                  <a:pt x="4137660" y="482777"/>
                  <a:pt x="4137660" y="482777"/>
                  <a:pt x="4137660" y="482777"/>
                </a:cubicBezTo>
                <a:cubicBezTo>
                  <a:pt x="4137660" y="482777"/>
                  <a:pt x="4138613" y="482777"/>
                  <a:pt x="4139565" y="482777"/>
                </a:cubicBezTo>
                <a:cubicBezTo>
                  <a:pt x="4140518" y="482777"/>
                  <a:pt x="4140518" y="482777"/>
                  <a:pt x="4141470" y="482777"/>
                </a:cubicBezTo>
                <a:cubicBezTo>
                  <a:pt x="4142423" y="482777"/>
                  <a:pt x="4142423" y="482777"/>
                  <a:pt x="4143375" y="482777"/>
                </a:cubicBezTo>
                <a:cubicBezTo>
                  <a:pt x="4144328" y="482777"/>
                  <a:pt x="4144328" y="482777"/>
                  <a:pt x="4145280" y="482777"/>
                </a:cubicBezTo>
                <a:cubicBezTo>
                  <a:pt x="4145280" y="482777"/>
                  <a:pt x="4146233" y="482777"/>
                  <a:pt x="4146233" y="482777"/>
                </a:cubicBezTo>
                <a:cubicBezTo>
                  <a:pt x="4146233" y="482777"/>
                  <a:pt x="4147185" y="482777"/>
                  <a:pt x="4147185" y="482777"/>
                </a:cubicBezTo>
                <a:cubicBezTo>
                  <a:pt x="4148138" y="482777"/>
                  <a:pt x="4148138" y="482777"/>
                  <a:pt x="4149090" y="482777"/>
                </a:cubicBezTo>
                <a:cubicBezTo>
                  <a:pt x="4150043" y="482777"/>
                  <a:pt x="4150043" y="482777"/>
                  <a:pt x="4150995" y="482777"/>
                </a:cubicBezTo>
                <a:cubicBezTo>
                  <a:pt x="4151948" y="482777"/>
                  <a:pt x="4151948" y="482777"/>
                  <a:pt x="4152900" y="482777"/>
                </a:cubicBezTo>
                <a:cubicBezTo>
                  <a:pt x="4153853" y="482777"/>
                  <a:pt x="4153853" y="482777"/>
                  <a:pt x="4153853" y="482777"/>
                </a:cubicBezTo>
                <a:cubicBezTo>
                  <a:pt x="4154805" y="482777"/>
                  <a:pt x="4154805" y="482777"/>
                  <a:pt x="4155758" y="481825"/>
                </a:cubicBezTo>
                <a:cubicBezTo>
                  <a:pt x="4156710" y="481825"/>
                  <a:pt x="4156710" y="481825"/>
                  <a:pt x="4157663" y="480872"/>
                </a:cubicBezTo>
                <a:cubicBezTo>
                  <a:pt x="4158615" y="480872"/>
                  <a:pt x="4158615" y="479920"/>
                  <a:pt x="4159568" y="479920"/>
                </a:cubicBezTo>
                <a:cubicBezTo>
                  <a:pt x="4159568" y="479920"/>
                  <a:pt x="4160520" y="479920"/>
                  <a:pt x="4160520" y="479920"/>
                </a:cubicBezTo>
                <a:cubicBezTo>
                  <a:pt x="4160520" y="479920"/>
                  <a:pt x="4160520" y="479920"/>
                  <a:pt x="4161473" y="478967"/>
                </a:cubicBezTo>
                <a:cubicBezTo>
                  <a:pt x="4161473" y="478967"/>
                  <a:pt x="4162425" y="478015"/>
                  <a:pt x="4162425" y="478015"/>
                </a:cubicBezTo>
                <a:cubicBezTo>
                  <a:pt x="4163378" y="478015"/>
                  <a:pt x="4163378" y="477062"/>
                  <a:pt x="4163378" y="477062"/>
                </a:cubicBezTo>
                <a:cubicBezTo>
                  <a:pt x="4163378" y="477062"/>
                  <a:pt x="4164330" y="476110"/>
                  <a:pt x="4164330" y="476110"/>
                </a:cubicBezTo>
                <a:cubicBezTo>
                  <a:pt x="4164330" y="476110"/>
                  <a:pt x="4165283" y="475157"/>
                  <a:pt x="4165283" y="475157"/>
                </a:cubicBezTo>
                <a:cubicBezTo>
                  <a:pt x="4165283" y="475157"/>
                  <a:pt x="4166235" y="474205"/>
                  <a:pt x="4166235" y="474205"/>
                </a:cubicBezTo>
                <a:cubicBezTo>
                  <a:pt x="4166235" y="474205"/>
                  <a:pt x="4167188" y="473252"/>
                  <a:pt x="4167188" y="473252"/>
                </a:cubicBezTo>
                <a:cubicBezTo>
                  <a:pt x="4167188" y="473252"/>
                  <a:pt x="4168140" y="472300"/>
                  <a:pt x="4168140" y="472300"/>
                </a:cubicBezTo>
                <a:cubicBezTo>
                  <a:pt x="4168140" y="472300"/>
                  <a:pt x="4168140" y="472300"/>
                  <a:pt x="4169093" y="471347"/>
                </a:cubicBezTo>
                <a:cubicBezTo>
                  <a:pt x="4169093" y="471347"/>
                  <a:pt x="4169093" y="470395"/>
                  <a:pt x="4169093" y="470395"/>
                </a:cubicBezTo>
                <a:cubicBezTo>
                  <a:pt x="4169093" y="469442"/>
                  <a:pt x="4170045" y="469442"/>
                  <a:pt x="4170045" y="468490"/>
                </a:cubicBezTo>
                <a:cubicBezTo>
                  <a:pt x="4170045" y="467537"/>
                  <a:pt x="4170045" y="467537"/>
                  <a:pt x="4170998" y="466585"/>
                </a:cubicBezTo>
                <a:cubicBezTo>
                  <a:pt x="4170998" y="465632"/>
                  <a:pt x="4170998" y="465632"/>
                  <a:pt x="4171950" y="464680"/>
                </a:cubicBezTo>
                <a:cubicBezTo>
                  <a:pt x="4171950" y="463727"/>
                  <a:pt x="4171950" y="463727"/>
                  <a:pt x="4171950" y="462775"/>
                </a:cubicBezTo>
                <a:cubicBezTo>
                  <a:pt x="4171950" y="462775"/>
                  <a:pt x="4171950" y="462775"/>
                  <a:pt x="4171950" y="462775"/>
                </a:cubicBezTo>
                <a:lnTo>
                  <a:pt x="4371023" y="462775"/>
                </a:lnTo>
                <a:cubicBezTo>
                  <a:pt x="4371023" y="462775"/>
                  <a:pt x="4371023" y="462775"/>
                  <a:pt x="4371023" y="462775"/>
                </a:cubicBezTo>
                <a:cubicBezTo>
                  <a:pt x="4371023" y="463727"/>
                  <a:pt x="4371023" y="463727"/>
                  <a:pt x="4371023" y="464680"/>
                </a:cubicBezTo>
                <a:cubicBezTo>
                  <a:pt x="4371023" y="465632"/>
                  <a:pt x="4371023" y="465632"/>
                  <a:pt x="4371975" y="466585"/>
                </a:cubicBezTo>
                <a:cubicBezTo>
                  <a:pt x="4371975" y="467537"/>
                  <a:pt x="4371975" y="467537"/>
                  <a:pt x="4372928" y="468490"/>
                </a:cubicBezTo>
                <a:cubicBezTo>
                  <a:pt x="4372928" y="469442"/>
                  <a:pt x="4373880" y="469442"/>
                  <a:pt x="4373880" y="470395"/>
                </a:cubicBezTo>
                <a:cubicBezTo>
                  <a:pt x="4373880" y="470395"/>
                  <a:pt x="4373880" y="471347"/>
                  <a:pt x="4373880" y="471347"/>
                </a:cubicBezTo>
                <a:cubicBezTo>
                  <a:pt x="4373880" y="471347"/>
                  <a:pt x="4373880" y="471347"/>
                  <a:pt x="4374833" y="472300"/>
                </a:cubicBezTo>
                <a:cubicBezTo>
                  <a:pt x="4374833" y="472300"/>
                  <a:pt x="4375785" y="473252"/>
                  <a:pt x="4375785" y="473252"/>
                </a:cubicBezTo>
                <a:cubicBezTo>
                  <a:pt x="4375785" y="474205"/>
                  <a:pt x="4376738" y="474205"/>
                  <a:pt x="4376738" y="474205"/>
                </a:cubicBezTo>
                <a:cubicBezTo>
                  <a:pt x="4376738" y="474205"/>
                  <a:pt x="4377690" y="475157"/>
                  <a:pt x="4377690" y="475157"/>
                </a:cubicBezTo>
                <a:cubicBezTo>
                  <a:pt x="4377690" y="475157"/>
                  <a:pt x="4378643" y="476110"/>
                  <a:pt x="4378643" y="476110"/>
                </a:cubicBezTo>
                <a:cubicBezTo>
                  <a:pt x="4378643" y="476110"/>
                  <a:pt x="4379595" y="477062"/>
                  <a:pt x="4379595" y="477062"/>
                </a:cubicBezTo>
                <a:cubicBezTo>
                  <a:pt x="4379595" y="477062"/>
                  <a:pt x="4380548" y="478015"/>
                  <a:pt x="4380548" y="478015"/>
                </a:cubicBezTo>
                <a:cubicBezTo>
                  <a:pt x="4380548" y="478015"/>
                  <a:pt x="4381500" y="478967"/>
                  <a:pt x="4381500" y="478967"/>
                </a:cubicBezTo>
                <a:cubicBezTo>
                  <a:pt x="4381500" y="478967"/>
                  <a:pt x="4381500" y="478967"/>
                  <a:pt x="4382453" y="479920"/>
                </a:cubicBezTo>
                <a:cubicBezTo>
                  <a:pt x="4382453" y="479920"/>
                  <a:pt x="4383405" y="479920"/>
                  <a:pt x="4383405" y="479920"/>
                </a:cubicBezTo>
                <a:cubicBezTo>
                  <a:pt x="4384358" y="479920"/>
                  <a:pt x="4384358" y="480872"/>
                  <a:pt x="4385310" y="480872"/>
                </a:cubicBezTo>
                <a:cubicBezTo>
                  <a:pt x="4386263" y="480872"/>
                  <a:pt x="4386263" y="480872"/>
                  <a:pt x="4387215" y="481825"/>
                </a:cubicBezTo>
                <a:cubicBezTo>
                  <a:pt x="4388168" y="481825"/>
                  <a:pt x="4388168" y="481825"/>
                  <a:pt x="4389120" y="482777"/>
                </a:cubicBezTo>
                <a:cubicBezTo>
                  <a:pt x="4389120" y="482777"/>
                  <a:pt x="4390073" y="482777"/>
                  <a:pt x="4390073" y="482777"/>
                </a:cubicBezTo>
                <a:cubicBezTo>
                  <a:pt x="4391025" y="482777"/>
                  <a:pt x="4391025" y="482777"/>
                  <a:pt x="4391978" y="482777"/>
                </a:cubicBezTo>
                <a:cubicBezTo>
                  <a:pt x="4392930" y="482777"/>
                  <a:pt x="4392930" y="482777"/>
                  <a:pt x="4393883" y="482777"/>
                </a:cubicBezTo>
                <a:cubicBezTo>
                  <a:pt x="4394835" y="482777"/>
                  <a:pt x="4394835" y="482777"/>
                  <a:pt x="4395788" y="482777"/>
                </a:cubicBezTo>
                <a:cubicBezTo>
                  <a:pt x="4395788" y="482777"/>
                  <a:pt x="4396740" y="482777"/>
                  <a:pt x="4396740" y="482777"/>
                </a:cubicBezTo>
                <a:cubicBezTo>
                  <a:pt x="4396740" y="482777"/>
                  <a:pt x="4397693" y="482777"/>
                  <a:pt x="4397693" y="482777"/>
                </a:cubicBezTo>
                <a:cubicBezTo>
                  <a:pt x="4398645" y="482777"/>
                  <a:pt x="4398645" y="482777"/>
                  <a:pt x="4399598" y="482777"/>
                </a:cubicBezTo>
                <a:cubicBezTo>
                  <a:pt x="4400550" y="482777"/>
                  <a:pt x="4400550" y="482777"/>
                  <a:pt x="4401503" y="482777"/>
                </a:cubicBezTo>
                <a:cubicBezTo>
                  <a:pt x="4402455" y="482777"/>
                  <a:pt x="4402455" y="482777"/>
                  <a:pt x="4403408" y="482777"/>
                </a:cubicBezTo>
                <a:cubicBezTo>
                  <a:pt x="4404360" y="482777"/>
                  <a:pt x="4404360" y="482777"/>
                  <a:pt x="4405313" y="482777"/>
                </a:cubicBezTo>
                <a:cubicBezTo>
                  <a:pt x="4405313" y="482777"/>
                  <a:pt x="4405313" y="482777"/>
                  <a:pt x="4405313" y="482777"/>
                </a:cubicBezTo>
                <a:lnTo>
                  <a:pt x="4504373" y="655180"/>
                </a:lnTo>
                <a:cubicBezTo>
                  <a:pt x="4504373" y="655180"/>
                  <a:pt x="4504373" y="655180"/>
                  <a:pt x="4504373" y="655180"/>
                </a:cubicBezTo>
                <a:cubicBezTo>
                  <a:pt x="4504373" y="655180"/>
                  <a:pt x="4503420" y="656132"/>
                  <a:pt x="4503420" y="656132"/>
                </a:cubicBezTo>
                <a:cubicBezTo>
                  <a:pt x="4503420" y="656132"/>
                  <a:pt x="4502468" y="657085"/>
                  <a:pt x="4502468" y="657085"/>
                </a:cubicBezTo>
                <a:cubicBezTo>
                  <a:pt x="4502468" y="657085"/>
                  <a:pt x="4501515" y="658037"/>
                  <a:pt x="4501515" y="658037"/>
                </a:cubicBezTo>
                <a:cubicBezTo>
                  <a:pt x="4501515" y="658037"/>
                  <a:pt x="4500563" y="658990"/>
                  <a:pt x="4500563" y="658990"/>
                </a:cubicBezTo>
                <a:cubicBezTo>
                  <a:pt x="4500563" y="658990"/>
                  <a:pt x="4500563" y="658990"/>
                  <a:pt x="4499610" y="659942"/>
                </a:cubicBezTo>
                <a:cubicBezTo>
                  <a:pt x="4498658" y="660895"/>
                  <a:pt x="4499610" y="660895"/>
                  <a:pt x="4499610" y="660895"/>
                </a:cubicBezTo>
                <a:cubicBezTo>
                  <a:pt x="4499610" y="661847"/>
                  <a:pt x="4498658" y="661847"/>
                  <a:pt x="4498658" y="662800"/>
                </a:cubicBezTo>
                <a:cubicBezTo>
                  <a:pt x="4498658" y="663752"/>
                  <a:pt x="4498658" y="663752"/>
                  <a:pt x="4497705" y="664705"/>
                </a:cubicBezTo>
                <a:cubicBezTo>
                  <a:pt x="4497705" y="665657"/>
                  <a:pt x="4497705" y="665657"/>
                  <a:pt x="4496753" y="666610"/>
                </a:cubicBezTo>
                <a:cubicBezTo>
                  <a:pt x="4496753" y="667562"/>
                  <a:pt x="4496753" y="667562"/>
                  <a:pt x="4496753" y="668515"/>
                </a:cubicBezTo>
                <a:cubicBezTo>
                  <a:pt x="4496753" y="669467"/>
                  <a:pt x="4496753" y="669467"/>
                  <a:pt x="4496753" y="670420"/>
                </a:cubicBezTo>
                <a:cubicBezTo>
                  <a:pt x="4496753" y="671372"/>
                  <a:pt x="4496753" y="671372"/>
                  <a:pt x="4496753" y="672325"/>
                </a:cubicBezTo>
                <a:cubicBezTo>
                  <a:pt x="4496753" y="673277"/>
                  <a:pt x="4496753" y="673277"/>
                  <a:pt x="4496753" y="674230"/>
                </a:cubicBezTo>
                <a:cubicBezTo>
                  <a:pt x="4496753" y="674230"/>
                  <a:pt x="4496753" y="675182"/>
                  <a:pt x="4496753" y="675182"/>
                </a:cubicBezTo>
                <a:cubicBezTo>
                  <a:pt x="4496753" y="675182"/>
                  <a:pt x="4496753" y="676135"/>
                  <a:pt x="4496753" y="676135"/>
                </a:cubicBezTo>
                <a:cubicBezTo>
                  <a:pt x="4496753" y="677087"/>
                  <a:pt x="4496753" y="677087"/>
                  <a:pt x="4496753" y="678040"/>
                </a:cubicBezTo>
                <a:cubicBezTo>
                  <a:pt x="4496753" y="678992"/>
                  <a:pt x="4496753" y="678992"/>
                  <a:pt x="4496753" y="679945"/>
                </a:cubicBezTo>
                <a:cubicBezTo>
                  <a:pt x="4496753" y="680897"/>
                  <a:pt x="4496753" y="680897"/>
                  <a:pt x="4496753" y="681850"/>
                </a:cubicBezTo>
                <a:cubicBezTo>
                  <a:pt x="4496753" y="682802"/>
                  <a:pt x="4496753" y="682802"/>
                  <a:pt x="4496753" y="683755"/>
                </a:cubicBezTo>
                <a:cubicBezTo>
                  <a:pt x="4496753" y="684707"/>
                  <a:pt x="4496753" y="684707"/>
                  <a:pt x="4497705" y="685660"/>
                </a:cubicBezTo>
                <a:cubicBezTo>
                  <a:pt x="4497705" y="686612"/>
                  <a:pt x="4497705" y="686612"/>
                  <a:pt x="4498658" y="687565"/>
                </a:cubicBezTo>
                <a:cubicBezTo>
                  <a:pt x="4498658" y="688517"/>
                  <a:pt x="4499610" y="688517"/>
                  <a:pt x="4499610" y="689470"/>
                </a:cubicBezTo>
                <a:cubicBezTo>
                  <a:pt x="4499610" y="689470"/>
                  <a:pt x="4499610" y="690422"/>
                  <a:pt x="4499610" y="690422"/>
                </a:cubicBezTo>
                <a:cubicBezTo>
                  <a:pt x="4499610" y="690422"/>
                  <a:pt x="4499610" y="690422"/>
                  <a:pt x="4500563" y="691375"/>
                </a:cubicBezTo>
                <a:cubicBezTo>
                  <a:pt x="4500563" y="691375"/>
                  <a:pt x="4501515" y="692327"/>
                  <a:pt x="4501515" y="692327"/>
                </a:cubicBezTo>
                <a:cubicBezTo>
                  <a:pt x="4501515" y="693280"/>
                  <a:pt x="4502468" y="693280"/>
                  <a:pt x="4502468" y="693280"/>
                </a:cubicBezTo>
                <a:cubicBezTo>
                  <a:pt x="4502468" y="693280"/>
                  <a:pt x="4503420" y="694232"/>
                  <a:pt x="4503420" y="694232"/>
                </a:cubicBezTo>
                <a:cubicBezTo>
                  <a:pt x="4503420" y="694232"/>
                  <a:pt x="4504373" y="695185"/>
                  <a:pt x="4504373" y="695185"/>
                </a:cubicBezTo>
                <a:cubicBezTo>
                  <a:pt x="4504373" y="695185"/>
                  <a:pt x="4504373" y="695185"/>
                  <a:pt x="4504373" y="695185"/>
                </a:cubicBezTo>
                <a:lnTo>
                  <a:pt x="4402455" y="865682"/>
                </a:lnTo>
                <a:close/>
                <a:moveTo>
                  <a:pt x="4127183" y="1303832"/>
                </a:moveTo>
                <a:cubicBezTo>
                  <a:pt x="4127183" y="1303832"/>
                  <a:pt x="4126230" y="1304785"/>
                  <a:pt x="4126230" y="1304785"/>
                </a:cubicBezTo>
                <a:cubicBezTo>
                  <a:pt x="4126230" y="1304785"/>
                  <a:pt x="4125278" y="1305737"/>
                  <a:pt x="4125278" y="1305737"/>
                </a:cubicBezTo>
                <a:cubicBezTo>
                  <a:pt x="4125278" y="1305737"/>
                  <a:pt x="4124325" y="1306690"/>
                  <a:pt x="4124325" y="1306690"/>
                </a:cubicBezTo>
                <a:cubicBezTo>
                  <a:pt x="4124325" y="1306690"/>
                  <a:pt x="4123373" y="1307642"/>
                  <a:pt x="4123373" y="1307642"/>
                </a:cubicBezTo>
                <a:cubicBezTo>
                  <a:pt x="4123373" y="1307642"/>
                  <a:pt x="4123373" y="1307642"/>
                  <a:pt x="4122420" y="1308595"/>
                </a:cubicBezTo>
                <a:cubicBezTo>
                  <a:pt x="4122420" y="1308595"/>
                  <a:pt x="4122420" y="1309547"/>
                  <a:pt x="4122420" y="1309547"/>
                </a:cubicBezTo>
                <a:cubicBezTo>
                  <a:pt x="4122420" y="1310500"/>
                  <a:pt x="4121468" y="1310500"/>
                  <a:pt x="4121468" y="1311452"/>
                </a:cubicBezTo>
                <a:cubicBezTo>
                  <a:pt x="4121468" y="1312405"/>
                  <a:pt x="4121468" y="1312405"/>
                  <a:pt x="4120515" y="1313357"/>
                </a:cubicBezTo>
                <a:cubicBezTo>
                  <a:pt x="4120515" y="1314310"/>
                  <a:pt x="4120515" y="1314310"/>
                  <a:pt x="4119563" y="1315262"/>
                </a:cubicBezTo>
                <a:cubicBezTo>
                  <a:pt x="4119563" y="1315262"/>
                  <a:pt x="4119563" y="1316215"/>
                  <a:pt x="4119563" y="1316215"/>
                </a:cubicBezTo>
                <a:cubicBezTo>
                  <a:pt x="4119563" y="1317167"/>
                  <a:pt x="4119563" y="1317167"/>
                  <a:pt x="4119563" y="1318120"/>
                </a:cubicBezTo>
                <a:cubicBezTo>
                  <a:pt x="4119563" y="1319072"/>
                  <a:pt x="4119563" y="1319072"/>
                  <a:pt x="4119563" y="1320025"/>
                </a:cubicBezTo>
                <a:cubicBezTo>
                  <a:pt x="4119563" y="1320977"/>
                  <a:pt x="4119563" y="1320977"/>
                  <a:pt x="4119563" y="1321930"/>
                </a:cubicBezTo>
                <a:cubicBezTo>
                  <a:pt x="4119563" y="1321930"/>
                  <a:pt x="4119563" y="1322882"/>
                  <a:pt x="4119563" y="1322882"/>
                </a:cubicBezTo>
                <a:cubicBezTo>
                  <a:pt x="4119563" y="1322882"/>
                  <a:pt x="4119563" y="1323835"/>
                  <a:pt x="4119563" y="1323835"/>
                </a:cubicBezTo>
                <a:cubicBezTo>
                  <a:pt x="4119563" y="1324787"/>
                  <a:pt x="4119563" y="1324787"/>
                  <a:pt x="4119563" y="1325740"/>
                </a:cubicBezTo>
                <a:cubicBezTo>
                  <a:pt x="4119563" y="1326692"/>
                  <a:pt x="4119563" y="1326692"/>
                  <a:pt x="4119563" y="1327645"/>
                </a:cubicBezTo>
                <a:cubicBezTo>
                  <a:pt x="4119563" y="1328597"/>
                  <a:pt x="4119563" y="1328597"/>
                  <a:pt x="4119563" y="1329550"/>
                </a:cubicBezTo>
                <a:cubicBezTo>
                  <a:pt x="4119563" y="1330502"/>
                  <a:pt x="4119563" y="1330502"/>
                  <a:pt x="4119563" y="1330502"/>
                </a:cubicBezTo>
                <a:cubicBezTo>
                  <a:pt x="4119563" y="1331455"/>
                  <a:pt x="4119563" y="1331455"/>
                  <a:pt x="4120515" y="1332407"/>
                </a:cubicBezTo>
                <a:cubicBezTo>
                  <a:pt x="4120515" y="1333360"/>
                  <a:pt x="4120515" y="1333360"/>
                  <a:pt x="4121468" y="1334312"/>
                </a:cubicBezTo>
                <a:cubicBezTo>
                  <a:pt x="4121468" y="1335265"/>
                  <a:pt x="4122420" y="1335265"/>
                  <a:pt x="4122420" y="1336217"/>
                </a:cubicBezTo>
                <a:cubicBezTo>
                  <a:pt x="4122420" y="1336217"/>
                  <a:pt x="4122420" y="1337170"/>
                  <a:pt x="4122420" y="1337170"/>
                </a:cubicBezTo>
                <a:cubicBezTo>
                  <a:pt x="4122420" y="1337170"/>
                  <a:pt x="4122420" y="1337170"/>
                  <a:pt x="4123373" y="1338122"/>
                </a:cubicBezTo>
                <a:cubicBezTo>
                  <a:pt x="4123373" y="1338122"/>
                  <a:pt x="4124325" y="1339075"/>
                  <a:pt x="4124325" y="1339075"/>
                </a:cubicBezTo>
                <a:cubicBezTo>
                  <a:pt x="4124325" y="1340027"/>
                  <a:pt x="4125278" y="1340027"/>
                  <a:pt x="4125278" y="1340027"/>
                </a:cubicBezTo>
                <a:cubicBezTo>
                  <a:pt x="4125278" y="1340027"/>
                  <a:pt x="4126230" y="1340980"/>
                  <a:pt x="4126230" y="1340980"/>
                </a:cubicBezTo>
                <a:cubicBezTo>
                  <a:pt x="4126230" y="1340980"/>
                  <a:pt x="4127183" y="1341932"/>
                  <a:pt x="4127183" y="1341932"/>
                </a:cubicBezTo>
                <a:cubicBezTo>
                  <a:pt x="4127183" y="1341932"/>
                  <a:pt x="4127183" y="1341932"/>
                  <a:pt x="4127183" y="1341932"/>
                </a:cubicBezTo>
                <a:lnTo>
                  <a:pt x="4028123" y="1514335"/>
                </a:lnTo>
                <a:cubicBezTo>
                  <a:pt x="4028123" y="1514335"/>
                  <a:pt x="4027170" y="1514335"/>
                  <a:pt x="4027170" y="1514335"/>
                </a:cubicBezTo>
                <a:cubicBezTo>
                  <a:pt x="4026218" y="1514335"/>
                  <a:pt x="4025265" y="1514335"/>
                  <a:pt x="4024313" y="1513382"/>
                </a:cubicBezTo>
                <a:cubicBezTo>
                  <a:pt x="4023360" y="1513382"/>
                  <a:pt x="4022408" y="1513382"/>
                  <a:pt x="4021455" y="1513382"/>
                </a:cubicBezTo>
                <a:cubicBezTo>
                  <a:pt x="4020503" y="1513382"/>
                  <a:pt x="4020503" y="1513382"/>
                  <a:pt x="4019550" y="1513382"/>
                </a:cubicBezTo>
                <a:cubicBezTo>
                  <a:pt x="4019550" y="1513382"/>
                  <a:pt x="4018598" y="1513382"/>
                  <a:pt x="4018598" y="1513382"/>
                </a:cubicBezTo>
                <a:cubicBezTo>
                  <a:pt x="4017645" y="1513382"/>
                  <a:pt x="4016693" y="1513382"/>
                  <a:pt x="4015740" y="1513382"/>
                </a:cubicBezTo>
                <a:cubicBezTo>
                  <a:pt x="4014788" y="1513382"/>
                  <a:pt x="4013835" y="1513382"/>
                  <a:pt x="4012883" y="1513382"/>
                </a:cubicBezTo>
                <a:cubicBezTo>
                  <a:pt x="4011930" y="1513382"/>
                  <a:pt x="4010978" y="1513382"/>
                  <a:pt x="4010025" y="1514335"/>
                </a:cubicBezTo>
                <a:cubicBezTo>
                  <a:pt x="4009073" y="1514335"/>
                  <a:pt x="4008120" y="1515287"/>
                  <a:pt x="4007168" y="1515287"/>
                </a:cubicBezTo>
                <a:cubicBezTo>
                  <a:pt x="4006215" y="1515287"/>
                  <a:pt x="4005263" y="1516240"/>
                  <a:pt x="4005263" y="1516240"/>
                </a:cubicBezTo>
                <a:cubicBezTo>
                  <a:pt x="4004310" y="1516240"/>
                  <a:pt x="4003358" y="1517192"/>
                  <a:pt x="4003358" y="1517192"/>
                </a:cubicBezTo>
                <a:cubicBezTo>
                  <a:pt x="4002405" y="1518145"/>
                  <a:pt x="4002405" y="1518145"/>
                  <a:pt x="4001453" y="1519097"/>
                </a:cubicBezTo>
                <a:cubicBezTo>
                  <a:pt x="4000500" y="1520050"/>
                  <a:pt x="4000500" y="1520050"/>
                  <a:pt x="3999548" y="1521002"/>
                </a:cubicBezTo>
                <a:cubicBezTo>
                  <a:pt x="3998595" y="1521955"/>
                  <a:pt x="3998595" y="1521955"/>
                  <a:pt x="3997643" y="1522907"/>
                </a:cubicBezTo>
                <a:cubicBezTo>
                  <a:pt x="3996690" y="1523860"/>
                  <a:pt x="3996690" y="1524812"/>
                  <a:pt x="3995738" y="1524812"/>
                </a:cubicBezTo>
                <a:cubicBezTo>
                  <a:pt x="3995738" y="1524812"/>
                  <a:pt x="3995738" y="1524812"/>
                  <a:pt x="3994785" y="1525765"/>
                </a:cubicBezTo>
                <a:cubicBezTo>
                  <a:pt x="3994785" y="1525765"/>
                  <a:pt x="3994785" y="1526717"/>
                  <a:pt x="3993833" y="1526717"/>
                </a:cubicBezTo>
                <a:cubicBezTo>
                  <a:pt x="3993833" y="1527670"/>
                  <a:pt x="3992880" y="1528622"/>
                  <a:pt x="3992880" y="1529575"/>
                </a:cubicBezTo>
                <a:cubicBezTo>
                  <a:pt x="3992880" y="1530527"/>
                  <a:pt x="3991928" y="1531480"/>
                  <a:pt x="3991928" y="1532432"/>
                </a:cubicBezTo>
                <a:cubicBezTo>
                  <a:pt x="3991928" y="1532432"/>
                  <a:pt x="3991928" y="1533385"/>
                  <a:pt x="3991928" y="1533385"/>
                </a:cubicBezTo>
                <a:lnTo>
                  <a:pt x="3792855" y="1533385"/>
                </a:lnTo>
                <a:cubicBezTo>
                  <a:pt x="3792855" y="1533385"/>
                  <a:pt x="3792855" y="1533385"/>
                  <a:pt x="3792855" y="1533385"/>
                </a:cubicBezTo>
                <a:cubicBezTo>
                  <a:pt x="3792855" y="1532432"/>
                  <a:pt x="3792855" y="1532432"/>
                  <a:pt x="3792855" y="1531480"/>
                </a:cubicBezTo>
                <a:cubicBezTo>
                  <a:pt x="3792855" y="1530527"/>
                  <a:pt x="3792855" y="1530527"/>
                  <a:pt x="3791903" y="1529575"/>
                </a:cubicBezTo>
                <a:cubicBezTo>
                  <a:pt x="3791903" y="1528622"/>
                  <a:pt x="3791903" y="1528622"/>
                  <a:pt x="3790950" y="1527670"/>
                </a:cubicBezTo>
                <a:cubicBezTo>
                  <a:pt x="3790950" y="1526717"/>
                  <a:pt x="3789998" y="1526717"/>
                  <a:pt x="3789998" y="1525765"/>
                </a:cubicBezTo>
                <a:cubicBezTo>
                  <a:pt x="3789998" y="1525765"/>
                  <a:pt x="3789998" y="1524812"/>
                  <a:pt x="3789998" y="1524812"/>
                </a:cubicBezTo>
                <a:cubicBezTo>
                  <a:pt x="3789998" y="1524812"/>
                  <a:pt x="3789998" y="1524812"/>
                  <a:pt x="3789045" y="1523860"/>
                </a:cubicBezTo>
                <a:cubicBezTo>
                  <a:pt x="3789045" y="1523860"/>
                  <a:pt x="3788093" y="1522907"/>
                  <a:pt x="3788093" y="1522907"/>
                </a:cubicBezTo>
                <a:cubicBezTo>
                  <a:pt x="3788093" y="1521955"/>
                  <a:pt x="3787140" y="1521955"/>
                  <a:pt x="3787140" y="1521955"/>
                </a:cubicBezTo>
                <a:cubicBezTo>
                  <a:pt x="3787140" y="1521955"/>
                  <a:pt x="3786188" y="1521002"/>
                  <a:pt x="3786188" y="1521002"/>
                </a:cubicBezTo>
                <a:cubicBezTo>
                  <a:pt x="3786188" y="1521002"/>
                  <a:pt x="3785235" y="1520050"/>
                  <a:pt x="3785235" y="1520050"/>
                </a:cubicBezTo>
                <a:cubicBezTo>
                  <a:pt x="3785235" y="1520050"/>
                  <a:pt x="3784283" y="1519097"/>
                  <a:pt x="3784283" y="1519097"/>
                </a:cubicBezTo>
                <a:cubicBezTo>
                  <a:pt x="3784283" y="1519097"/>
                  <a:pt x="3783330" y="1518145"/>
                  <a:pt x="3783330" y="1518145"/>
                </a:cubicBezTo>
                <a:cubicBezTo>
                  <a:pt x="3783330" y="1518145"/>
                  <a:pt x="3782378" y="1517192"/>
                  <a:pt x="3782378" y="1517192"/>
                </a:cubicBezTo>
                <a:cubicBezTo>
                  <a:pt x="3782378" y="1517192"/>
                  <a:pt x="3782378" y="1517192"/>
                  <a:pt x="3781425" y="1516240"/>
                </a:cubicBezTo>
                <a:cubicBezTo>
                  <a:pt x="3781425" y="1516240"/>
                  <a:pt x="3780473" y="1516240"/>
                  <a:pt x="3780473" y="1516240"/>
                </a:cubicBezTo>
                <a:cubicBezTo>
                  <a:pt x="3779520" y="1516240"/>
                  <a:pt x="3779520" y="1515287"/>
                  <a:pt x="3778568" y="1515287"/>
                </a:cubicBezTo>
                <a:cubicBezTo>
                  <a:pt x="3777615" y="1515287"/>
                  <a:pt x="3777615" y="1515287"/>
                  <a:pt x="3776663" y="1514335"/>
                </a:cubicBezTo>
                <a:cubicBezTo>
                  <a:pt x="3775710" y="1514335"/>
                  <a:pt x="3775710" y="1514335"/>
                  <a:pt x="3774758" y="1513382"/>
                </a:cubicBezTo>
                <a:cubicBezTo>
                  <a:pt x="3774758" y="1513382"/>
                  <a:pt x="3773805" y="1513382"/>
                  <a:pt x="3773805" y="1513382"/>
                </a:cubicBezTo>
                <a:cubicBezTo>
                  <a:pt x="3772853" y="1513382"/>
                  <a:pt x="3772853" y="1513382"/>
                  <a:pt x="3771900" y="1513382"/>
                </a:cubicBezTo>
                <a:cubicBezTo>
                  <a:pt x="3770948" y="1513382"/>
                  <a:pt x="3770948" y="1513382"/>
                  <a:pt x="3769995" y="1513382"/>
                </a:cubicBezTo>
                <a:cubicBezTo>
                  <a:pt x="3769043" y="1513382"/>
                  <a:pt x="3769043" y="1513382"/>
                  <a:pt x="3768090" y="1513382"/>
                </a:cubicBezTo>
                <a:cubicBezTo>
                  <a:pt x="3768090" y="1513382"/>
                  <a:pt x="3767138" y="1513382"/>
                  <a:pt x="3767138" y="1513382"/>
                </a:cubicBezTo>
                <a:cubicBezTo>
                  <a:pt x="3767138" y="1513382"/>
                  <a:pt x="3766185" y="1513382"/>
                  <a:pt x="3766185" y="1513382"/>
                </a:cubicBezTo>
                <a:cubicBezTo>
                  <a:pt x="3765233" y="1513382"/>
                  <a:pt x="3765233" y="1513382"/>
                  <a:pt x="3764280" y="1513382"/>
                </a:cubicBezTo>
                <a:cubicBezTo>
                  <a:pt x="3763328" y="1513382"/>
                  <a:pt x="3763328" y="1513382"/>
                  <a:pt x="3762375" y="1513382"/>
                </a:cubicBezTo>
                <a:cubicBezTo>
                  <a:pt x="3761423" y="1513382"/>
                  <a:pt x="3761423" y="1513382"/>
                  <a:pt x="3760470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cubicBezTo>
                  <a:pt x="3759518" y="1513382"/>
                  <a:pt x="3759518" y="1513382"/>
                  <a:pt x="3759518" y="1513382"/>
                </a:cubicBezTo>
                <a:lnTo>
                  <a:pt x="3660458" y="1340980"/>
                </a:lnTo>
                <a:cubicBezTo>
                  <a:pt x="3660458" y="1340980"/>
                  <a:pt x="3660458" y="1340980"/>
                  <a:pt x="3660458" y="1340980"/>
                </a:cubicBezTo>
                <a:cubicBezTo>
                  <a:pt x="3660458" y="1340980"/>
                  <a:pt x="3661410" y="1340027"/>
                  <a:pt x="3661410" y="1340027"/>
                </a:cubicBezTo>
                <a:cubicBezTo>
                  <a:pt x="3661410" y="1340027"/>
                  <a:pt x="3662363" y="1339075"/>
                  <a:pt x="3662363" y="1339075"/>
                </a:cubicBezTo>
                <a:cubicBezTo>
                  <a:pt x="3662363" y="1339075"/>
                  <a:pt x="3663315" y="1338122"/>
                  <a:pt x="3663315" y="1338122"/>
                </a:cubicBezTo>
                <a:cubicBezTo>
                  <a:pt x="3663315" y="1338122"/>
                  <a:pt x="3664268" y="1337170"/>
                  <a:pt x="3664268" y="1337170"/>
                </a:cubicBezTo>
                <a:cubicBezTo>
                  <a:pt x="3664268" y="1337170"/>
                  <a:pt x="3664268" y="1337170"/>
                  <a:pt x="3665220" y="1336217"/>
                </a:cubicBezTo>
                <a:cubicBezTo>
                  <a:pt x="3665220" y="1336217"/>
                  <a:pt x="3665220" y="1335265"/>
                  <a:pt x="3665220" y="1335265"/>
                </a:cubicBezTo>
                <a:cubicBezTo>
                  <a:pt x="3665220" y="1334312"/>
                  <a:pt x="3666173" y="1334312"/>
                  <a:pt x="3666173" y="1333360"/>
                </a:cubicBezTo>
                <a:cubicBezTo>
                  <a:pt x="3666173" y="1332407"/>
                  <a:pt x="3666173" y="1332407"/>
                  <a:pt x="3667125" y="1331455"/>
                </a:cubicBezTo>
                <a:cubicBezTo>
                  <a:pt x="3667125" y="1330502"/>
                  <a:pt x="3667125" y="1330502"/>
                  <a:pt x="3668078" y="1329550"/>
                </a:cubicBezTo>
                <a:cubicBezTo>
                  <a:pt x="3668078" y="1329550"/>
                  <a:pt x="3668078" y="1328597"/>
                  <a:pt x="3668078" y="1328597"/>
                </a:cubicBezTo>
                <a:cubicBezTo>
                  <a:pt x="3668078" y="1327645"/>
                  <a:pt x="3668078" y="1327645"/>
                  <a:pt x="3668078" y="1326692"/>
                </a:cubicBezTo>
                <a:cubicBezTo>
                  <a:pt x="3668078" y="1325740"/>
                  <a:pt x="3668078" y="1325740"/>
                  <a:pt x="3668078" y="1324787"/>
                </a:cubicBezTo>
                <a:cubicBezTo>
                  <a:pt x="3668078" y="1323835"/>
                  <a:pt x="3668078" y="1323835"/>
                  <a:pt x="3668078" y="1322882"/>
                </a:cubicBezTo>
                <a:cubicBezTo>
                  <a:pt x="3668078" y="1322882"/>
                  <a:pt x="3668078" y="1321930"/>
                  <a:pt x="3668078" y="1321930"/>
                </a:cubicBezTo>
                <a:cubicBezTo>
                  <a:pt x="3668078" y="1321930"/>
                  <a:pt x="3668078" y="1320977"/>
                  <a:pt x="3668078" y="1320977"/>
                </a:cubicBezTo>
                <a:cubicBezTo>
                  <a:pt x="3668078" y="1320025"/>
                  <a:pt x="3668078" y="1320025"/>
                  <a:pt x="3668078" y="1319072"/>
                </a:cubicBezTo>
                <a:cubicBezTo>
                  <a:pt x="3668078" y="1318120"/>
                  <a:pt x="3668078" y="1318120"/>
                  <a:pt x="3668078" y="1317167"/>
                </a:cubicBezTo>
                <a:cubicBezTo>
                  <a:pt x="3668078" y="1316215"/>
                  <a:pt x="3668078" y="1316215"/>
                  <a:pt x="3668078" y="1315262"/>
                </a:cubicBezTo>
                <a:cubicBezTo>
                  <a:pt x="3668078" y="1314310"/>
                  <a:pt x="3668078" y="1314310"/>
                  <a:pt x="3668078" y="1314310"/>
                </a:cubicBezTo>
                <a:cubicBezTo>
                  <a:pt x="3668078" y="1313357"/>
                  <a:pt x="3668078" y="1313357"/>
                  <a:pt x="3667125" y="1312405"/>
                </a:cubicBezTo>
                <a:cubicBezTo>
                  <a:pt x="3667125" y="1311452"/>
                  <a:pt x="3667125" y="1311452"/>
                  <a:pt x="3666173" y="1310500"/>
                </a:cubicBezTo>
                <a:cubicBezTo>
                  <a:pt x="3666173" y="1309547"/>
                  <a:pt x="3665220" y="1309547"/>
                  <a:pt x="3665220" y="1308595"/>
                </a:cubicBezTo>
                <a:cubicBezTo>
                  <a:pt x="3665220" y="1308595"/>
                  <a:pt x="3665220" y="1307642"/>
                  <a:pt x="3665220" y="1307642"/>
                </a:cubicBezTo>
                <a:cubicBezTo>
                  <a:pt x="3665220" y="1307642"/>
                  <a:pt x="3665220" y="1307642"/>
                  <a:pt x="3664268" y="1306690"/>
                </a:cubicBezTo>
                <a:cubicBezTo>
                  <a:pt x="3664268" y="1306690"/>
                  <a:pt x="3663315" y="1305737"/>
                  <a:pt x="3663315" y="1305737"/>
                </a:cubicBezTo>
                <a:cubicBezTo>
                  <a:pt x="3663315" y="1304785"/>
                  <a:pt x="3662363" y="1304785"/>
                  <a:pt x="3662363" y="1304785"/>
                </a:cubicBezTo>
                <a:cubicBezTo>
                  <a:pt x="3662363" y="1304785"/>
                  <a:pt x="3661410" y="1303832"/>
                  <a:pt x="3661410" y="1303832"/>
                </a:cubicBezTo>
                <a:cubicBezTo>
                  <a:pt x="3661410" y="1303832"/>
                  <a:pt x="3660458" y="1302880"/>
                  <a:pt x="3660458" y="1302880"/>
                </a:cubicBezTo>
                <a:cubicBezTo>
                  <a:pt x="3660458" y="1302880"/>
                  <a:pt x="3660458" y="1302880"/>
                  <a:pt x="3660458" y="1302880"/>
                </a:cubicBezTo>
                <a:lnTo>
                  <a:pt x="3759518" y="1130477"/>
                </a:lnTo>
                <a:cubicBezTo>
                  <a:pt x="3759518" y="1130477"/>
                  <a:pt x="3759518" y="1130477"/>
                  <a:pt x="3759518" y="1130477"/>
                </a:cubicBezTo>
                <a:cubicBezTo>
                  <a:pt x="3759518" y="1130477"/>
                  <a:pt x="3760470" y="1130477"/>
                  <a:pt x="3761423" y="1130477"/>
                </a:cubicBezTo>
                <a:cubicBezTo>
                  <a:pt x="3762375" y="1130477"/>
                  <a:pt x="3762375" y="1130477"/>
                  <a:pt x="3763328" y="1130477"/>
                </a:cubicBezTo>
                <a:cubicBezTo>
                  <a:pt x="3764280" y="1130477"/>
                  <a:pt x="3764280" y="1130477"/>
                  <a:pt x="3765233" y="1130477"/>
                </a:cubicBezTo>
                <a:cubicBezTo>
                  <a:pt x="3766185" y="1130477"/>
                  <a:pt x="3766185" y="1130477"/>
                  <a:pt x="3767138" y="1130477"/>
                </a:cubicBezTo>
                <a:cubicBezTo>
                  <a:pt x="3767138" y="1130477"/>
                  <a:pt x="3768090" y="1130477"/>
                  <a:pt x="3768090" y="1130477"/>
                </a:cubicBezTo>
                <a:cubicBezTo>
                  <a:pt x="3768090" y="1130477"/>
                  <a:pt x="3769043" y="1130477"/>
                  <a:pt x="3769043" y="1130477"/>
                </a:cubicBezTo>
                <a:cubicBezTo>
                  <a:pt x="3769995" y="1130477"/>
                  <a:pt x="3769995" y="1130477"/>
                  <a:pt x="3770948" y="1130477"/>
                </a:cubicBezTo>
                <a:cubicBezTo>
                  <a:pt x="3771900" y="1130477"/>
                  <a:pt x="3771900" y="1130477"/>
                  <a:pt x="3772853" y="1130477"/>
                </a:cubicBezTo>
                <a:cubicBezTo>
                  <a:pt x="3773805" y="1130477"/>
                  <a:pt x="3773805" y="1130477"/>
                  <a:pt x="3774758" y="1130477"/>
                </a:cubicBezTo>
                <a:cubicBezTo>
                  <a:pt x="3775710" y="1130477"/>
                  <a:pt x="3775710" y="1130477"/>
                  <a:pt x="3776663" y="1130477"/>
                </a:cubicBezTo>
                <a:cubicBezTo>
                  <a:pt x="3777615" y="1130477"/>
                  <a:pt x="3777615" y="1130477"/>
                  <a:pt x="3778568" y="1129525"/>
                </a:cubicBezTo>
                <a:cubicBezTo>
                  <a:pt x="3779520" y="1129525"/>
                  <a:pt x="3779520" y="1129525"/>
                  <a:pt x="3780473" y="1128572"/>
                </a:cubicBezTo>
                <a:cubicBezTo>
                  <a:pt x="3781425" y="1128572"/>
                  <a:pt x="3781425" y="1127620"/>
                  <a:pt x="3782378" y="1127620"/>
                </a:cubicBezTo>
                <a:cubicBezTo>
                  <a:pt x="3782378" y="1127620"/>
                  <a:pt x="3783330" y="1127620"/>
                  <a:pt x="3783330" y="1127620"/>
                </a:cubicBezTo>
                <a:cubicBezTo>
                  <a:pt x="3783330" y="1127620"/>
                  <a:pt x="3783330" y="1127620"/>
                  <a:pt x="3784283" y="1126667"/>
                </a:cubicBezTo>
                <a:cubicBezTo>
                  <a:pt x="3784283" y="1126667"/>
                  <a:pt x="3785235" y="1125715"/>
                  <a:pt x="3785235" y="1125715"/>
                </a:cubicBezTo>
                <a:cubicBezTo>
                  <a:pt x="3786188" y="1125715"/>
                  <a:pt x="3786188" y="1124762"/>
                  <a:pt x="3786188" y="1124762"/>
                </a:cubicBezTo>
                <a:cubicBezTo>
                  <a:pt x="3786188" y="1124762"/>
                  <a:pt x="3787140" y="1123810"/>
                  <a:pt x="3787140" y="1123810"/>
                </a:cubicBezTo>
                <a:cubicBezTo>
                  <a:pt x="3787140" y="1123810"/>
                  <a:pt x="3788093" y="1122857"/>
                  <a:pt x="3788093" y="1122857"/>
                </a:cubicBezTo>
                <a:cubicBezTo>
                  <a:pt x="3788093" y="1122857"/>
                  <a:pt x="3789045" y="1121905"/>
                  <a:pt x="3789045" y="1121905"/>
                </a:cubicBezTo>
                <a:cubicBezTo>
                  <a:pt x="3789045" y="1121905"/>
                  <a:pt x="3789998" y="1120952"/>
                  <a:pt x="3789998" y="1120952"/>
                </a:cubicBezTo>
                <a:cubicBezTo>
                  <a:pt x="3789998" y="1120952"/>
                  <a:pt x="3790950" y="1120000"/>
                  <a:pt x="3790950" y="1120000"/>
                </a:cubicBezTo>
                <a:cubicBezTo>
                  <a:pt x="3790950" y="1120000"/>
                  <a:pt x="3790950" y="1120000"/>
                  <a:pt x="3791903" y="1119047"/>
                </a:cubicBezTo>
                <a:cubicBezTo>
                  <a:pt x="3791903" y="1119047"/>
                  <a:pt x="3791903" y="1118095"/>
                  <a:pt x="3791903" y="1118095"/>
                </a:cubicBezTo>
                <a:cubicBezTo>
                  <a:pt x="3791903" y="1117142"/>
                  <a:pt x="3792855" y="1117142"/>
                  <a:pt x="3792855" y="1116190"/>
                </a:cubicBezTo>
                <a:cubicBezTo>
                  <a:pt x="3792855" y="1115237"/>
                  <a:pt x="3792855" y="1115237"/>
                  <a:pt x="3793808" y="1114285"/>
                </a:cubicBezTo>
                <a:cubicBezTo>
                  <a:pt x="3793808" y="1113332"/>
                  <a:pt x="3793808" y="1113332"/>
                  <a:pt x="3794760" y="1112380"/>
                </a:cubicBezTo>
                <a:cubicBezTo>
                  <a:pt x="3794760" y="1111427"/>
                  <a:pt x="3794760" y="1111427"/>
                  <a:pt x="3794760" y="1110475"/>
                </a:cubicBezTo>
                <a:cubicBezTo>
                  <a:pt x="3794760" y="1110475"/>
                  <a:pt x="3794760" y="1110475"/>
                  <a:pt x="3794760" y="1110475"/>
                </a:cubicBezTo>
                <a:lnTo>
                  <a:pt x="3993833" y="1110475"/>
                </a:lnTo>
                <a:cubicBezTo>
                  <a:pt x="3993833" y="1110475"/>
                  <a:pt x="3993833" y="1110475"/>
                  <a:pt x="3993833" y="1110475"/>
                </a:cubicBezTo>
                <a:cubicBezTo>
                  <a:pt x="3993833" y="1111427"/>
                  <a:pt x="3993833" y="1111427"/>
                  <a:pt x="3993833" y="1112380"/>
                </a:cubicBezTo>
                <a:cubicBezTo>
                  <a:pt x="3993833" y="1113332"/>
                  <a:pt x="3993833" y="1113332"/>
                  <a:pt x="3994785" y="1114285"/>
                </a:cubicBezTo>
                <a:cubicBezTo>
                  <a:pt x="3994785" y="1115237"/>
                  <a:pt x="3994785" y="1115237"/>
                  <a:pt x="3995738" y="1116190"/>
                </a:cubicBezTo>
                <a:cubicBezTo>
                  <a:pt x="3995738" y="1117142"/>
                  <a:pt x="3996690" y="1117142"/>
                  <a:pt x="3996690" y="1118095"/>
                </a:cubicBezTo>
                <a:cubicBezTo>
                  <a:pt x="3996690" y="1118095"/>
                  <a:pt x="3996690" y="1119047"/>
                  <a:pt x="3996690" y="1119047"/>
                </a:cubicBezTo>
                <a:cubicBezTo>
                  <a:pt x="3996690" y="1119047"/>
                  <a:pt x="3996690" y="1119047"/>
                  <a:pt x="3997643" y="1120000"/>
                </a:cubicBezTo>
                <a:cubicBezTo>
                  <a:pt x="3997643" y="1120000"/>
                  <a:pt x="3998595" y="1120952"/>
                  <a:pt x="3998595" y="1120952"/>
                </a:cubicBezTo>
                <a:cubicBezTo>
                  <a:pt x="3998595" y="1121905"/>
                  <a:pt x="3999548" y="1121905"/>
                  <a:pt x="3999548" y="1122857"/>
                </a:cubicBezTo>
                <a:cubicBezTo>
                  <a:pt x="3999548" y="1122857"/>
                  <a:pt x="4000500" y="1123810"/>
                  <a:pt x="4000500" y="1123810"/>
                </a:cubicBezTo>
                <a:cubicBezTo>
                  <a:pt x="4000500" y="1123810"/>
                  <a:pt x="4001453" y="1124762"/>
                  <a:pt x="4001453" y="1124762"/>
                </a:cubicBezTo>
                <a:cubicBezTo>
                  <a:pt x="4001453" y="1124762"/>
                  <a:pt x="4002405" y="1125715"/>
                  <a:pt x="4002405" y="1125715"/>
                </a:cubicBezTo>
                <a:cubicBezTo>
                  <a:pt x="4002405" y="1125715"/>
                  <a:pt x="4003358" y="1126667"/>
                  <a:pt x="4003358" y="1126667"/>
                </a:cubicBezTo>
                <a:cubicBezTo>
                  <a:pt x="4003358" y="1126667"/>
                  <a:pt x="4004310" y="1127620"/>
                  <a:pt x="4004310" y="1127620"/>
                </a:cubicBezTo>
                <a:cubicBezTo>
                  <a:pt x="4004310" y="1127620"/>
                  <a:pt x="4004310" y="1127620"/>
                  <a:pt x="4005263" y="1128572"/>
                </a:cubicBezTo>
                <a:cubicBezTo>
                  <a:pt x="4005263" y="1128572"/>
                  <a:pt x="4006215" y="1128572"/>
                  <a:pt x="4006215" y="1128572"/>
                </a:cubicBezTo>
                <a:cubicBezTo>
                  <a:pt x="4007168" y="1128572"/>
                  <a:pt x="4007168" y="1129525"/>
                  <a:pt x="4008120" y="1129525"/>
                </a:cubicBezTo>
                <a:cubicBezTo>
                  <a:pt x="4009073" y="1129525"/>
                  <a:pt x="4009073" y="1129525"/>
                  <a:pt x="4010025" y="1130477"/>
                </a:cubicBezTo>
                <a:cubicBezTo>
                  <a:pt x="4010978" y="1130477"/>
                  <a:pt x="4010978" y="1130477"/>
                  <a:pt x="4011930" y="1131430"/>
                </a:cubicBezTo>
                <a:cubicBezTo>
                  <a:pt x="4011930" y="1131430"/>
                  <a:pt x="4012883" y="1131430"/>
                  <a:pt x="4013835" y="1131430"/>
                </a:cubicBezTo>
                <a:cubicBezTo>
                  <a:pt x="4014788" y="1131430"/>
                  <a:pt x="4014788" y="1131430"/>
                  <a:pt x="4015740" y="1131430"/>
                </a:cubicBezTo>
                <a:cubicBezTo>
                  <a:pt x="4016693" y="1131430"/>
                  <a:pt x="4016693" y="1131430"/>
                  <a:pt x="4017645" y="1131430"/>
                </a:cubicBezTo>
                <a:cubicBezTo>
                  <a:pt x="4018598" y="1131430"/>
                  <a:pt x="4018598" y="1131430"/>
                  <a:pt x="4019550" y="1131430"/>
                </a:cubicBezTo>
                <a:cubicBezTo>
                  <a:pt x="4019550" y="1131430"/>
                  <a:pt x="4020503" y="1131430"/>
                  <a:pt x="4020503" y="1131430"/>
                </a:cubicBezTo>
                <a:cubicBezTo>
                  <a:pt x="4020503" y="1131430"/>
                  <a:pt x="4021455" y="1131430"/>
                  <a:pt x="4021455" y="1131430"/>
                </a:cubicBezTo>
                <a:cubicBezTo>
                  <a:pt x="4022408" y="1131430"/>
                  <a:pt x="4022408" y="1131430"/>
                  <a:pt x="4023360" y="1131430"/>
                </a:cubicBezTo>
                <a:cubicBezTo>
                  <a:pt x="4024313" y="1131430"/>
                  <a:pt x="4024313" y="1131430"/>
                  <a:pt x="4025265" y="1131430"/>
                </a:cubicBezTo>
                <a:cubicBezTo>
                  <a:pt x="4026218" y="1131430"/>
                  <a:pt x="4026218" y="1131430"/>
                  <a:pt x="4027170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cubicBezTo>
                  <a:pt x="4028123" y="1131430"/>
                  <a:pt x="4028123" y="1131430"/>
                  <a:pt x="4028123" y="1131430"/>
                </a:cubicBezTo>
                <a:lnTo>
                  <a:pt x="4127183" y="1303832"/>
                </a:lnTo>
                <a:cubicBezTo>
                  <a:pt x="4127183" y="1303832"/>
                  <a:pt x="4127183" y="1303832"/>
                  <a:pt x="4127183" y="1303832"/>
                </a:cubicBezTo>
                <a:close/>
                <a:moveTo>
                  <a:pt x="3279458" y="1514335"/>
                </a:moveTo>
                <a:cubicBezTo>
                  <a:pt x="3279458" y="1514335"/>
                  <a:pt x="3279458" y="1514335"/>
                  <a:pt x="3279458" y="1514335"/>
                </a:cubicBezTo>
                <a:cubicBezTo>
                  <a:pt x="3278505" y="1514335"/>
                  <a:pt x="3278505" y="1514335"/>
                  <a:pt x="3277553" y="1514335"/>
                </a:cubicBezTo>
                <a:cubicBezTo>
                  <a:pt x="3276600" y="1514335"/>
                  <a:pt x="3276600" y="1514335"/>
                  <a:pt x="3275648" y="1514335"/>
                </a:cubicBezTo>
                <a:cubicBezTo>
                  <a:pt x="3274695" y="1514335"/>
                  <a:pt x="3274695" y="1514335"/>
                  <a:pt x="3273743" y="1514335"/>
                </a:cubicBezTo>
                <a:cubicBezTo>
                  <a:pt x="3272790" y="1514335"/>
                  <a:pt x="3272790" y="1514335"/>
                  <a:pt x="3271838" y="1514335"/>
                </a:cubicBezTo>
                <a:cubicBezTo>
                  <a:pt x="3271838" y="1514335"/>
                  <a:pt x="3270885" y="1514335"/>
                  <a:pt x="3270885" y="1514335"/>
                </a:cubicBezTo>
                <a:cubicBezTo>
                  <a:pt x="3270885" y="1514335"/>
                  <a:pt x="3269933" y="1514335"/>
                  <a:pt x="3269933" y="1514335"/>
                </a:cubicBezTo>
                <a:cubicBezTo>
                  <a:pt x="3268980" y="1514335"/>
                  <a:pt x="3268980" y="1514335"/>
                  <a:pt x="3268028" y="1514335"/>
                </a:cubicBezTo>
                <a:cubicBezTo>
                  <a:pt x="3267075" y="1514335"/>
                  <a:pt x="3267075" y="1514335"/>
                  <a:pt x="3266123" y="1514335"/>
                </a:cubicBezTo>
                <a:cubicBezTo>
                  <a:pt x="3265170" y="1514335"/>
                  <a:pt x="3265170" y="1514335"/>
                  <a:pt x="3264218" y="1514335"/>
                </a:cubicBezTo>
                <a:cubicBezTo>
                  <a:pt x="3263265" y="1514335"/>
                  <a:pt x="3263265" y="1514335"/>
                  <a:pt x="3263265" y="1514335"/>
                </a:cubicBezTo>
                <a:cubicBezTo>
                  <a:pt x="3262313" y="1514335"/>
                  <a:pt x="3262313" y="1514335"/>
                  <a:pt x="3261360" y="1515287"/>
                </a:cubicBezTo>
                <a:cubicBezTo>
                  <a:pt x="3260408" y="1515287"/>
                  <a:pt x="3260408" y="1515287"/>
                  <a:pt x="3259455" y="1516240"/>
                </a:cubicBezTo>
                <a:cubicBezTo>
                  <a:pt x="3258503" y="1516240"/>
                  <a:pt x="3258503" y="1517192"/>
                  <a:pt x="3257550" y="1517192"/>
                </a:cubicBezTo>
                <a:cubicBezTo>
                  <a:pt x="3257550" y="1517192"/>
                  <a:pt x="3256598" y="1517192"/>
                  <a:pt x="3256598" y="1517192"/>
                </a:cubicBezTo>
                <a:cubicBezTo>
                  <a:pt x="3256598" y="1517192"/>
                  <a:pt x="3256598" y="1517192"/>
                  <a:pt x="3255645" y="1518145"/>
                </a:cubicBezTo>
                <a:cubicBezTo>
                  <a:pt x="3255645" y="1518145"/>
                  <a:pt x="3254693" y="1519097"/>
                  <a:pt x="3254693" y="1519097"/>
                </a:cubicBezTo>
                <a:cubicBezTo>
                  <a:pt x="3253740" y="1519097"/>
                  <a:pt x="3253740" y="1520050"/>
                  <a:pt x="3253740" y="1520050"/>
                </a:cubicBezTo>
                <a:cubicBezTo>
                  <a:pt x="3253740" y="1520050"/>
                  <a:pt x="3252788" y="1521002"/>
                  <a:pt x="3252788" y="1521002"/>
                </a:cubicBezTo>
                <a:cubicBezTo>
                  <a:pt x="3252788" y="1521002"/>
                  <a:pt x="3251835" y="1521955"/>
                  <a:pt x="3251835" y="1521955"/>
                </a:cubicBezTo>
                <a:cubicBezTo>
                  <a:pt x="3251835" y="1521955"/>
                  <a:pt x="3250883" y="1522907"/>
                  <a:pt x="3250883" y="1522907"/>
                </a:cubicBezTo>
                <a:cubicBezTo>
                  <a:pt x="3250883" y="1522907"/>
                  <a:pt x="3249930" y="1523860"/>
                  <a:pt x="3249930" y="1523860"/>
                </a:cubicBezTo>
                <a:cubicBezTo>
                  <a:pt x="3249930" y="1523860"/>
                  <a:pt x="3248978" y="1524812"/>
                  <a:pt x="3248978" y="1524812"/>
                </a:cubicBezTo>
                <a:cubicBezTo>
                  <a:pt x="3248978" y="1524812"/>
                  <a:pt x="3248978" y="1524812"/>
                  <a:pt x="3248025" y="1525765"/>
                </a:cubicBezTo>
                <a:cubicBezTo>
                  <a:pt x="3248025" y="1525765"/>
                  <a:pt x="3248025" y="1526717"/>
                  <a:pt x="3248025" y="1526717"/>
                </a:cubicBezTo>
                <a:cubicBezTo>
                  <a:pt x="3248025" y="1527670"/>
                  <a:pt x="3247073" y="1527670"/>
                  <a:pt x="3247073" y="1528622"/>
                </a:cubicBezTo>
                <a:cubicBezTo>
                  <a:pt x="3247073" y="1529575"/>
                  <a:pt x="3247073" y="1529575"/>
                  <a:pt x="3246120" y="1530527"/>
                </a:cubicBezTo>
                <a:cubicBezTo>
                  <a:pt x="3246120" y="1531480"/>
                  <a:pt x="3246120" y="1531480"/>
                  <a:pt x="3245168" y="1532432"/>
                </a:cubicBezTo>
                <a:cubicBezTo>
                  <a:pt x="3245168" y="1533385"/>
                  <a:pt x="3245168" y="1533385"/>
                  <a:pt x="3245168" y="1534337"/>
                </a:cubicBezTo>
                <a:cubicBezTo>
                  <a:pt x="3245168" y="1534337"/>
                  <a:pt x="3245168" y="1534337"/>
                  <a:pt x="3245168" y="1534337"/>
                </a:cubicBezTo>
                <a:lnTo>
                  <a:pt x="3046095" y="1534337"/>
                </a:lnTo>
                <a:cubicBezTo>
                  <a:pt x="3046095" y="1534337"/>
                  <a:pt x="3046095" y="1534337"/>
                  <a:pt x="3046095" y="1534337"/>
                </a:cubicBezTo>
                <a:cubicBezTo>
                  <a:pt x="3046095" y="1533385"/>
                  <a:pt x="3046095" y="1533385"/>
                  <a:pt x="3046095" y="1532432"/>
                </a:cubicBezTo>
                <a:cubicBezTo>
                  <a:pt x="3046095" y="1531480"/>
                  <a:pt x="3046095" y="1531480"/>
                  <a:pt x="3045143" y="1530527"/>
                </a:cubicBezTo>
                <a:cubicBezTo>
                  <a:pt x="3045143" y="1529575"/>
                  <a:pt x="3045143" y="1529575"/>
                  <a:pt x="3044190" y="1528622"/>
                </a:cubicBezTo>
                <a:cubicBezTo>
                  <a:pt x="3044190" y="1527670"/>
                  <a:pt x="3043238" y="1527670"/>
                  <a:pt x="3043238" y="1526717"/>
                </a:cubicBezTo>
                <a:cubicBezTo>
                  <a:pt x="3043238" y="1526717"/>
                  <a:pt x="3043238" y="1525765"/>
                  <a:pt x="3043238" y="1525765"/>
                </a:cubicBezTo>
                <a:cubicBezTo>
                  <a:pt x="3043238" y="1525765"/>
                  <a:pt x="3043238" y="1525765"/>
                  <a:pt x="3042285" y="1524812"/>
                </a:cubicBezTo>
                <a:cubicBezTo>
                  <a:pt x="3042285" y="1524812"/>
                  <a:pt x="3041333" y="1523860"/>
                  <a:pt x="3041333" y="1523860"/>
                </a:cubicBezTo>
                <a:cubicBezTo>
                  <a:pt x="3041333" y="1522907"/>
                  <a:pt x="3040380" y="1522907"/>
                  <a:pt x="3040380" y="1522907"/>
                </a:cubicBezTo>
                <a:cubicBezTo>
                  <a:pt x="3040380" y="1522907"/>
                  <a:pt x="3039428" y="1521955"/>
                  <a:pt x="3039428" y="1521955"/>
                </a:cubicBezTo>
                <a:cubicBezTo>
                  <a:pt x="3039428" y="1521955"/>
                  <a:pt x="3038475" y="1521002"/>
                  <a:pt x="3038475" y="1521002"/>
                </a:cubicBezTo>
                <a:cubicBezTo>
                  <a:pt x="3038475" y="1521002"/>
                  <a:pt x="3037523" y="1520050"/>
                  <a:pt x="3037523" y="1520050"/>
                </a:cubicBezTo>
                <a:cubicBezTo>
                  <a:pt x="3037523" y="1520050"/>
                  <a:pt x="3036570" y="1519097"/>
                  <a:pt x="3036570" y="1519097"/>
                </a:cubicBezTo>
                <a:cubicBezTo>
                  <a:pt x="3036570" y="1519097"/>
                  <a:pt x="3035618" y="1518145"/>
                  <a:pt x="3035618" y="1518145"/>
                </a:cubicBezTo>
                <a:cubicBezTo>
                  <a:pt x="3035618" y="1518145"/>
                  <a:pt x="3035618" y="1518145"/>
                  <a:pt x="3034665" y="1517192"/>
                </a:cubicBezTo>
                <a:cubicBezTo>
                  <a:pt x="3033713" y="1516240"/>
                  <a:pt x="3033713" y="1517192"/>
                  <a:pt x="3033713" y="1517192"/>
                </a:cubicBezTo>
                <a:cubicBezTo>
                  <a:pt x="3032760" y="1517192"/>
                  <a:pt x="3032760" y="1516240"/>
                  <a:pt x="3031808" y="1516240"/>
                </a:cubicBezTo>
                <a:cubicBezTo>
                  <a:pt x="3030855" y="1516240"/>
                  <a:pt x="3030855" y="1516240"/>
                  <a:pt x="3029903" y="1515287"/>
                </a:cubicBezTo>
                <a:cubicBezTo>
                  <a:pt x="3028950" y="1515287"/>
                  <a:pt x="3028950" y="1515287"/>
                  <a:pt x="3027998" y="1514335"/>
                </a:cubicBezTo>
                <a:cubicBezTo>
                  <a:pt x="3027998" y="1514335"/>
                  <a:pt x="3027045" y="1514335"/>
                  <a:pt x="3027045" y="1514335"/>
                </a:cubicBezTo>
                <a:cubicBezTo>
                  <a:pt x="3026093" y="1514335"/>
                  <a:pt x="3026093" y="1514335"/>
                  <a:pt x="3025140" y="1514335"/>
                </a:cubicBezTo>
                <a:cubicBezTo>
                  <a:pt x="3024188" y="1514335"/>
                  <a:pt x="3024188" y="1514335"/>
                  <a:pt x="3023235" y="1514335"/>
                </a:cubicBezTo>
                <a:cubicBezTo>
                  <a:pt x="3022283" y="1514335"/>
                  <a:pt x="3022283" y="1514335"/>
                  <a:pt x="3021330" y="1514335"/>
                </a:cubicBezTo>
                <a:cubicBezTo>
                  <a:pt x="3021330" y="1514335"/>
                  <a:pt x="3020378" y="1514335"/>
                  <a:pt x="3020378" y="1514335"/>
                </a:cubicBezTo>
                <a:cubicBezTo>
                  <a:pt x="3020378" y="1514335"/>
                  <a:pt x="3019425" y="1514335"/>
                  <a:pt x="3019425" y="1514335"/>
                </a:cubicBezTo>
                <a:cubicBezTo>
                  <a:pt x="3018473" y="1514335"/>
                  <a:pt x="3018473" y="1514335"/>
                  <a:pt x="3017520" y="1514335"/>
                </a:cubicBezTo>
                <a:cubicBezTo>
                  <a:pt x="3016568" y="1514335"/>
                  <a:pt x="3016568" y="1514335"/>
                  <a:pt x="3015615" y="1514335"/>
                </a:cubicBezTo>
                <a:cubicBezTo>
                  <a:pt x="3014663" y="1514335"/>
                  <a:pt x="3014663" y="1514335"/>
                  <a:pt x="3013710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cubicBezTo>
                  <a:pt x="3012758" y="1514335"/>
                  <a:pt x="3012758" y="1514335"/>
                  <a:pt x="3012758" y="1514335"/>
                </a:cubicBezTo>
                <a:lnTo>
                  <a:pt x="2914650" y="1341932"/>
                </a:lnTo>
                <a:cubicBezTo>
                  <a:pt x="2914650" y="1341932"/>
                  <a:pt x="2914650" y="1341932"/>
                  <a:pt x="2914650" y="1341932"/>
                </a:cubicBezTo>
                <a:cubicBezTo>
                  <a:pt x="2914650" y="1341932"/>
                  <a:pt x="2915603" y="1340980"/>
                  <a:pt x="2915603" y="1340980"/>
                </a:cubicBezTo>
                <a:cubicBezTo>
                  <a:pt x="2915603" y="1340980"/>
                  <a:pt x="2916555" y="1340027"/>
                  <a:pt x="2916555" y="1340027"/>
                </a:cubicBezTo>
                <a:cubicBezTo>
                  <a:pt x="2916555" y="1340027"/>
                  <a:pt x="2917508" y="1339075"/>
                  <a:pt x="2917508" y="1339075"/>
                </a:cubicBezTo>
                <a:cubicBezTo>
                  <a:pt x="2917508" y="1339075"/>
                  <a:pt x="2918460" y="1338122"/>
                  <a:pt x="2918460" y="1338122"/>
                </a:cubicBezTo>
                <a:cubicBezTo>
                  <a:pt x="2918460" y="1338122"/>
                  <a:pt x="2918460" y="1338122"/>
                  <a:pt x="2919413" y="1337170"/>
                </a:cubicBezTo>
                <a:cubicBezTo>
                  <a:pt x="2919413" y="1337170"/>
                  <a:pt x="2919413" y="1336217"/>
                  <a:pt x="2919413" y="1336217"/>
                </a:cubicBezTo>
                <a:cubicBezTo>
                  <a:pt x="2919413" y="1335265"/>
                  <a:pt x="2920365" y="1335265"/>
                  <a:pt x="2920365" y="1334312"/>
                </a:cubicBezTo>
                <a:cubicBezTo>
                  <a:pt x="2920365" y="1333360"/>
                  <a:pt x="2920365" y="1333360"/>
                  <a:pt x="2921318" y="1332407"/>
                </a:cubicBezTo>
                <a:cubicBezTo>
                  <a:pt x="2921318" y="1331455"/>
                  <a:pt x="2921318" y="1331455"/>
                  <a:pt x="2922270" y="1330502"/>
                </a:cubicBezTo>
                <a:cubicBezTo>
                  <a:pt x="2922270" y="1330502"/>
                  <a:pt x="2922270" y="1329550"/>
                  <a:pt x="2922270" y="1328597"/>
                </a:cubicBezTo>
                <a:cubicBezTo>
                  <a:pt x="2922270" y="1327645"/>
                  <a:pt x="2922270" y="1327645"/>
                  <a:pt x="2922270" y="1326692"/>
                </a:cubicBezTo>
                <a:cubicBezTo>
                  <a:pt x="2922270" y="1325740"/>
                  <a:pt x="2922270" y="1325740"/>
                  <a:pt x="2922270" y="1324787"/>
                </a:cubicBezTo>
                <a:cubicBezTo>
                  <a:pt x="2922270" y="1323835"/>
                  <a:pt x="2922270" y="1323835"/>
                  <a:pt x="2922270" y="1322882"/>
                </a:cubicBezTo>
                <a:cubicBezTo>
                  <a:pt x="2922270" y="1322882"/>
                  <a:pt x="2922270" y="1321930"/>
                  <a:pt x="2922270" y="1321930"/>
                </a:cubicBezTo>
                <a:cubicBezTo>
                  <a:pt x="2922270" y="1321930"/>
                  <a:pt x="2922270" y="1320977"/>
                  <a:pt x="2922270" y="1320977"/>
                </a:cubicBezTo>
                <a:cubicBezTo>
                  <a:pt x="2922270" y="1320025"/>
                  <a:pt x="2922270" y="1320025"/>
                  <a:pt x="2922270" y="1319072"/>
                </a:cubicBezTo>
                <a:cubicBezTo>
                  <a:pt x="2922270" y="1318120"/>
                  <a:pt x="2922270" y="1318120"/>
                  <a:pt x="2922270" y="1317167"/>
                </a:cubicBezTo>
                <a:cubicBezTo>
                  <a:pt x="2922270" y="1316215"/>
                  <a:pt x="2922270" y="1316215"/>
                  <a:pt x="2922270" y="1315262"/>
                </a:cubicBezTo>
                <a:cubicBezTo>
                  <a:pt x="2922270" y="1314310"/>
                  <a:pt x="2922270" y="1314310"/>
                  <a:pt x="2922270" y="1313357"/>
                </a:cubicBezTo>
                <a:cubicBezTo>
                  <a:pt x="2922270" y="1312405"/>
                  <a:pt x="2922270" y="1312405"/>
                  <a:pt x="2921318" y="1311452"/>
                </a:cubicBezTo>
                <a:cubicBezTo>
                  <a:pt x="2921318" y="1310500"/>
                  <a:pt x="2921318" y="1310500"/>
                  <a:pt x="2920365" y="1309547"/>
                </a:cubicBezTo>
                <a:cubicBezTo>
                  <a:pt x="2920365" y="1308595"/>
                  <a:pt x="2919413" y="1308595"/>
                  <a:pt x="2919413" y="1307642"/>
                </a:cubicBezTo>
                <a:cubicBezTo>
                  <a:pt x="2919413" y="1307642"/>
                  <a:pt x="2919413" y="1306690"/>
                  <a:pt x="2919413" y="1306690"/>
                </a:cubicBezTo>
                <a:cubicBezTo>
                  <a:pt x="2919413" y="1306690"/>
                  <a:pt x="2919413" y="1306690"/>
                  <a:pt x="2918460" y="1305737"/>
                </a:cubicBezTo>
                <a:cubicBezTo>
                  <a:pt x="2918460" y="1305737"/>
                  <a:pt x="2917508" y="1304785"/>
                  <a:pt x="2917508" y="1304785"/>
                </a:cubicBezTo>
                <a:cubicBezTo>
                  <a:pt x="2917508" y="1303832"/>
                  <a:pt x="2916555" y="1303832"/>
                  <a:pt x="2916555" y="1303832"/>
                </a:cubicBezTo>
                <a:cubicBezTo>
                  <a:pt x="2916555" y="1303832"/>
                  <a:pt x="2915603" y="1302880"/>
                  <a:pt x="2915603" y="1302880"/>
                </a:cubicBezTo>
                <a:cubicBezTo>
                  <a:pt x="2915603" y="1302880"/>
                  <a:pt x="2914650" y="1301927"/>
                  <a:pt x="2914650" y="1301927"/>
                </a:cubicBezTo>
                <a:cubicBezTo>
                  <a:pt x="2914650" y="1301927"/>
                  <a:pt x="2914650" y="1301927"/>
                  <a:pt x="2914650" y="1301927"/>
                </a:cubicBezTo>
                <a:lnTo>
                  <a:pt x="3013710" y="1129525"/>
                </a:lnTo>
                <a:cubicBezTo>
                  <a:pt x="3013710" y="1129525"/>
                  <a:pt x="3013710" y="1129525"/>
                  <a:pt x="3013710" y="1129525"/>
                </a:cubicBezTo>
                <a:cubicBezTo>
                  <a:pt x="3013710" y="1129525"/>
                  <a:pt x="3014663" y="1129525"/>
                  <a:pt x="3014663" y="1129525"/>
                </a:cubicBezTo>
                <a:cubicBezTo>
                  <a:pt x="3015615" y="1129525"/>
                  <a:pt x="3015615" y="1129525"/>
                  <a:pt x="3016568" y="1129525"/>
                </a:cubicBezTo>
                <a:cubicBezTo>
                  <a:pt x="3017520" y="1129525"/>
                  <a:pt x="3017520" y="1129525"/>
                  <a:pt x="3018473" y="1129525"/>
                </a:cubicBezTo>
                <a:cubicBezTo>
                  <a:pt x="3019425" y="1129525"/>
                  <a:pt x="3019425" y="1129525"/>
                  <a:pt x="3020378" y="1129525"/>
                </a:cubicBezTo>
                <a:cubicBezTo>
                  <a:pt x="3020378" y="1129525"/>
                  <a:pt x="3021330" y="1129525"/>
                  <a:pt x="3021330" y="1129525"/>
                </a:cubicBezTo>
                <a:cubicBezTo>
                  <a:pt x="3021330" y="1129525"/>
                  <a:pt x="3022283" y="1129525"/>
                  <a:pt x="3022283" y="1129525"/>
                </a:cubicBezTo>
                <a:cubicBezTo>
                  <a:pt x="3023235" y="1129525"/>
                  <a:pt x="3023235" y="1129525"/>
                  <a:pt x="3024188" y="1129525"/>
                </a:cubicBezTo>
                <a:cubicBezTo>
                  <a:pt x="3025140" y="1129525"/>
                  <a:pt x="3025140" y="1129525"/>
                  <a:pt x="3026093" y="1129525"/>
                </a:cubicBezTo>
                <a:cubicBezTo>
                  <a:pt x="3027045" y="1129525"/>
                  <a:pt x="3027045" y="1129525"/>
                  <a:pt x="3027998" y="1129525"/>
                </a:cubicBezTo>
                <a:cubicBezTo>
                  <a:pt x="3028950" y="1129525"/>
                  <a:pt x="3028950" y="1129525"/>
                  <a:pt x="3029903" y="1129525"/>
                </a:cubicBezTo>
                <a:cubicBezTo>
                  <a:pt x="3030855" y="1129525"/>
                  <a:pt x="3030855" y="1129525"/>
                  <a:pt x="3031808" y="1128572"/>
                </a:cubicBezTo>
                <a:cubicBezTo>
                  <a:pt x="3032760" y="1128572"/>
                  <a:pt x="3032760" y="1128572"/>
                  <a:pt x="3033713" y="1127620"/>
                </a:cubicBezTo>
                <a:cubicBezTo>
                  <a:pt x="3034665" y="1127620"/>
                  <a:pt x="3034665" y="1126667"/>
                  <a:pt x="3035618" y="1126667"/>
                </a:cubicBezTo>
                <a:cubicBezTo>
                  <a:pt x="3035618" y="1126667"/>
                  <a:pt x="3036570" y="1126667"/>
                  <a:pt x="3036570" y="1126667"/>
                </a:cubicBezTo>
                <a:cubicBezTo>
                  <a:pt x="3036570" y="1126667"/>
                  <a:pt x="3036570" y="1126667"/>
                  <a:pt x="3037523" y="1125715"/>
                </a:cubicBezTo>
                <a:cubicBezTo>
                  <a:pt x="3037523" y="1125715"/>
                  <a:pt x="3038475" y="1124762"/>
                  <a:pt x="3038475" y="1124762"/>
                </a:cubicBezTo>
                <a:cubicBezTo>
                  <a:pt x="3039428" y="1124762"/>
                  <a:pt x="3039428" y="1123810"/>
                  <a:pt x="3039428" y="1123810"/>
                </a:cubicBezTo>
                <a:cubicBezTo>
                  <a:pt x="3039428" y="1123810"/>
                  <a:pt x="3040380" y="1122857"/>
                  <a:pt x="3040380" y="1122857"/>
                </a:cubicBezTo>
                <a:cubicBezTo>
                  <a:pt x="3040380" y="1122857"/>
                  <a:pt x="3041333" y="1121905"/>
                  <a:pt x="3041333" y="1121905"/>
                </a:cubicBezTo>
                <a:cubicBezTo>
                  <a:pt x="3041333" y="1121905"/>
                  <a:pt x="3042285" y="1120952"/>
                  <a:pt x="3042285" y="1120952"/>
                </a:cubicBezTo>
                <a:cubicBezTo>
                  <a:pt x="3042285" y="1120952"/>
                  <a:pt x="3043238" y="1120000"/>
                  <a:pt x="3043238" y="1120000"/>
                </a:cubicBezTo>
                <a:cubicBezTo>
                  <a:pt x="3043238" y="1120000"/>
                  <a:pt x="3044190" y="1119047"/>
                  <a:pt x="3044190" y="1119047"/>
                </a:cubicBezTo>
                <a:cubicBezTo>
                  <a:pt x="3044190" y="1119047"/>
                  <a:pt x="3044190" y="1119047"/>
                  <a:pt x="3045143" y="1118095"/>
                </a:cubicBezTo>
                <a:cubicBezTo>
                  <a:pt x="3045143" y="1118095"/>
                  <a:pt x="3045143" y="1117142"/>
                  <a:pt x="3045143" y="1117142"/>
                </a:cubicBezTo>
                <a:cubicBezTo>
                  <a:pt x="3045143" y="1116190"/>
                  <a:pt x="3046095" y="1116190"/>
                  <a:pt x="3046095" y="1115237"/>
                </a:cubicBezTo>
                <a:cubicBezTo>
                  <a:pt x="3046095" y="1114285"/>
                  <a:pt x="3046095" y="1114285"/>
                  <a:pt x="3047048" y="1113332"/>
                </a:cubicBezTo>
                <a:cubicBezTo>
                  <a:pt x="3047048" y="1112380"/>
                  <a:pt x="3047048" y="1112380"/>
                  <a:pt x="3048000" y="1111427"/>
                </a:cubicBezTo>
                <a:cubicBezTo>
                  <a:pt x="3048000" y="1111427"/>
                  <a:pt x="3048000" y="1110475"/>
                  <a:pt x="3048000" y="1110475"/>
                </a:cubicBezTo>
                <a:cubicBezTo>
                  <a:pt x="3048000" y="1110475"/>
                  <a:pt x="3048000" y="1110475"/>
                  <a:pt x="3048000" y="1110475"/>
                </a:cubicBezTo>
                <a:lnTo>
                  <a:pt x="3247073" y="1110475"/>
                </a:lnTo>
                <a:cubicBezTo>
                  <a:pt x="3247073" y="1110475"/>
                  <a:pt x="3247073" y="1110475"/>
                  <a:pt x="3247073" y="1110475"/>
                </a:cubicBezTo>
                <a:cubicBezTo>
                  <a:pt x="3247073" y="1111427"/>
                  <a:pt x="3247073" y="1111427"/>
                  <a:pt x="3247073" y="1112380"/>
                </a:cubicBezTo>
                <a:cubicBezTo>
                  <a:pt x="3247073" y="1113332"/>
                  <a:pt x="3247073" y="1113332"/>
                  <a:pt x="3248025" y="1114285"/>
                </a:cubicBezTo>
                <a:cubicBezTo>
                  <a:pt x="3248025" y="1115237"/>
                  <a:pt x="3248025" y="1115237"/>
                  <a:pt x="3248978" y="1116190"/>
                </a:cubicBezTo>
                <a:cubicBezTo>
                  <a:pt x="3248978" y="1117142"/>
                  <a:pt x="3249930" y="1117142"/>
                  <a:pt x="3249930" y="1118095"/>
                </a:cubicBezTo>
                <a:cubicBezTo>
                  <a:pt x="3249930" y="1118095"/>
                  <a:pt x="3249930" y="1119047"/>
                  <a:pt x="3249930" y="1119047"/>
                </a:cubicBezTo>
                <a:cubicBezTo>
                  <a:pt x="3249930" y="1119047"/>
                  <a:pt x="3249930" y="1119047"/>
                  <a:pt x="3250883" y="1120000"/>
                </a:cubicBezTo>
                <a:cubicBezTo>
                  <a:pt x="3250883" y="1120000"/>
                  <a:pt x="3251835" y="1120952"/>
                  <a:pt x="3251835" y="1120952"/>
                </a:cubicBezTo>
                <a:cubicBezTo>
                  <a:pt x="3251835" y="1121905"/>
                  <a:pt x="3252788" y="1121905"/>
                  <a:pt x="3252788" y="1121905"/>
                </a:cubicBezTo>
                <a:cubicBezTo>
                  <a:pt x="3252788" y="1121905"/>
                  <a:pt x="3253740" y="1122857"/>
                  <a:pt x="3253740" y="1122857"/>
                </a:cubicBezTo>
                <a:cubicBezTo>
                  <a:pt x="3253740" y="1122857"/>
                  <a:pt x="3254693" y="1123810"/>
                  <a:pt x="3254693" y="1123810"/>
                </a:cubicBezTo>
                <a:cubicBezTo>
                  <a:pt x="3254693" y="1123810"/>
                  <a:pt x="3255645" y="1124762"/>
                  <a:pt x="3255645" y="1124762"/>
                </a:cubicBezTo>
                <a:cubicBezTo>
                  <a:pt x="3255645" y="1124762"/>
                  <a:pt x="3256598" y="1125715"/>
                  <a:pt x="3256598" y="1125715"/>
                </a:cubicBezTo>
                <a:cubicBezTo>
                  <a:pt x="3256598" y="1125715"/>
                  <a:pt x="3257550" y="1126667"/>
                  <a:pt x="3257550" y="1126667"/>
                </a:cubicBezTo>
                <a:cubicBezTo>
                  <a:pt x="3257550" y="1126667"/>
                  <a:pt x="3257550" y="1126667"/>
                  <a:pt x="3258503" y="1127620"/>
                </a:cubicBezTo>
                <a:cubicBezTo>
                  <a:pt x="3258503" y="1127620"/>
                  <a:pt x="3259455" y="1127620"/>
                  <a:pt x="3259455" y="1127620"/>
                </a:cubicBezTo>
                <a:cubicBezTo>
                  <a:pt x="3260408" y="1127620"/>
                  <a:pt x="3260408" y="1128572"/>
                  <a:pt x="3261360" y="1128572"/>
                </a:cubicBezTo>
                <a:cubicBezTo>
                  <a:pt x="3262313" y="1128572"/>
                  <a:pt x="3262313" y="1128572"/>
                  <a:pt x="3263265" y="1129525"/>
                </a:cubicBezTo>
                <a:cubicBezTo>
                  <a:pt x="3264218" y="1129525"/>
                  <a:pt x="3264218" y="1129525"/>
                  <a:pt x="3265170" y="1130477"/>
                </a:cubicBezTo>
                <a:cubicBezTo>
                  <a:pt x="3265170" y="1130477"/>
                  <a:pt x="3266123" y="1130477"/>
                  <a:pt x="3267075" y="1130477"/>
                </a:cubicBezTo>
                <a:cubicBezTo>
                  <a:pt x="3268028" y="1130477"/>
                  <a:pt x="3268028" y="1130477"/>
                  <a:pt x="3268980" y="1130477"/>
                </a:cubicBezTo>
                <a:cubicBezTo>
                  <a:pt x="3269933" y="1130477"/>
                  <a:pt x="3269933" y="1130477"/>
                  <a:pt x="3270885" y="1130477"/>
                </a:cubicBezTo>
                <a:cubicBezTo>
                  <a:pt x="3271838" y="1130477"/>
                  <a:pt x="3271838" y="1130477"/>
                  <a:pt x="3272790" y="1130477"/>
                </a:cubicBezTo>
                <a:cubicBezTo>
                  <a:pt x="3272790" y="1130477"/>
                  <a:pt x="3273743" y="1130477"/>
                  <a:pt x="3273743" y="1130477"/>
                </a:cubicBezTo>
                <a:cubicBezTo>
                  <a:pt x="3273743" y="1130477"/>
                  <a:pt x="3274695" y="1130477"/>
                  <a:pt x="3274695" y="1130477"/>
                </a:cubicBezTo>
                <a:cubicBezTo>
                  <a:pt x="3275648" y="1130477"/>
                  <a:pt x="3275648" y="1130477"/>
                  <a:pt x="3276600" y="1130477"/>
                </a:cubicBezTo>
                <a:cubicBezTo>
                  <a:pt x="3277553" y="1130477"/>
                  <a:pt x="3277553" y="1130477"/>
                  <a:pt x="3278505" y="1130477"/>
                </a:cubicBezTo>
                <a:cubicBezTo>
                  <a:pt x="3279458" y="1130477"/>
                  <a:pt x="3279458" y="1130477"/>
                  <a:pt x="3280410" y="1130477"/>
                </a:cubicBezTo>
                <a:cubicBezTo>
                  <a:pt x="3281363" y="1130477"/>
                  <a:pt x="3281363" y="1130477"/>
                  <a:pt x="3282315" y="1130477"/>
                </a:cubicBezTo>
                <a:cubicBezTo>
                  <a:pt x="3282315" y="1130477"/>
                  <a:pt x="3282315" y="1130477"/>
                  <a:pt x="3282315" y="1130477"/>
                </a:cubicBezTo>
                <a:lnTo>
                  <a:pt x="3381375" y="1302880"/>
                </a:lnTo>
                <a:cubicBezTo>
                  <a:pt x="3381375" y="1302880"/>
                  <a:pt x="3381375" y="1302880"/>
                  <a:pt x="3381375" y="1302880"/>
                </a:cubicBezTo>
                <a:cubicBezTo>
                  <a:pt x="3381375" y="1302880"/>
                  <a:pt x="3380423" y="1303832"/>
                  <a:pt x="3380423" y="1303832"/>
                </a:cubicBezTo>
                <a:cubicBezTo>
                  <a:pt x="3380423" y="1303832"/>
                  <a:pt x="3379470" y="1304785"/>
                  <a:pt x="3379470" y="1304785"/>
                </a:cubicBezTo>
                <a:cubicBezTo>
                  <a:pt x="3379470" y="1304785"/>
                  <a:pt x="3378518" y="1305737"/>
                  <a:pt x="3378518" y="1305737"/>
                </a:cubicBezTo>
                <a:cubicBezTo>
                  <a:pt x="3378518" y="1305737"/>
                  <a:pt x="3377565" y="1306690"/>
                  <a:pt x="3377565" y="1306690"/>
                </a:cubicBezTo>
                <a:cubicBezTo>
                  <a:pt x="3377565" y="1306690"/>
                  <a:pt x="3377565" y="1306690"/>
                  <a:pt x="3376613" y="1307642"/>
                </a:cubicBezTo>
                <a:cubicBezTo>
                  <a:pt x="3375660" y="1308595"/>
                  <a:pt x="3376613" y="1308595"/>
                  <a:pt x="3376613" y="1308595"/>
                </a:cubicBezTo>
                <a:cubicBezTo>
                  <a:pt x="3376613" y="1309547"/>
                  <a:pt x="3375660" y="1309547"/>
                  <a:pt x="3375660" y="1310500"/>
                </a:cubicBezTo>
                <a:cubicBezTo>
                  <a:pt x="3375660" y="1311452"/>
                  <a:pt x="3375660" y="1311452"/>
                  <a:pt x="3374708" y="1312405"/>
                </a:cubicBezTo>
                <a:cubicBezTo>
                  <a:pt x="3374708" y="1313357"/>
                  <a:pt x="3374708" y="1313357"/>
                  <a:pt x="3373755" y="1314310"/>
                </a:cubicBezTo>
                <a:cubicBezTo>
                  <a:pt x="3373755" y="1314310"/>
                  <a:pt x="3373755" y="1315262"/>
                  <a:pt x="3373755" y="1315262"/>
                </a:cubicBezTo>
                <a:cubicBezTo>
                  <a:pt x="3373755" y="1316215"/>
                  <a:pt x="3373755" y="1316215"/>
                  <a:pt x="3373755" y="1317167"/>
                </a:cubicBezTo>
                <a:cubicBezTo>
                  <a:pt x="3373755" y="1318120"/>
                  <a:pt x="3373755" y="1318120"/>
                  <a:pt x="3373755" y="1319072"/>
                </a:cubicBezTo>
                <a:cubicBezTo>
                  <a:pt x="3373755" y="1320025"/>
                  <a:pt x="3373755" y="1320025"/>
                  <a:pt x="3373755" y="1320977"/>
                </a:cubicBezTo>
                <a:cubicBezTo>
                  <a:pt x="3373755" y="1320977"/>
                  <a:pt x="3373755" y="1321930"/>
                  <a:pt x="3373755" y="1321930"/>
                </a:cubicBezTo>
                <a:cubicBezTo>
                  <a:pt x="3373755" y="1321930"/>
                  <a:pt x="3373755" y="1322882"/>
                  <a:pt x="3373755" y="1322882"/>
                </a:cubicBezTo>
                <a:cubicBezTo>
                  <a:pt x="3373755" y="1323835"/>
                  <a:pt x="3373755" y="1323835"/>
                  <a:pt x="3373755" y="1324787"/>
                </a:cubicBezTo>
                <a:cubicBezTo>
                  <a:pt x="3373755" y="1325740"/>
                  <a:pt x="3373755" y="1325740"/>
                  <a:pt x="3373755" y="1326692"/>
                </a:cubicBezTo>
                <a:cubicBezTo>
                  <a:pt x="3373755" y="1327645"/>
                  <a:pt x="3373755" y="1327645"/>
                  <a:pt x="3373755" y="1328597"/>
                </a:cubicBezTo>
                <a:cubicBezTo>
                  <a:pt x="3373755" y="1329550"/>
                  <a:pt x="3373755" y="1329550"/>
                  <a:pt x="3373755" y="1329550"/>
                </a:cubicBezTo>
                <a:cubicBezTo>
                  <a:pt x="3373755" y="1330502"/>
                  <a:pt x="3373755" y="1330502"/>
                  <a:pt x="3374708" y="1331455"/>
                </a:cubicBezTo>
                <a:cubicBezTo>
                  <a:pt x="3374708" y="1332407"/>
                  <a:pt x="3374708" y="1332407"/>
                  <a:pt x="3375660" y="1333360"/>
                </a:cubicBezTo>
                <a:cubicBezTo>
                  <a:pt x="3375660" y="1334312"/>
                  <a:pt x="3376613" y="1334312"/>
                  <a:pt x="3376613" y="1335265"/>
                </a:cubicBezTo>
                <a:cubicBezTo>
                  <a:pt x="3376613" y="1335265"/>
                  <a:pt x="3376613" y="1336217"/>
                  <a:pt x="3376613" y="1336217"/>
                </a:cubicBezTo>
                <a:cubicBezTo>
                  <a:pt x="3376613" y="1336217"/>
                  <a:pt x="3376613" y="1336217"/>
                  <a:pt x="3377565" y="1337170"/>
                </a:cubicBezTo>
                <a:cubicBezTo>
                  <a:pt x="3377565" y="1337170"/>
                  <a:pt x="3378518" y="1338122"/>
                  <a:pt x="3378518" y="1338122"/>
                </a:cubicBezTo>
                <a:cubicBezTo>
                  <a:pt x="3378518" y="1339075"/>
                  <a:pt x="3379470" y="1339075"/>
                  <a:pt x="3379470" y="1339075"/>
                </a:cubicBezTo>
                <a:cubicBezTo>
                  <a:pt x="3379470" y="1339075"/>
                  <a:pt x="3380423" y="1340027"/>
                  <a:pt x="3380423" y="1340027"/>
                </a:cubicBezTo>
                <a:cubicBezTo>
                  <a:pt x="3380423" y="1340027"/>
                  <a:pt x="3381375" y="1340980"/>
                  <a:pt x="3381375" y="1340980"/>
                </a:cubicBezTo>
                <a:cubicBezTo>
                  <a:pt x="3381375" y="1340980"/>
                  <a:pt x="3381375" y="1340980"/>
                  <a:pt x="3381375" y="1340980"/>
                </a:cubicBezTo>
                <a:lnTo>
                  <a:pt x="3279458" y="1514335"/>
                </a:lnTo>
                <a:close/>
                <a:moveTo>
                  <a:pt x="2529840" y="1514335"/>
                </a:moveTo>
                <a:cubicBezTo>
                  <a:pt x="2529840" y="1514335"/>
                  <a:pt x="2529840" y="1514335"/>
                  <a:pt x="2529840" y="1514335"/>
                </a:cubicBezTo>
                <a:cubicBezTo>
                  <a:pt x="2528888" y="1514335"/>
                  <a:pt x="2528888" y="1514335"/>
                  <a:pt x="2527935" y="1514335"/>
                </a:cubicBezTo>
                <a:cubicBezTo>
                  <a:pt x="2526983" y="1514335"/>
                  <a:pt x="2526983" y="1514335"/>
                  <a:pt x="2526030" y="1514335"/>
                </a:cubicBezTo>
                <a:cubicBezTo>
                  <a:pt x="2525078" y="1514335"/>
                  <a:pt x="2525078" y="1514335"/>
                  <a:pt x="2524125" y="1514335"/>
                </a:cubicBezTo>
                <a:cubicBezTo>
                  <a:pt x="2523173" y="1514335"/>
                  <a:pt x="2523173" y="1514335"/>
                  <a:pt x="2522220" y="1514335"/>
                </a:cubicBezTo>
                <a:cubicBezTo>
                  <a:pt x="2522220" y="1514335"/>
                  <a:pt x="2521268" y="1514335"/>
                  <a:pt x="2521268" y="1514335"/>
                </a:cubicBezTo>
                <a:cubicBezTo>
                  <a:pt x="2521268" y="1514335"/>
                  <a:pt x="2520315" y="1514335"/>
                  <a:pt x="2520315" y="1514335"/>
                </a:cubicBezTo>
                <a:cubicBezTo>
                  <a:pt x="2519363" y="1514335"/>
                  <a:pt x="2519363" y="1514335"/>
                  <a:pt x="2518410" y="1514335"/>
                </a:cubicBezTo>
                <a:cubicBezTo>
                  <a:pt x="2517458" y="1514335"/>
                  <a:pt x="2517458" y="1514335"/>
                  <a:pt x="2516505" y="1514335"/>
                </a:cubicBezTo>
                <a:cubicBezTo>
                  <a:pt x="2515553" y="1514335"/>
                  <a:pt x="2515553" y="1514335"/>
                  <a:pt x="2514600" y="1514335"/>
                </a:cubicBezTo>
                <a:cubicBezTo>
                  <a:pt x="2513648" y="1514335"/>
                  <a:pt x="2513648" y="1514335"/>
                  <a:pt x="2513648" y="1514335"/>
                </a:cubicBezTo>
                <a:cubicBezTo>
                  <a:pt x="2512695" y="1514335"/>
                  <a:pt x="2512695" y="1514335"/>
                  <a:pt x="2511743" y="1515287"/>
                </a:cubicBezTo>
                <a:cubicBezTo>
                  <a:pt x="2510790" y="1515287"/>
                  <a:pt x="2510790" y="1515287"/>
                  <a:pt x="2509838" y="1516240"/>
                </a:cubicBezTo>
                <a:cubicBezTo>
                  <a:pt x="2508885" y="1516240"/>
                  <a:pt x="2508885" y="1517192"/>
                  <a:pt x="2507933" y="1517192"/>
                </a:cubicBezTo>
                <a:cubicBezTo>
                  <a:pt x="2507933" y="1517192"/>
                  <a:pt x="2506980" y="1517192"/>
                  <a:pt x="2506980" y="1517192"/>
                </a:cubicBezTo>
                <a:cubicBezTo>
                  <a:pt x="2506980" y="1517192"/>
                  <a:pt x="2506980" y="1517192"/>
                  <a:pt x="2506028" y="1518145"/>
                </a:cubicBezTo>
                <a:cubicBezTo>
                  <a:pt x="2506028" y="1518145"/>
                  <a:pt x="2505075" y="1519097"/>
                  <a:pt x="2505075" y="1519097"/>
                </a:cubicBezTo>
                <a:cubicBezTo>
                  <a:pt x="2504123" y="1519097"/>
                  <a:pt x="2504123" y="1520050"/>
                  <a:pt x="2504123" y="1520050"/>
                </a:cubicBezTo>
                <a:cubicBezTo>
                  <a:pt x="2504123" y="1520050"/>
                  <a:pt x="2503170" y="1521002"/>
                  <a:pt x="2503170" y="1521002"/>
                </a:cubicBezTo>
                <a:cubicBezTo>
                  <a:pt x="2503170" y="1521002"/>
                  <a:pt x="2502218" y="1521955"/>
                  <a:pt x="2502218" y="1521955"/>
                </a:cubicBezTo>
                <a:cubicBezTo>
                  <a:pt x="2502218" y="1521955"/>
                  <a:pt x="2501265" y="1522907"/>
                  <a:pt x="2501265" y="1522907"/>
                </a:cubicBezTo>
                <a:cubicBezTo>
                  <a:pt x="2501265" y="1522907"/>
                  <a:pt x="2500313" y="1523860"/>
                  <a:pt x="2500313" y="1523860"/>
                </a:cubicBezTo>
                <a:cubicBezTo>
                  <a:pt x="2500313" y="1523860"/>
                  <a:pt x="2499360" y="1524812"/>
                  <a:pt x="2499360" y="1524812"/>
                </a:cubicBezTo>
                <a:cubicBezTo>
                  <a:pt x="2499360" y="1524812"/>
                  <a:pt x="2499360" y="1524812"/>
                  <a:pt x="2498408" y="1525765"/>
                </a:cubicBezTo>
                <a:cubicBezTo>
                  <a:pt x="2498408" y="1525765"/>
                  <a:pt x="2498408" y="1526717"/>
                  <a:pt x="2498408" y="1526717"/>
                </a:cubicBezTo>
                <a:cubicBezTo>
                  <a:pt x="2498408" y="1527670"/>
                  <a:pt x="2497455" y="1527670"/>
                  <a:pt x="2497455" y="1528622"/>
                </a:cubicBezTo>
                <a:cubicBezTo>
                  <a:pt x="2497455" y="1529575"/>
                  <a:pt x="2497455" y="1529575"/>
                  <a:pt x="2496503" y="1530527"/>
                </a:cubicBezTo>
                <a:cubicBezTo>
                  <a:pt x="2496503" y="1531480"/>
                  <a:pt x="2496503" y="1531480"/>
                  <a:pt x="2495550" y="1532432"/>
                </a:cubicBezTo>
                <a:cubicBezTo>
                  <a:pt x="2495550" y="1533385"/>
                  <a:pt x="2495550" y="1533385"/>
                  <a:pt x="2495550" y="1534337"/>
                </a:cubicBezTo>
                <a:cubicBezTo>
                  <a:pt x="2495550" y="1534337"/>
                  <a:pt x="2495550" y="1534337"/>
                  <a:pt x="2495550" y="1534337"/>
                </a:cubicBezTo>
                <a:lnTo>
                  <a:pt x="2296478" y="1534337"/>
                </a:lnTo>
                <a:cubicBezTo>
                  <a:pt x="2296478" y="1534337"/>
                  <a:pt x="2296478" y="1534337"/>
                  <a:pt x="2296478" y="1534337"/>
                </a:cubicBezTo>
                <a:cubicBezTo>
                  <a:pt x="2296478" y="1533385"/>
                  <a:pt x="2296478" y="1533385"/>
                  <a:pt x="2296478" y="1533385"/>
                </a:cubicBezTo>
                <a:cubicBezTo>
                  <a:pt x="2296478" y="1532432"/>
                  <a:pt x="2296478" y="1532432"/>
                  <a:pt x="2295525" y="1531480"/>
                </a:cubicBezTo>
                <a:cubicBezTo>
                  <a:pt x="2295525" y="1530527"/>
                  <a:pt x="2295525" y="1530527"/>
                  <a:pt x="2294573" y="1529575"/>
                </a:cubicBezTo>
                <a:cubicBezTo>
                  <a:pt x="2294573" y="1528622"/>
                  <a:pt x="2293620" y="1528622"/>
                  <a:pt x="2293620" y="1527670"/>
                </a:cubicBezTo>
                <a:cubicBezTo>
                  <a:pt x="2293620" y="1527670"/>
                  <a:pt x="2293620" y="1526717"/>
                  <a:pt x="2293620" y="1526717"/>
                </a:cubicBezTo>
                <a:cubicBezTo>
                  <a:pt x="2293620" y="1526717"/>
                  <a:pt x="2293620" y="1526717"/>
                  <a:pt x="2292668" y="1525765"/>
                </a:cubicBezTo>
                <a:cubicBezTo>
                  <a:pt x="2292668" y="1525765"/>
                  <a:pt x="2291715" y="1524812"/>
                  <a:pt x="2291715" y="1524812"/>
                </a:cubicBezTo>
                <a:cubicBezTo>
                  <a:pt x="2291715" y="1523860"/>
                  <a:pt x="2290763" y="1523860"/>
                  <a:pt x="2290763" y="1523860"/>
                </a:cubicBezTo>
                <a:cubicBezTo>
                  <a:pt x="2290763" y="1523860"/>
                  <a:pt x="2289810" y="1522907"/>
                  <a:pt x="2289810" y="1522907"/>
                </a:cubicBezTo>
                <a:cubicBezTo>
                  <a:pt x="2289810" y="1522907"/>
                  <a:pt x="2288858" y="1521955"/>
                  <a:pt x="2288858" y="1521955"/>
                </a:cubicBezTo>
                <a:cubicBezTo>
                  <a:pt x="2288858" y="1521955"/>
                  <a:pt x="2287905" y="1521002"/>
                  <a:pt x="2287905" y="1521002"/>
                </a:cubicBezTo>
                <a:cubicBezTo>
                  <a:pt x="2287905" y="1521002"/>
                  <a:pt x="2286953" y="1520050"/>
                  <a:pt x="2286953" y="1520050"/>
                </a:cubicBezTo>
                <a:cubicBezTo>
                  <a:pt x="2286953" y="1520050"/>
                  <a:pt x="2286000" y="1519097"/>
                  <a:pt x="2286000" y="1519097"/>
                </a:cubicBezTo>
                <a:cubicBezTo>
                  <a:pt x="2286000" y="1519097"/>
                  <a:pt x="2286000" y="1519097"/>
                  <a:pt x="2285048" y="1518145"/>
                </a:cubicBezTo>
                <a:cubicBezTo>
                  <a:pt x="2285048" y="1518145"/>
                  <a:pt x="2284095" y="1518145"/>
                  <a:pt x="2284095" y="1518145"/>
                </a:cubicBezTo>
                <a:cubicBezTo>
                  <a:pt x="2283143" y="1518145"/>
                  <a:pt x="2283143" y="1517192"/>
                  <a:pt x="2282190" y="1517192"/>
                </a:cubicBezTo>
                <a:cubicBezTo>
                  <a:pt x="2281238" y="1517192"/>
                  <a:pt x="2281238" y="1517192"/>
                  <a:pt x="2280285" y="1516240"/>
                </a:cubicBezTo>
                <a:cubicBezTo>
                  <a:pt x="2279333" y="1516240"/>
                  <a:pt x="2279333" y="1516240"/>
                  <a:pt x="2278380" y="1515287"/>
                </a:cubicBezTo>
                <a:cubicBezTo>
                  <a:pt x="2278380" y="1515287"/>
                  <a:pt x="2277428" y="1515287"/>
                  <a:pt x="2277428" y="1515287"/>
                </a:cubicBezTo>
                <a:cubicBezTo>
                  <a:pt x="2276475" y="1515287"/>
                  <a:pt x="2276475" y="1515287"/>
                  <a:pt x="2275523" y="1515287"/>
                </a:cubicBezTo>
                <a:cubicBezTo>
                  <a:pt x="2274570" y="1515287"/>
                  <a:pt x="2274570" y="1515287"/>
                  <a:pt x="2273618" y="1515287"/>
                </a:cubicBezTo>
                <a:cubicBezTo>
                  <a:pt x="2272665" y="1515287"/>
                  <a:pt x="2272665" y="1515287"/>
                  <a:pt x="2271713" y="1515287"/>
                </a:cubicBezTo>
                <a:cubicBezTo>
                  <a:pt x="2271713" y="1515287"/>
                  <a:pt x="2270760" y="1515287"/>
                  <a:pt x="2270760" y="1515287"/>
                </a:cubicBezTo>
                <a:cubicBezTo>
                  <a:pt x="2270760" y="1515287"/>
                  <a:pt x="2269808" y="1515287"/>
                  <a:pt x="2269808" y="1515287"/>
                </a:cubicBezTo>
                <a:cubicBezTo>
                  <a:pt x="2268855" y="1515287"/>
                  <a:pt x="2268855" y="1515287"/>
                  <a:pt x="2267903" y="1515287"/>
                </a:cubicBezTo>
                <a:cubicBezTo>
                  <a:pt x="2266950" y="1515287"/>
                  <a:pt x="2266950" y="1515287"/>
                  <a:pt x="2265998" y="1515287"/>
                </a:cubicBezTo>
                <a:cubicBezTo>
                  <a:pt x="2265045" y="1515287"/>
                  <a:pt x="2265045" y="1515287"/>
                  <a:pt x="2264093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cubicBezTo>
                  <a:pt x="2263140" y="1515287"/>
                  <a:pt x="2263140" y="1515287"/>
                  <a:pt x="2263140" y="1515287"/>
                </a:cubicBezTo>
                <a:lnTo>
                  <a:pt x="2164080" y="1342885"/>
                </a:lnTo>
                <a:cubicBezTo>
                  <a:pt x="2164080" y="1342885"/>
                  <a:pt x="2164080" y="1342885"/>
                  <a:pt x="2164080" y="1342885"/>
                </a:cubicBezTo>
                <a:cubicBezTo>
                  <a:pt x="2164080" y="1342885"/>
                  <a:pt x="2165033" y="1341932"/>
                  <a:pt x="2165033" y="1341932"/>
                </a:cubicBezTo>
                <a:cubicBezTo>
                  <a:pt x="2165033" y="1341932"/>
                  <a:pt x="2165985" y="1340980"/>
                  <a:pt x="2165985" y="1340980"/>
                </a:cubicBezTo>
                <a:cubicBezTo>
                  <a:pt x="2165985" y="1340980"/>
                  <a:pt x="2166938" y="1340027"/>
                  <a:pt x="2166938" y="1340027"/>
                </a:cubicBezTo>
                <a:cubicBezTo>
                  <a:pt x="2166938" y="1340027"/>
                  <a:pt x="2167890" y="1339075"/>
                  <a:pt x="2167890" y="1339075"/>
                </a:cubicBezTo>
                <a:cubicBezTo>
                  <a:pt x="2167890" y="1339075"/>
                  <a:pt x="2167890" y="1339075"/>
                  <a:pt x="2168843" y="1338122"/>
                </a:cubicBezTo>
                <a:cubicBezTo>
                  <a:pt x="2168843" y="1338122"/>
                  <a:pt x="2168843" y="1337170"/>
                  <a:pt x="2168843" y="1337170"/>
                </a:cubicBezTo>
                <a:cubicBezTo>
                  <a:pt x="2168843" y="1336217"/>
                  <a:pt x="2169795" y="1336217"/>
                  <a:pt x="2169795" y="1335265"/>
                </a:cubicBezTo>
                <a:cubicBezTo>
                  <a:pt x="2169795" y="1334312"/>
                  <a:pt x="2169795" y="1334312"/>
                  <a:pt x="2170748" y="1333360"/>
                </a:cubicBezTo>
                <a:cubicBezTo>
                  <a:pt x="2170748" y="1332407"/>
                  <a:pt x="2170748" y="1332407"/>
                  <a:pt x="2171700" y="1331455"/>
                </a:cubicBezTo>
                <a:cubicBezTo>
                  <a:pt x="2171700" y="1331455"/>
                  <a:pt x="2171700" y="1330502"/>
                  <a:pt x="2171700" y="1329550"/>
                </a:cubicBezTo>
                <a:cubicBezTo>
                  <a:pt x="2171700" y="1328597"/>
                  <a:pt x="2171700" y="1328597"/>
                  <a:pt x="2171700" y="1327645"/>
                </a:cubicBezTo>
                <a:cubicBezTo>
                  <a:pt x="2171700" y="1326692"/>
                  <a:pt x="2171700" y="1326692"/>
                  <a:pt x="2171700" y="1325740"/>
                </a:cubicBezTo>
                <a:cubicBezTo>
                  <a:pt x="2171700" y="1324787"/>
                  <a:pt x="2171700" y="1324787"/>
                  <a:pt x="2171700" y="1323835"/>
                </a:cubicBezTo>
                <a:cubicBezTo>
                  <a:pt x="2171700" y="1323835"/>
                  <a:pt x="2171700" y="1322882"/>
                  <a:pt x="2171700" y="1322882"/>
                </a:cubicBezTo>
                <a:cubicBezTo>
                  <a:pt x="2171700" y="1322882"/>
                  <a:pt x="2171700" y="1321930"/>
                  <a:pt x="2171700" y="1321930"/>
                </a:cubicBezTo>
                <a:cubicBezTo>
                  <a:pt x="2171700" y="1320977"/>
                  <a:pt x="2171700" y="1320977"/>
                  <a:pt x="2171700" y="1320025"/>
                </a:cubicBezTo>
                <a:cubicBezTo>
                  <a:pt x="2171700" y="1319072"/>
                  <a:pt x="2171700" y="1319072"/>
                  <a:pt x="2171700" y="1318120"/>
                </a:cubicBezTo>
                <a:cubicBezTo>
                  <a:pt x="2171700" y="1317167"/>
                  <a:pt x="2171700" y="1317167"/>
                  <a:pt x="2171700" y="1316215"/>
                </a:cubicBezTo>
                <a:cubicBezTo>
                  <a:pt x="2171700" y="1315262"/>
                  <a:pt x="2171700" y="1315262"/>
                  <a:pt x="2171700" y="1314310"/>
                </a:cubicBezTo>
                <a:cubicBezTo>
                  <a:pt x="2171700" y="1313357"/>
                  <a:pt x="2171700" y="1313357"/>
                  <a:pt x="2170748" y="1312405"/>
                </a:cubicBezTo>
                <a:cubicBezTo>
                  <a:pt x="2170748" y="1311452"/>
                  <a:pt x="2170748" y="1311452"/>
                  <a:pt x="2169795" y="1310500"/>
                </a:cubicBezTo>
                <a:cubicBezTo>
                  <a:pt x="2169795" y="1309547"/>
                  <a:pt x="2168843" y="1309547"/>
                  <a:pt x="2168843" y="1308595"/>
                </a:cubicBezTo>
                <a:cubicBezTo>
                  <a:pt x="2168843" y="1308595"/>
                  <a:pt x="2168843" y="1307642"/>
                  <a:pt x="2168843" y="1307642"/>
                </a:cubicBezTo>
                <a:cubicBezTo>
                  <a:pt x="2168843" y="1307642"/>
                  <a:pt x="2168843" y="1307642"/>
                  <a:pt x="2167890" y="1306690"/>
                </a:cubicBezTo>
                <a:cubicBezTo>
                  <a:pt x="2167890" y="1306690"/>
                  <a:pt x="2166938" y="1305737"/>
                  <a:pt x="2166938" y="1305737"/>
                </a:cubicBezTo>
                <a:cubicBezTo>
                  <a:pt x="2166938" y="1304785"/>
                  <a:pt x="2165985" y="1304785"/>
                  <a:pt x="2165985" y="1304785"/>
                </a:cubicBezTo>
                <a:cubicBezTo>
                  <a:pt x="2165985" y="1304785"/>
                  <a:pt x="2165033" y="1303832"/>
                  <a:pt x="2165033" y="1303832"/>
                </a:cubicBezTo>
                <a:cubicBezTo>
                  <a:pt x="2165033" y="1303832"/>
                  <a:pt x="2164080" y="1302880"/>
                  <a:pt x="2164080" y="1302880"/>
                </a:cubicBezTo>
                <a:cubicBezTo>
                  <a:pt x="2164080" y="1302880"/>
                  <a:pt x="2164080" y="1302880"/>
                  <a:pt x="2164080" y="1302880"/>
                </a:cubicBezTo>
                <a:lnTo>
                  <a:pt x="2263140" y="1130477"/>
                </a:lnTo>
                <a:cubicBezTo>
                  <a:pt x="2263140" y="1130477"/>
                  <a:pt x="2263140" y="1130477"/>
                  <a:pt x="2263140" y="1130477"/>
                </a:cubicBezTo>
                <a:cubicBezTo>
                  <a:pt x="2263140" y="1130477"/>
                  <a:pt x="2264093" y="1130477"/>
                  <a:pt x="2265045" y="1130477"/>
                </a:cubicBezTo>
                <a:cubicBezTo>
                  <a:pt x="2265998" y="1130477"/>
                  <a:pt x="2265998" y="1130477"/>
                  <a:pt x="2266950" y="1130477"/>
                </a:cubicBezTo>
                <a:cubicBezTo>
                  <a:pt x="2267903" y="1130477"/>
                  <a:pt x="2267903" y="1130477"/>
                  <a:pt x="2268855" y="1130477"/>
                </a:cubicBezTo>
                <a:cubicBezTo>
                  <a:pt x="2269808" y="1130477"/>
                  <a:pt x="2269808" y="1130477"/>
                  <a:pt x="2270760" y="1130477"/>
                </a:cubicBezTo>
                <a:cubicBezTo>
                  <a:pt x="2270760" y="1130477"/>
                  <a:pt x="2271713" y="1130477"/>
                  <a:pt x="2271713" y="1130477"/>
                </a:cubicBezTo>
                <a:cubicBezTo>
                  <a:pt x="2271713" y="1130477"/>
                  <a:pt x="2272665" y="1130477"/>
                  <a:pt x="2272665" y="1130477"/>
                </a:cubicBezTo>
                <a:cubicBezTo>
                  <a:pt x="2273618" y="1130477"/>
                  <a:pt x="2273618" y="1130477"/>
                  <a:pt x="2274570" y="1130477"/>
                </a:cubicBezTo>
                <a:cubicBezTo>
                  <a:pt x="2275523" y="1130477"/>
                  <a:pt x="2275523" y="1130477"/>
                  <a:pt x="2276475" y="1130477"/>
                </a:cubicBezTo>
                <a:cubicBezTo>
                  <a:pt x="2277428" y="1130477"/>
                  <a:pt x="2277428" y="1130477"/>
                  <a:pt x="2278380" y="1130477"/>
                </a:cubicBezTo>
                <a:cubicBezTo>
                  <a:pt x="2279333" y="1130477"/>
                  <a:pt x="2279333" y="1130477"/>
                  <a:pt x="2280285" y="1130477"/>
                </a:cubicBezTo>
                <a:cubicBezTo>
                  <a:pt x="2281238" y="1130477"/>
                  <a:pt x="2281238" y="1130477"/>
                  <a:pt x="2282190" y="1129525"/>
                </a:cubicBezTo>
                <a:cubicBezTo>
                  <a:pt x="2283143" y="1129525"/>
                  <a:pt x="2283143" y="1129525"/>
                  <a:pt x="2284095" y="1128572"/>
                </a:cubicBezTo>
                <a:cubicBezTo>
                  <a:pt x="2285048" y="1128572"/>
                  <a:pt x="2285048" y="1127620"/>
                  <a:pt x="2286000" y="1127620"/>
                </a:cubicBezTo>
                <a:cubicBezTo>
                  <a:pt x="2286000" y="1127620"/>
                  <a:pt x="2286953" y="1127620"/>
                  <a:pt x="2286953" y="1127620"/>
                </a:cubicBezTo>
                <a:cubicBezTo>
                  <a:pt x="2286953" y="1127620"/>
                  <a:pt x="2286953" y="1127620"/>
                  <a:pt x="2287905" y="1126667"/>
                </a:cubicBezTo>
                <a:cubicBezTo>
                  <a:pt x="2287905" y="1126667"/>
                  <a:pt x="2288858" y="1125715"/>
                  <a:pt x="2288858" y="1125715"/>
                </a:cubicBezTo>
                <a:cubicBezTo>
                  <a:pt x="2289810" y="1125715"/>
                  <a:pt x="2289810" y="1124762"/>
                  <a:pt x="2289810" y="1124762"/>
                </a:cubicBezTo>
                <a:cubicBezTo>
                  <a:pt x="2289810" y="1124762"/>
                  <a:pt x="2290763" y="1123810"/>
                  <a:pt x="2290763" y="1123810"/>
                </a:cubicBezTo>
                <a:cubicBezTo>
                  <a:pt x="2290763" y="1123810"/>
                  <a:pt x="2291715" y="1122857"/>
                  <a:pt x="2291715" y="1122857"/>
                </a:cubicBezTo>
                <a:cubicBezTo>
                  <a:pt x="2291715" y="1122857"/>
                  <a:pt x="2292668" y="1121905"/>
                  <a:pt x="2292668" y="1121905"/>
                </a:cubicBezTo>
                <a:cubicBezTo>
                  <a:pt x="2292668" y="1121905"/>
                  <a:pt x="2293620" y="1120952"/>
                  <a:pt x="2293620" y="1120952"/>
                </a:cubicBezTo>
                <a:cubicBezTo>
                  <a:pt x="2293620" y="1120952"/>
                  <a:pt x="2294573" y="1120000"/>
                  <a:pt x="2294573" y="1120000"/>
                </a:cubicBezTo>
                <a:cubicBezTo>
                  <a:pt x="2294573" y="1120000"/>
                  <a:pt x="2294573" y="1120000"/>
                  <a:pt x="2295525" y="1119047"/>
                </a:cubicBezTo>
                <a:cubicBezTo>
                  <a:pt x="2296478" y="1118095"/>
                  <a:pt x="2295525" y="1118095"/>
                  <a:pt x="2295525" y="1118095"/>
                </a:cubicBezTo>
                <a:cubicBezTo>
                  <a:pt x="2295525" y="1117142"/>
                  <a:pt x="2296478" y="1117142"/>
                  <a:pt x="2296478" y="1116190"/>
                </a:cubicBezTo>
                <a:cubicBezTo>
                  <a:pt x="2296478" y="1115237"/>
                  <a:pt x="2296478" y="1115237"/>
                  <a:pt x="2297430" y="1114285"/>
                </a:cubicBezTo>
                <a:cubicBezTo>
                  <a:pt x="2297430" y="1113332"/>
                  <a:pt x="2297430" y="1113332"/>
                  <a:pt x="2298383" y="1112380"/>
                </a:cubicBezTo>
                <a:cubicBezTo>
                  <a:pt x="2298383" y="1112380"/>
                  <a:pt x="2298383" y="1111427"/>
                  <a:pt x="2298383" y="1111427"/>
                </a:cubicBezTo>
                <a:cubicBezTo>
                  <a:pt x="2298383" y="1111427"/>
                  <a:pt x="2298383" y="1111427"/>
                  <a:pt x="2298383" y="1111427"/>
                </a:cubicBezTo>
                <a:lnTo>
                  <a:pt x="2497455" y="1111427"/>
                </a:lnTo>
                <a:cubicBezTo>
                  <a:pt x="2497455" y="1111427"/>
                  <a:pt x="2497455" y="1111427"/>
                  <a:pt x="2497455" y="1111427"/>
                </a:cubicBezTo>
                <a:cubicBezTo>
                  <a:pt x="2497455" y="1112380"/>
                  <a:pt x="2497455" y="1112380"/>
                  <a:pt x="2497455" y="1113332"/>
                </a:cubicBezTo>
                <a:cubicBezTo>
                  <a:pt x="2497455" y="1114285"/>
                  <a:pt x="2497455" y="1114285"/>
                  <a:pt x="2498408" y="1115237"/>
                </a:cubicBezTo>
                <a:cubicBezTo>
                  <a:pt x="2498408" y="1116190"/>
                  <a:pt x="2498408" y="1116190"/>
                  <a:pt x="2499360" y="1117142"/>
                </a:cubicBezTo>
                <a:cubicBezTo>
                  <a:pt x="2499360" y="1118095"/>
                  <a:pt x="2500313" y="1118095"/>
                  <a:pt x="2500313" y="1119047"/>
                </a:cubicBezTo>
                <a:cubicBezTo>
                  <a:pt x="2500313" y="1119047"/>
                  <a:pt x="2500313" y="1120000"/>
                  <a:pt x="2500313" y="1120000"/>
                </a:cubicBezTo>
                <a:cubicBezTo>
                  <a:pt x="2500313" y="1120000"/>
                  <a:pt x="2500313" y="1120000"/>
                  <a:pt x="2501265" y="1120952"/>
                </a:cubicBezTo>
                <a:cubicBezTo>
                  <a:pt x="2501265" y="1120952"/>
                  <a:pt x="2502218" y="1121905"/>
                  <a:pt x="2502218" y="1121905"/>
                </a:cubicBezTo>
                <a:cubicBezTo>
                  <a:pt x="2502218" y="1122857"/>
                  <a:pt x="2503170" y="1122857"/>
                  <a:pt x="2503170" y="1123810"/>
                </a:cubicBezTo>
                <a:cubicBezTo>
                  <a:pt x="2503170" y="1123810"/>
                  <a:pt x="2504123" y="1124762"/>
                  <a:pt x="2504123" y="1124762"/>
                </a:cubicBezTo>
                <a:cubicBezTo>
                  <a:pt x="2504123" y="1124762"/>
                  <a:pt x="2505075" y="1125715"/>
                  <a:pt x="2505075" y="1125715"/>
                </a:cubicBezTo>
                <a:cubicBezTo>
                  <a:pt x="2505075" y="1125715"/>
                  <a:pt x="2506028" y="1126667"/>
                  <a:pt x="2506028" y="1126667"/>
                </a:cubicBezTo>
                <a:cubicBezTo>
                  <a:pt x="2506028" y="1126667"/>
                  <a:pt x="2506980" y="1127620"/>
                  <a:pt x="2506980" y="1127620"/>
                </a:cubicBezTo>
                <a:cubicBezTo>
                  <a:pt x="2506980" y="1127620"/>
                  <a:pt x="2507933" y="1128572"/>
                  <a:pt x="2507933" y="1128572"/>
                </a:cubicBezTo>
                <a:cubicBezTo>
                  <a:pt x="2507933" y="1128572"/>
                  <a:pt x="2507933" y="1128572"/>
                  <a:pt x="2508885" y="1129525"/>
                </a:cubicBezTo>
                <a:cubicBezTo>
                  <a:pt x="2508885" y="1129525"/>
                  <a:pt x="2509838" y="1129525"/>
                  <a:pt x="2509838" y="1129525"/>
                </a:cubicBezTo>
                <a:cubicBezTo>
                  <a:pt x="2510790" y="1129525"/>
                  <a:pt x="2510790" y="1130477"/>
                  <a:pt x="2511743" y="1130477"/>
                </a:cubicBezTo>
                <a:cubicBezTo>
                  <a:pt x="2512695" y="1130477"/>
                  <a:pt x="2512695" y="1130477"/>
                  <a:pt x="2513648" y="1131430"/>
                </a:cubicBezTo>
                <a:cubicBezTo>
                  <a:pt x="2514600" y="1131430"/>
                  <a:pt x="2514600" y="1131430"/>
                  <a:pt x="2515553" y="1132382"/>
                </a:cubicBezTo>
                <a:cubicBezTo>
                  <a:pt x="2515553" y="1132382"/>
                  <a:pt x="2516505" y="1132382"/>
                  <a:pt x="2516505" y="1132382"/>
                </a:cubicBezTo>
                <a:cubicBezTo>
                  <a:pt x="2517458" y="1132382"/>
                  <a:pt x="2517458" y="1132382"/>
                  <a:pt x="2518410" y="1132382"/>
                </a:cubicBezTo>
                <a:cubicBezTo>
                  <a:pt x="2519363" y="1132382"/>
                  <a:pt x="2519363" y="1132382"/>
                  <a:pt x="2520315" y="1132382"/>
                </a:cubicBezTo>
                <a:cubicBezTo>
                  <a:pt x="2521268" y="1132382"/>
                  <a:pt x="2521268" y="1132382"/>
                  <a:pt x="2522220" y="1132382"/>
                </a:cubicBezTo>
                <a:cubicBezTo>
                  <a:pt x="2522220" y="1132382"/>
                  <a:pt x="2523173" y="1132382"/>
                  <a:pt x="2523173" y="1132382"/>
                </a:cubicBezTo>
                <a:cubicBezTo>
                  <a:pt x="2523173" y="1132382"/>
                  <a:pt x="2524125" y="1132382"/>
                  <a:pt x="2524125" y="1132382"/>
                </a:cubicBezTo>
                <a:cubicBezTo>
                  <a:pt x="2525078" y="1132382"/>
                  <a:pt x="2525078" y="1132382"/>
                  <a:pt x="2526030" y="1132382"/>
                </a:cubicBezTo>
                <a:cubicBezTo>
                  <a:pt x="2526983" y="1132382"/>
                  <a:pt x="2526983" y="1132382"/>
                  <a:pt x="2527935" y="1132382"/>
                </a:cubicBezTo>
                <a:cubicBezTo>
                  <a:pt x="2528888" y="1132382"/>
                  <a:pt x="2528888" y="1132382"/>
                  <a:pt x="2529840" y="1132382"/>
                </a:cubicBezTo>
                <a:cubicBezTo>
                  <a:pt x="2530793" y="1132382"/>
                  <a:pt x="2530793" y="1132382"/>
                  <a:pt x="2531745" y="1132382"/>
                </a:cubicBezTo>
                <a:cubicBezTo>
                  <a:pt x="2531745" y="1132382"/>
                  <a:pt x="2531745" y="1132382"/>
                  <a:pt x="2531745" y="1132382"/>
                </a:cubicBezTo>
                <a:lnTo>
                  <a:pt x="2630805" y="1304785"/>
                </a:lnTo>
                <a:cubicBezTo>
                  <a:pt x="2630805" y="1304785"/>
                  <a:pt x="2630805" y="1304785"/>
                  <a:pt x="2630805" y="1304785"/>
                </a:cubicBezTo>
                <a:cubicBezTo>
                  <a:pt x="2630805" y="1304785"/>
                  <a:pt x="2629853" y="1305737"/>
                  <a:pt x="2629853" y="1305737"/>
                </a:cubicBezTo>
                <a:cubicBezTo>
                  <a:pt x="2629853" y="1305737"/>
                  <a:pt x="2628900" y="1306690"/>
                  <a:pt x="2628900" y="1306690"/>
                </a:cubicBezTo>
                <a:cubicBezTo>
                  <a:pt x="2628900" y="1306690"/>
                  <a:pt x="2627948" y="1307642"/>
                  <a:pt x="2627948" y="1307642"/>
                </a:cubicBezTo>
                <a:cubicBezTo>
                  <a:pt x="2627948" y="1307642"/>
                  <a:pt x="2626995" y="1308595"/>
                  <a:pt x="2626995" y="1308595"/>
                </a:cubicBezTo>
                <a:cubicBezTo>
                  <a:pt x="2626995" y="1308595"/>
                  <a:pt x="2626995" y="1308595"/>
                  <a:pt x="2626043" y="1309547"/>
                </a:cubicBezTo>
                <a:cubicBezTo>
                  <a:pt x="2626043" y="1309547"/>
                  <a:pt x="2626043" y="1310500"/>
                  <a:pt x="2626043" y="1310500"/>
                </a:cubicBezTo>
                <a:cubicBezTo>
                  <a:pt x="2626043" y="1311452"/>
                  <a:pt x="2625090" y="1311452"/>
                  <a:pt x="2625090" y="1312405"/>
                </a:cubicBezTo>
                <a:cubicBezTo>
                  <a:pt x="2625090" y="1313357"/>
                  <a:pt x="2625090" y="1313357"/>
                  <a:pt x="2624138" y="1314310"/>
                </a:cubicBezTo>
                <a:cubicBezTo>
                  <a:pt x="2624138" y="1315262"/>
                  <a:pt x="2624138" y="1315262"/>
                  <a:pt x="2623185" y="1316215"/>
                </a:cubicBezTo>
                <a:cubicBezTo>
                  <a:pt x="2623185" y="1317167"/>
                  <a:pt x="2623185" y="1317167"/>
                  <a:pt x="2623185" y="1318120"/>
                </a:cubicBezTo>
                <a:cubicBezTo>
                  <a:pt x="2623185" y="1319072"/>
                  <a:pt x="2623185" y="1319072"/>
                  <a:pt x="2623185" y="1320025"/>
                </a:cubicBezTo>
                <a:cubicBezTo>
                  <a:pt x="2623185" y="1320977"/>
                  <a:pt x="2623185" y="1320977"/>
                  <a:pt x="2623185" y="1321930"/>
                </a:cubicBezTo>
                <a:cubicBezTo>
                  <a:pt x="2623185" y="1322882"/>
                  <a:pt x="2623185" y="1322882"/>
                  <a:pt x="2623185" y="1323835"/>
                </a:cubicBezTo>
                <a:cubicBezTo>
                  <a:pt x="2623185" y="1323835"/>
                  <a:pt x="2623185" y="1324787"/>
                  <a:pt x="2623185" y="1324787"/>
                </a:cubicBezTo>
                <a:cubicBezTo>
                  <a:pt x="2623185" y="1324787"/>
                  <a:pt x="2623185" y="1325740"/>
                  <a:pt x="2623185" y="1325740"/>
                </a:cubicBezTo>
                <a:cubicBezTo>
                  <a:pt x="2623185" y="1326692"/>
                  <a:pt x="2623185" y="1326692"/>
                  <a:pt x="2623185" y="1327645"/>
                </a:cubicBezTo>
                <a:cubicBezTo>
                  <a:pt x="2623185" y="1328597"/>
                  <a:pt x="2623185" y="1328597"/>
                  <a:pt x="2623185" y="1329550"/>
                </a:cubicBezTo>
                <a:cubicBezTo>
                  <a:pt x="2623185" y="1330502"/>
                  <a:pt x="2623185" y="1330502"/>
                  <a:pt x="2623185" y="1331455"/>
                </a:cubicBezTo>
                <a:cubicBezTo>
                  <a:pt x="2623185" y="1332407"/>
                  <a:pt x="2623185" y="1332407"/>
                  <a:pt x="2623185" y="1333360"/>
                </a:cubicBezTo>
                <a:cubicBezTo>
                  <a:pt x="2623185" y="1334312"/>
                  <a:pt x="2623185" y="1334312"/>
                  <a:pt x="2624138" y="1335265"/>
                </a:cubicBezTo>
                <a:cubicBezTo>
                  <a:pt x="2624138" y="1336217"/>
                  <a:pt x="2624138" y="1336217"/>
                  <a:pt x="2625090" y="1337170"/>
                </a:cubicBezTo>
                <a:cubicBezTo>
                  <a:pt x="2625090" y="1338122"/>
                  <a:pt x="2626043" y="1338122"/>
                  <a:pt x="2626043" y="1339075"/>
                </a:cubicBezTo>
                <a:cubicBezTo>
                  <a:pt x="2626043" y="1339075"/>
                  <a:pt x="2626043" y="1340027"/>
                  <a:pt x="2626043" y="1340027"/>
                </a:cubicBezTo>
                <a:cubicBezTo>
                  <a:pt x="2626043" y="1340027"/>
                  <a:pt x="2626043" y="1340027"/>
                  <a:pt x="2626995" y="1340980"/>
                </a:cubicBezTo>
                <a:cubicBezTo>
                  <a:pt x="2626995" y="1340980"/>
                  <a:pt x="2627948" y="1341932"/>
                  <a:pt x="2627948" y="1341932"/>
                </a:cubicBezTo>
                <a:cubicBezTo>
                  <a:pt x="2627948" y="1342885"/>
                  <a:pt x="2628900" y="1342885"/>
                  <a:pt x="2628900" y="1342885"/>
                </a:cubicBezTo>
                <a:cubicBezTo>
                  <a:pt x="2628900" y="1342885"/>
                  <a:pt x="2629853" y="1343837"/>
                  <a:pt x="2629853" y="1343837"/>
                </a:cubicBezTo>
                <a:cubicBezTo>
                  <a:pt x="2629853" y="1343837"/>
                  <a:pt x="2630805" y="1344790"/>
                  <a:pt x="2630805" y="1344790"/>
                </a:cubicBezTo>
                <a:cubicBezTo>
                  <a:pt x="2630805" y="1344790"/>
                  <a:pt x="2630805" y="1344790"/>
                  <a:pt x="2630805" y="1344790"/>
                </a:cubicBezTo>
                <a:lnTo>
                  <a:pt x="2529840" y="1514335"/>
                </a:lnTo>
                <a:close/>
                <a:moveTo>
                  <a:pt x="2155508" y="1730552"/>
                </a:moveTo>
                <a:cubicBezTo>
                  <a:pt x="2155508" y="1730552"/>
                  <a:pt x="2155508" y="1730552"/>
                  <a:pt x="2155508" y="1730552"/>
                </a:cubicBezTo>
                <a:cubicBezTo>
                  <a:pt x="2154555" y="1730552"/>
                  <a:pt x="2154555" y="1730552"/>
                  <a:pt x="2153603" y="1730552"/>
                </a:cubicBezTo>
                <a:cubicBezTo>
                  <a:pt x="2152650" y="1730552"/>
                  <a:pt x="2152650" y="1730552"/>
                  <a:pt x="2151698" y="1730552"/>
                </a:cubicBezTo>
                <a:cubicBezTo>
                  <a:pt x="2150745" y="1730552"/>
                  <a:pt x="2150745" y="1730552"/>
                  <a:pt x="2149793" y="1730552"/>
                </a:cubicBezTo>
                <a:cubicBezTo>
                  <a:pt x="2148840" y="1730552"/>
                  <a:pt x="2148840" y="1730552"/>
                  <a:pt x="2147888" y="1730552"/>
                </a:cubicBezTo>
                <a:cubicBezTo>
                  <a:pt x="2147888" y="1730552"/>
                  <a:pt x="2146935" y="1730552"/>
                  <a:pt x="2146935" y="1730552"/>
                </a:cubicBezTo>
                <a:cubicBezTo>
                  <a:pt x="2146935" y="1730552"/>
                  <a:pt x="2145983" y="1730552"/>
                  <a:pt x="2145983" y="1730552"/>
                </a:cubicBezTo>
                <a:cubicBezTo>
                  <a:pt x="2145030" y="1730552"/>
                  <a:pt x="2145030" y="1730552"/>
                  <a:pt x="2144078" y="1730552"/>
                </a:cubicBezTo>
                <a:cubicBezTo>
                  <a:pt x="2143125" y="1730552"/>
                  <a:pt x="2143125" y="1730552"/>
                  <a:pt x="2142173" y="1730552"/>
                </a:cubicBezTo>
                <a:cubicBezTo>
                  <a:pt x="2141220" y="1730552"/>
                  <a:pt x="2141220" y="1730552"/>
                  <a:pt x="2140268" y="1730552"/>
                </a:cubicBezTo>
                <a:cubicBezTo>
                  <a:pt x="2139315" y="1730552"/>
                  <a:pt x="2139315" y="1730552"/>
                  <a:pt x="2139315" y="1730552"/>
                </a:cubicBezTo>
                <a:cubicBezTo>
                  <a:pt x="2138363" y="1730552"/>
                  <a:pt x="2138363" y="1730552"/>
                  <a:pt x="2137410" y="1731505"/>
                </a:cubicBezTo>
                <a:cubicBezTo>
                  <a:pt x="2136458" y="1731505"/>
                  <a:pt x="2136458" y="1731505"/>
                  <a:pt x="2135505" y="1732457"/>
                </a:cubicBezTo>
                <a:cubicBezTo>
                  <a:pt x="2134553" y="1732457"/>
                  <a:pt x="2134553" y="1733410"/>
                  <a:pt x="2133600" y="1733410"/>
                </a:cubicBezTo>
                <a:cubicBezTo>
                  <a:pt x="2133600" y="1733410"/>
                  <a:pt x="2132648" y="1733410"/>
                  <a:pt x="2132648" y="1733410"/>
                </a:cubicBezTo>
                <a:cubicBezTo>
                  <a:pt x="2132648" y="1733410"/>
                  <a:pt x="2132648" y="1733410"/>
                  <a:pt x="2131695" y="1734362"/>
                </a:cubicBezTo>
                <a:cubicBezTo>
                  <a:pt x="2131695" y="1734362"/>
                  <a:pt x="2130743" y="1735315"/>
                  <a:pt x="2130743" y="1735315"/>
                </a:cubicBezTo>
                <a:cubicBezTo>
                  <a:pt x="2129790" y="1735315"/>
                  <a:pt x="2129790" y="1736267"/>
                  <a:pt x="2129790" y="1736267"/>
                </a:cubicBezTo>
                <a:cubicBezTo>
                  <a:pt x="2129790" y="1736267"/>
                  <a:pt x="2128838" y="1737220"/>
                  <a:pt x="2128838" y="1737220"/>
                </a:cubicBezTo>
                <a:cubicBezTo>
                  <a:pt x="2128838" y="1737220"/>
                  <a:pt x="2127885" y="1738172"/>
                  <a:pt x="2127885" y="1738172"/>
                </a:cubicBezTo>
                <a:cubicBezTo>
                  <a:pt x="2127885" y="1738172"/>
                  <a:pt x="2126933" y="1739125"/>
                  <a:pt x="2126933" y="1739125"/>
                </a:cubicBezTo>
                <a:cubicBezTo>
                  <a:pt x="2126933" y="1739125"/>
                  <a:pt x="2125980" y="1740077"/>
                  <a:pt x="2125980" y="1740077"/>
                </a:cubicBezTo>
                <a:cubicBezTo>
                  <a:pt x="2125980" y="1740077"/>
                  <a:pt x="2125028" y="1741030"/>
                  <a:pt x="2125028" y="1741030"/>
                </a:cubicBezTo>
                <a:cubicBezTo>
                  <a:pt x="2125028" y="1741030"/>
                  <a:pt x="2125028" y="1741030"/>
                  <a:pt x="2124075" y="1741982"/>
                </a:cubicBezTo>
                <a:cubicBezTo>
                  <a:pt x="2124075" y="1741982"/>
                  <a:pt x="2124075" y="1742935"/>
                  <a:pt x="2124075" y="1742935"/>
                </a:cubicBezTo>
                <a:cubicBezTo>
                  <a:pt x="2124075" y="1743887"/>
                  <a:pt x="2123123" y="1743887"/>
                  <a:pt x="2123123" y="1744840"/>
                </a:cubicBezTo>
                <a:cubicBezTo>
                  <a:pt x="2123123" y="1745792"/>
                  <a:pt x="2123123" y="1745792"/>
                  <a:pt x="2122170" y="1746745"/>
                </a:cubicBezTo>
                <a:cubicBezTo>
                  <a:pt x="2122170" y="1747697"/>
                  <a:pt x="2122170" y="1747697"/>
                  <a:pt x="2121218" y="1748650"/>
                </a:cubicBezTo>
                <a:cubicBezTo>
                  <a:pt x="2121218" y="1749602"/>
                  <a:pt x="2121218" y="1749602"/>
                  <a:pt x="2121218" y="1750555"/>
                </a:cubicBezTo>
                <a:cubicBezTo>
                  <a:pt x="2121218" y="1750555"/>
                  <a:pt x="2121218" y="1750555"/>
                  <a:pt x="2121218" y="1750555"/>
                </a:cubicBezTo>
                <a:lnTo>
                  <a:pt x="1924050" y="1750555"/>
                </a:lnTo>
                <a:cubicBezTo>
                  <a:pt x="1924050" y="1750555"/>
                  <a:pt x="1924050" y="1750555"/>
                  <a:pt x="1924050" y="1750555"/>
                </a:cubicBezTo>
                <a:cubicBezTo>
                  <a:pt x="1924050" y="1749602"/>
                  <a:pt x="1924050" y="1749602"/>
                  <a:pt x="1924050" y="1748650"/>
                </a:cubicBezTo>
                <a:cubicBezTo>
                  <a:pt x="1924050" y="1747697"/>
                  <a:pt x="1924050" y="1747697"/>
                  <a:pt x="1923098" y="1746745"/>
                </a:cubicBezTo>
                <a:cubicBezTo>
                  <a:pt x="1923098" y="1745792"/>
                  <a:pt x="1923098" y="1745792"/>
                  <a:pt x="1922145" y="1744840"/>
                </a:cubicBezTo>
                <a:cubicBezTo>
                  <a:pt x="1922145" y="1743887"/>
                  <a:pt x="1921193" y="1743887"/>
                  <a:pt x="1921193" y="1742935"/>
                </a:cubicBezTo>
                <a:cubicBezTo>
                  <a:pt x="1921193" y="1742935"/>
                  <a:pt x="1921193" y="1741982"/>
                  <a:pt x="1921193" y="1741982"/>
                </a:cubicBezTo>
                <a:cubicBezTo>
                  <a:pt x="1921193" y="1741982"/>
                  <a:pt x="1921193" y="1741982"/>
                  <a:pt x="1920240" y="1741030"/>
                </a:cubicBezTo>
                <a:cubicBezTo>
                  <a:pt x="1920240" y="1741030"/>
                  <a:pt x="1919288" y="1740077"/>
                  <a:pt x="1919288" y="1740077"/>
                </a:cubicBezTo>
                <a:cubicBezTo>
                  <a:pt x="1919288" y="1739125"/>
                  <a:pt x="1918335" y="1739125"/>
                  <a:pt x="1918335" y="1739125"/>
                </a:cubicBezTo>
                <a:cubicBezTo>
                  <a:pt x="1918335" y="1739125"/>
                  <a:pt x="1917383" y="1738172"/>
                  <a:pt x="1917383" y="1738172"/>
                </a:cubicBezTo>
                <a:cubicBezTo>
                  <a:pt x="1917383" y="1738172"/>
                  <a:pt x="1916430" y="1737220"/>
                  <a:pt x="1916430" y="1737220"/>
                </a:cubicBezTo>
                <a:cubicBezTo>
                  <a:pt x="1916430" y="1737220"/>
                  <a:pt x="1915478" y="1736267"/>
                  <a:pt x="1915478" y="1736267"/>
                </a:cubicBezTo>
                <a:cubicBezTo>
                  <a:pt x="1915478" y="1736267"/>
                  <a:pt x="1914525" y="1735315"/>
                  <a:pt x="1914525" y="1735315"/>
                </a:cubicBezTo>
                <a:cubicBezTo>
                  <a:pt x="1914525" y="1735315"/>
                  <a:pt x="1913573" y="1734362"/>
                  <a:pt x="1913573" y="1734362"/>
                </a:cubicBezTo>
                <a:cubicBezTo>
                  <a:pt x="1913573" y="1734362"/>
                  <a:pt x="1913573" y="1734362"/>
                  <a:pt x="1912620" y="1733410"/>
                </a:cubicBezTo>
                <a:cubicBezTo>
                  <a:pt x="1912620" y="1733410"/>
                  <a:pt x="1911668" y="1733410"/>
                  <a:pt x="1911668" y="1733410"/>
                </a:cubicBezTo>
                <a:cubicBezTo>
                  <a:pt x="1910715" y="1733410"/>
                  <a:pt x="1910715" y="1732457"/>
                  <a:pt x="1909763" y="1732457"/>
                </a:cubicBezTo>
                <a:cubicBezTo>
                  <a:pt x="1908810" y="1732457"/>
                  <a:pt x="1908810" y="1732457"/>
                  <a:pt x="1907858" y="1731505"/>
                </a:cubicBezTo>
                <a:cubicBezTo>
                  <a:pt x="1906905" y="1731505"/>
                  <a:pt x="1906905" y="1731505"/>
                  <a:pt x="1905953" y="1730552"/>
                </a:cubicBezTo>
                <a:cubicBezTo>
                  <a:pt x="1905953" y="1730552"/>
                  <a:pt x="1905000" y="1730552"/>
                  <a:pt x="1905000" y="1730552"/>
                </a:cubicBezTo>
                <a:cubicBezTo>
                  <a:pt x="1904048" y="1730552"/>
                  <a:pt x="1904048" y="1730552"/>
                  <a:pt x="1903095" y="1730552"/>
                </a:cubicBezTo>
                <a:cubicBezTo>
                  <a:pt x="1902143" y="1730552"/>
                  <a:pt x="1902143" y="1730552"/>
                  <a:pt x="1901190" y="1730552"/>
                </a:cubicBezTo>
                <a:cubicBezTo>
                  <a:pt x="1900238" y="1730552"/>
                  <a:pt x="1900238" y="1730552"/>
                  <a:pt x="1899285" y="1730552"/>
                </a:cubicBezTo>
                <a:cubicBezTo>
                  <a:pt x="1899285" y="1730552"/>
                  <a:pt x="1898333" y="1730552"/>
                  <a:pt x="1898333" y="1730552"/>
                </a:cubicBezTo>
                <a:cubicBezTo>
                  <a:pt x="1898333" y="1730552"/>
                  <a:pt x="1897380" y="1730552"/>
                  <a:pt x="1897380" y="1730552"/>
                </a:cubicBezTo>
                <a:cubicBezTo>
                  <a:pt x="1896428" y="1730552"/>
                  <a:pt x="1896428" y="1730552"/>
                  <a:pt x="1895475" y="1730552"/>
                </a:cubicBezTo>
                <a:cubicBezTo>
                  <a:pt x="1894523" y="1730552"/>
                  <a:pt x="1894523" y="1730552"/>
                  <a:pt x="1893570" y="1730552"/>
                </a:cubicBezTo>
                <a:cubicBezTo>
                  <a:pt x="1892618" y="1730552"/>
                  <a:pt x="1892618" y="1730552"/>
                  <a:pt x="1891665" y="1730552"/>
                </a:cubicBezTo>
                <a:cubicBezTo>
                  <a:pt x="1890713" y="1730552"/>
                  <a:pt x="1890713" y="1730552"/>
                  <a:pt x="1889760" y="1730552"/>
                </a:cubicBezTo>
                <a:cubicBezTo>
                  <a:pt x="1889760" y="1730552"/>
                  <a:pt x="1889760" y="1730552"/>
                  <a:pt x="1889760" y="1730552"/>
                </a:cubicBezTo>
                <a:lnTo>
                  <a:pt x="1790700" y="1558150"/>
                </a:lnTo>
                <a:cubicBezTo>
                  <a:pt x="1790700" y="1558150"/>
                  <a:pt x="1790700" y="1558150"/>
                  <a:pt x="1790700" y="1558150"/>
                </a:cubicBezTo>
                <a:cubicBezTo>
                  <a:pt x="1790700" y="1558150"/>
                  <a:pt x="1791653" y="1557197"/>
                  <a:pt x="1791653" y="1557197"/>
                </a:cubicBezTo>
                <a:cubicBezTo>
                  <a:pt x="1791653" y="1557197"/>
                  <a:pt x="1792605" y="1556245"/>
                  <a:pt x="1792605" y="1556245"/>
                </a:cubicBezTo>
                <a:cubicBezTo>
                  <a:pt x="1792605" y="1556245"/>
                  <a:pt x="1793558" y="1555292"/>
                  <a:pt x="1793558" y="1555292"/>
                </a:cubicBezTo>
                <a:cubicBezTo>
                  <a:pt x="1793558" y="1555292"/>
                  <a:pt x="1794510" y="1554340"/>
                  <a:pt x="1794510" y="1554340"/>
                </a:cubicBezTo>
                <a:cubicBezTo>
                  <a:pt x="1794510" y="1554340"/>
                  <a:pt x="1794510" y="1554340"/>
                  <a:pt x="1795463" y="1553387"/>
                </a:cubicBezTo>
                <a:cubicBezTo>
                  <a:pt x="1795463" y="1553387"/>
                  <a:pt x="1795463" y="1552435"/>
                  <a:pt x="1795463" y="1552435"/>
                </a:cubicBezTo>
                <a:cubicBezTo>
                  <a:pt x="1795463" y="1551482"/>
                  <a:pt x="1796415" y="1551482"/>
                  <a:pt x="1796415" y="1550530"/>
                </a:cubicBezTo>
                <a:cubicBezTo>
                  <a:pt x="1796415" y="1549577"/>
                  <a:pt x="1796415" y="1549577"/>
                  <a:pt x="1797368" y="1548625"/>
                </a:cubicBezTo>
                <a:cubicBezTo>
                  <a:pt x="1797368" y="1547672"/>
                  <a:pt x="1797368" y="1547672"/>
                  <a:pt x="1798320" y="1546720"/>
                </a:cubicBezTo>
                <a:cubicBezTo>
                  <a:pt x="1798320" y="1546720"/>
                  <a:pt x="1798320" y="1545767"/>
                  <a:pt x="1798320" y="1545767"/>
                </a:cubicBezTo>
                <a:cubicBezTo>
                  <a:pt x="1798320" y="1544815"/>
                  <a:pt x="1798320" y="1544815"/>
                  <a:pt x="1798320" y="1543862"/>
                </a:cubicBezTo>
                <a:cubicBezTo>
                  <a:pt x="1798320" y="1542910"/>
                  <a:pt x="1798320" y="1542910"/>
                  <a:pt x="1798320" y="1541957"/>
                </a:cubicBezTo>
                <a:cubicBezTo>
                  <a:pt x="1798320" y="1541005"/>
                  <a:pt x="1798320" y="1541005"/>
                  <a:pt x="1798320" y="1540052"/>
                </a:cubicBezTo>
                <a:cubicBezTo>
                  <a:pt x="1798320" y="1540052"/>
                  <a:pt x="1798320" y="1539100"/>
                  <a:pt x="1798320" y="1539100"/>
                </a:cubicBezTo>
                <a:cubicBezTo>
                  <a:pt x="1798320" y="1539100"/>
                  <a:pt x="1798320" y="1538147"/>
                  <a:pt x="1798320" y="1538147"/>
                </a:cubicBezTo>
                <a:cubicBezTo>
                  <a:pt x="1798320" y="1537195"/>
                  <a:pt x="1798320" y="1537195"/>
                  <a:pt x="1798320" y="1536242"/>
                </a:cubicBezTo>
                <a:cubicBezTo>
                  <a:pt x="1798320" y="1535290"/>
                  <a:pt x="1798320" y="1535290"/>
                  <a:pt x="1798320" y="1534337"/>
                </a:cubicBezTo>
                <a:cubicBezTo>
                  <a:pt x="1798320" y="1533385"/>
                  <a:pt x="1798320" y="1533385"/>
                  <a:pt x="1798320" y="1532432"/>
                </a:cubicBezTo>
                <a:cubicBezTo>
                  <a:pt x="1798320" y="1531480"/>
                  <a:pt x="1798320" y="1531480"/>
                  <a:pt x="1798320" y="1531480"/>
                </a:cubicBezTo>
                <a:cubicBezTo>
                  <a:pt x="1798320" y="1530527"/>
                  <a:pt x="1798320" y="1530527"/>
                  <a:pt x="1797368" y="1529575"/>
                </a:cubicBezTo>
                <a:cubicBezTo>
                  <a:pt x="1797368" y="1528622"/>
                  <a:pt x="1797368" y="1528622"/>
                  <a:pt x="1796415" y="1527670"/>
                </a:cubicBezTo>
                <a:cubicBezTo>
                  <a:pt x="1796415" y="1526717"/>
                  <a:pt x="1795463" y="1526717"/>
                  <a:pt x="1795463" y="1525765"/>
                </a:cubicBezTo>
                <a:cubicBezTo>
                  <a:pt x="1795463" y="1525765"/>
                  <a:pt x="1795463" y="1524812"/>
                  <a:pt x="1795463" y="1524812"/>
                </a:cubicBezTo>
                <a:cubicBezTo>
                  <a:pt x="1795463" y="1524812"/>
                  <a:pt x="1795463" y="1524812"/>
                  <a:pt x="1794510" y="1523860"/>
                </a:cubicBezTo>
                <a:cubicBezTo>
                  <a:pt x="1794510" y="1523860"/>
                  <a:pt x="1793558" y="1522907"/>
                  <a:pt x="1793558" y="1522907"/>
                </a:cubicBezTo>
                <a:cubicBezTo>
                  <a:pt x="1793558" y="1521955"/>
                  <a:pt x="1792605" y="1521955"/>
                  <a:pt x="1792605" y="1521955"/>
                </a:cubicBezTo>
                <a:cubicBezTo>
                  <a:pt x="1792605" y="1521955"/>
                  <a:pt x="1791653" y="1521002"/>
                  <a:pt x="1791653" y="1521002"/>
                </a:cubicBezTo>
                <a:cubicBezTo>
                  <a:pt x="1791653" y="1521002"/>
                  <a:pt x="1790700" y="1520050"/>
                  <a:pt x="1790700" y="1520050"/>
                </a:cubicBezTo>
                <a:cubicBezTo>
                  <a:pt x="1790700" y="1520050"/>
                  <a:pt x="1790700" y="1520050"/>
                  <a:pt x="1790700" y="1520050"/>
                </a:cubicBezTo>
                <a:lnTo>
                  <a:pt x="1889760" y="1347647"/>
                </a:lnTo>
                <a:cubicBezTo>
                  <a:pt x="1889760" y="1347647"/>
                  <a:pt x="1889760" y="1347647"/>
                  <a:pt x="1889760" y="1347647"/>
                </a:cubicBezTo>
                <a:cubicBezTo>
                  <a:pt x="1890713" y="1347647"/>
                  <a:pt x="1890713" y="1347647"/>
                  <a:pt x="1891665" y="1347647"/>
                </a:cubicBezTo>
                <a:cubicBezTo>
                  <a:pt x="1892618" y="1347647"/>
                  <a:pt x="1892618" y="1347647"/>
                  <a:pt x="1893570" y="1347647"/>
                </a:cubicBezTo>
                <a:cubicBezTo>
                  <a:pt x="1894523" y="1347647"/>
                  <a:pt x="1894523" y="1347647"/>
                  <a:pt x="1895475" y="1347647"/>
                </a:cubicBezTo>
                <a:cubicBezTo>
                  <a:pt x="1896428" y="1347647"/>
                  <a:pt x="1896428" y="1347647"/>
                  <a:pt x="1897380" y="1347647"/>
                </a:cubicBezTo>
                <a:cubicBezTo>
                  <a:pt x="1897380" y="1347647"/>
                  <a:pt x="1898333" y="1347647"/>
                  <a:pt x="1898333" y="1347647"/>
                </a:cubicBezTo>
                <a:cubicBezTo>
                  <a:pt x="1898333" y="1347647"/>
                  <a:pt x="1899285" y="1347647"/>
                  <a:pt x="1899285" y="1347647"/>
                </a:cubicBezTo>
                <a:cubicBezTo>
                  <a:pt x="1900238" y="1347647"/>
                  <a:pt x="1900238" y="1347647"/>
                  <a:pt x="1901190" y="1347647"/>
                </a:cubicBezTo>
                <a:cubicBezTo>
                  <a:pt x="1902143" y="1347647"/>
                  <a:pt x="1902143" y="1347647"/>
                  <a:pt x="1903095" y="1347647"/>
                </a:cubicBezTo>
                <a:cubicBezTo>
                  <a:pt x="1904048" y="1347647"/>
                  <a:pt x="1904048" y="1347647"/>
                  <a:pt x="1905000" y="1347647"/>
                </a:cubicBezTo>
                <a:cubicBezTo>
                  <a:pt x="1905953" y="1347647"/>
                  <a:pt x="1905953" y="1347647"/>
                  <a:pt x="1905953" y="1347647"/>
                </a:cubicBezTo>
                <a:cubicBezTo>
                  <a:pt x="1906905" y="1347647"/>
                  <a:pt x="1906905" y="1347647"/>
                  <a:pt x="1907858" y="1346695"/>
                </a:cubicBezTo>
                <a:cubicBezTo>
                  <a:pt x="1908810" y="1346695"/>
                  <a:pt x="1908810" y="1346695"/>
                  <a:pt x="1909763" y="1345742"/>
                </a:cubicBezTo>
                <a:cubicBezTo>
                  <a:pt x="1910715" y="1345742"/>
                  <a:pt x="1910715" y="1344790"/>
                  <a:pt x="1911668" y="1344790"/>
                </a:cubicBezTo>
                <a:cubicBezTo>
                  <a:pt x="1911668" y="1344790"/>
                  <a:pt x="1912620" y="1344790"/>
                  <a:pt x="1912620" y="1344790"/>
                </a:cubicBezTo>
                <a:cubicBezTo>
                  <a:pt x="1912620" y="1344790"/>
                  <a:pt x="1912620" y="1344790"/>
                  <a:pt x="1913573" y="1343837"/>
                </a:cubicBezTo>
                <a:cubicBezTo>
                  <a:pt x="1913573" y="1343837"/>
                  <a:pt x="1914525" y="1342885"/>
                  <a:pt x="1914525" y="1342885"/>
                </a:cubicBezTo>
                <a:cubicBezTo>
                  <a:pt x="1915478" y="1342885"/>
                  <a:pt x="1915478" y="1341932"/>
                  <a:pt x="1915478" y="1341932"/>
                </a:cubicBezTo>
                <a:cubicBezTo>
                  <a:pt x="1915478" y="1341932"/>
                  <a:pt x="1916430" y="1340980"/>
                  <a:pt x="1916430" y="1340980"/>
                </a:cubicBezTo>
                <a:cubicBezTo>
                  <a:pt x="1916430" y="1340980"/>
                  <a:pt x="1917383" y="1340027"/>
                  <a:pt x="1917383" y="1340027"/>
                </a:cubicBezTo>
                <a:cubicBezTo>
                  <a:pt x="1917383" y="1340027"/>
                  <a:pt x="1918335" y="1339075"/>
                  <a:pt x="1918335" y="1339075"/>
                </a:cubicBezTo>
                <a:cubicBezTo>
                  <a:pt x="1918335" y="1339075"/>
                  <a:pt x="1919288" y="1338122"/>
                  <a:pt x="1919288" y="1338122"/>
                </a:cubicBezTo>
                <a:cubicBezTo>
                  <a:pt x="1919288" y="1338122"/>
                  <a:pt x="1920240" y="1337170"/>
                  <a:pt x="1920240" y="1337170"/>
                </a:cubicBezTo>
                <a:cubicBezTo>
                  <a:pt x="1920240" y="1337170"/>
                  <a:pt x="1920240" y="1337170"/>
                  <a:pt x="1921193" y="1336217"/>
                </a:cubicBezTo>
                <a:cubicBezTo>
                  <a:pt x="1921193" y="1336217"/>
                  <a:pt x="1921193" y="1335265"/>
                  <a:pt x="1921193" y="1335265"/>
                </a:cubicBezTo>
                <a:cubicBezTo>
                  <a:pt x="1921193" y="1334312"/>
                  <a:pt x="1922145" y="1334312"/>
                  <a:pt x="1922145" y="1333360"/>
                </a:cubicBezTo>
                <a:cubicBezTo>
                  <a:pt x="1922145" y="1332407"/>
                  <a:pt x="1922145" y="1332407"/>
                  <a:pt x="1923098" y="1331455"/>
                </a:cubicBezTo>
                <a:cubicBezTo>
                  <a:pt x="1923098" y="1330502"/>
                  <a:pt x="1923098" y="1330502"/>
                  <a:pt x="1924050" y="1329550"/>
                </a:cubicBezTo>
                <a:cubicBezTo>
                  <a:pt x="1924050" y="1328597"/>
                  <a:pt x="1924050" y="1328597"/>
                  <a:pt x="1924050" y="1327645"/>
                </a:cubicBezTo>
                <a:cubicBezTo>
                  <a:pt x="1924050" y="1327645"/>
                  <a:pt x="1924050" y="1327645"/>
                  <a:pt x="1924050" y="1327645"/>
                </a:cubicBezTo>
                <a:lnTo>
                  <a:pt x="2123123" y="1327645"/>
                </a:lnTo>
                <a:cubicBezTo>
                  <a:pt x="2123123" y="1327645"/>
                  <a:pt x="2123123" y="1327645"/>
                  <a:pt x="2123123" y="1327645"/>
                </a:cubicBezTo>
                <a:cubicBezTo>
                  <a:pt x="2123123" y="1328597"/>
                  <a:pt x="2123123" y="1328597"/>
                  <a:pt x="2123123" y="1329550"/>
                </a:cubicBezTo>
                <a:cubicBezTo>
                  <a:pt x="2123123" y="1330502"/>
                  <a:pt x="2123123" y="1330502"/>
                  <a:pt x="2124075" y="1331455"/>
                </a:cubicBezTo>
                <a:cubicBezTo>
                  <a:pt x="2124075" y="1332407"/>
                  <a:pt x="2124075" y="1332407"/>
                  <a:pt x="2125028" y="1333360"/>
                </a:cubicBezTo>
                <a:cubicBezTo>
                  <a:pt x="2125028" y="1334312"/>
                  <a:pt x="2125980" y="1334312"/>
                  <a:pt x="2125980" y="1335265"/>
                </a:cubicBezTo>
                <a:cubicBezTo>
                  <a:pt x="2125980" y="1335265"/>
                  <a:pt x="2125980" y="1336217"/>
                  <a:pt x="2125980" y="1336217"/>
                </a:cubicBezTo>
                <a:cubicBezTo>
                  <a:pt x="2125980" y="1336217"/>
                  <a:pt x="2125980" y="1336217"/>
                  <a:pt x="2126933" y="1337170"/>
                </a:cubicBezTo>
                <a:cubicBezTo>
                  <a:pt x="2126933" y="1337170"/>
                  <a:pt x="2127885" y="1338122"/>
                  <a:pt x="2127885" y="1338122"/>
                </a:cubicBezTo>
                <a:cubicBezTo>
                  <a:pt x="2127885" y="1339075"/>
                  <a:pt x="2128838" y="1339075"/>
                  <a:pt x="2128838" y="1340027"/>
                </a:cubicBezTo>
                <a:cubicBezTo>
                  <a:pt x="2128838" y="1340027"/>
                  <a:pt x="2129790" y="1340980"/>
                  <a:pt x="2129790" y="1340980"/>
                </a:cubicBezTo>
                <a:cubicBezTo>
                  <a:pt x="2129790" y="1340980"/>
                  <a:pt x="2130743" y="1341932"/>
                  <a:pt x="2130743" y="1341932"/>
                </a:cubicBezTo>
                <a:cubicBezTo>
                  <a:pt x="2130743" y="1341932"/>
                  <a:pt x="2131695" y="1342885"/>
                  <a:pt x="2131695" y="1342885"/>
                </a:cubicBezTo>
                <a:cubicBezTo>
                  <a:pt x="2131695" y="1342885"/>
                  <a:pt x="2132648" y="1343837"/>
                  <a:pt x="2132648" y="1343837"/>
                </a:cubicBezTo>
                <a:cubicBezTo>
                  <a:pt x="2132648" y="1343837"/>
                  <a:pt x="2133600" y="1344790"/>
                  <a:pt x="2133600" y="1344790"/>
                </a:cubicBezTo>
                <a:cubicBezTo>
                  <a:pt x="2133600" y="1344790"/>
                  <a:pt x="2133600" y="1344790"/>
                  <a:pt x="2134553" y="1345742"/>
                </a:cubicBezTo>
                <a:cubicBezTo>
                  <a:pt x="2134553" y="1345742"/>
                  <a:pt x="2135505" y="1345742"/>
                  <a:pt x="2135505" y="1345742"/>
                </a:cubicBezTo>
                <a:cubicBezTo>
                  <a:pt x="2136458" y="1345742"/>
                  <a:pt x="2136458" y="1346695"/>
                  <a:pt x="2137410" y="1346695"/>
                </a:cubicBezTo>
                <a:cubicBezTo>
                  <a:pt x="2138363" y="1346695"/>
                  <a:pt x="2138363" y="1346695"/>
                  <a:pt x="2139315" y="1347647"/>
                </a:cubicBezTo>
                <a:cubicBezTo>
                  <a:pt x="2140268" y="1347647"/>
                  <a:pt x="2140268" y="1347647"/>
                  <a:pt x="2141220" y="1348600"/>
                </a:cubicBezTo>
                <a:cubicBezTo>
                  <a:pt x="2141220" y="1348600"/>
                  <a:pt x="2142173" y="1348600"/>
                  <a:pt x="2142173" y="1348600"/>
                </a:cubicBezTo>
                <a:cubicBezTo>
                  <a:pt x="2143125" y="1348600"/>
                  <a:pt x="2143125" y="1348600"/>
                  <a:pt x="2144078" y="1348600"/>
                </a:cubicBezTo>
                <a:cubicBezTo>
                  <a:pt x="2145030" y="1348600"/>
                  <a:pt x="2145030" y="1348600"/>
                  <a:pt x="2145983" y="1348600"/>
                </a:cubicBezTo>
                <a:cubicBezTo>
                  <a:pt x="2146935" y="1348600"/>
                  <a:pt x="2146935" y="1348600"/>
                  <a:pt x="2147888" y="1348600"/>
                </a:cubicBezTo>
                <a:cubicBezTo>
                  <a:pt x="2147888" y="1348600"/>
                  <a:pt x="2148840" y="1348600"/>
                  <a:pt x="2148840" y="1348600"/>
                </a:cubicBezTo>
                <a:cubicBezTo>
                  <a:pt x="2148840" y="1348600"/>
                  <a:pt x="2149793" y="1348600"/>
                  <a:pt x="2149793" y="1348600"/>
                </a:cubicBezTo>
                <a:cubicBezTo>
                  <a:pt x="2150745" y="1348600"/>
                  <a:pt x="2150745" y="1348600"/>
                  <a:pt x="2151698" y="1348600"/>
                </a:cubicBezTo>
                <a:cubicBezTo>
                  <a:pt x="2152650" y="1348600"/>
                  <a:pt x="2152650" y="1348600"/>
                  <a:pt x="2153603" y="1348600"/>
                </a:cubicBezTo>
                <a:cubicBezTo>
                  <a:pt x="2154555" y="1348600"/>
                  <a:pt x="2154555" y="1348600"/>
                  <a:pt x="2155508" y="1348600"/>
                </a:cubicBezTo>
                <a:cubicBezTo>
                  <a:pt x="2156460" y="1348600"/>
                  <a:pt x="2156460" y="1348600"/>
                  <a:pt x="2157413" y="1348600"/>
                </a:cubicBezTo>
                <a:cubicBezTo>
                  <a:pt x="2157413" y="1348600"/>
                  <a:pt x="2157413" y="1348600"/>
                  <a:pt x="2157413" y="1348600"/>
                </a:cubicBezTo>
                <a:lnTo>
                  <a:pt x="2256473" y="1521002"/>
                </a:lnTo>
                <a:cubicBezTo>
                  <a:pt x="2256473" y="1521002"/>
                  <a:pt x="2256473" y="1521002"/>
                  <a:pt x="2256473" y="1521002"/>
                </a:cubicBezTo>
                <a:cubicBezTo>
                  <a:pt x="2256473" y="1521002"/>
                  <a:pt x="2255520" y="1521955"/>
                  <a:pt x="2255520" y="1521955"/>
                </a:cubicBezTo>
                <a:cubicBezTo>
                  <a:pt x="2255520" y="1521955"/>
                  <a:pt x="2254568" y="1522907"/>
                  <a:pt x="2254568" y="1522907"/>
                </a:cubicBezTo>
                <a:cubicBezTo>
                  <a:pt x="2254568" y="1522907"/>
                  <a:pt x="2253615" y="1523860"/>
                  <a:pt x="2253615" y="1523860"/>
                </a:cubicBezTo>
                <a:cubicBezTo>
                  <a:pt x="2253615" y="1523860"/>
                  <a:pt x="2252663" y="1524812"/>
                  <a:pt x="2252663" y="1524812"/>
                </a:cubicBezTo>
                <a:cubicBezTo>
                  <a:pt x="2252663" y="1524812"/>
                  <a:pt x="2252663" y="1524812"/>
                  <a:pt x="2251710" y="1525765"/>
                </a:cubicBezTo>
                <a:cubicBezTo>
                  <a:pt x="2250758" y="1526717"/>
                  <a:pt x="2251710" y="1526717"/>
                  <a:pt x="2251710" y="1526717"/>
                </a:cubicBezTo>
                <a:cubicBezTo>
                  <a:pt x="2251710" y="1527670"/>
                  <a:pt x="2250758" y="1527670"/>
                  <a:pt x="2250758" y="1528622"/>
                </a:cubicBezTo>
                <a:cubicBezTo>
                  <a:pt x="2250758" y="1529575"/>
                  <a:pt x="2250758" y="1529575"/>
                  <a:pt x="2249805" y="1530527"/>
                </a:cubicBezTo>
                <a:cubicBezTo>
                  <a:pt x="2249805" y="1531480"/>
                  <a:pt x="2249805" y="1531480"/>
                  <a:pt x="2248853" y="1532432"/>
                </a:cubicBezTo>
                <a:cubicBezTo>
                  <a:pt x="2248853" y="1532432"/>
                  <a:pt x="2248853" y="1533385"/>
                  <a:pt x="2248853" y="1533385"/>
                </a:cubicBezTo>
                <a:cubicBezTo>
                  <a:pt x="2248853" y="1534337"/>
                  <a:pt x="2248853" y="1534337"/>
                  <a:pt x="2248853" y="1535290"/>
                </a:cubicBezTo>
                <a:cubicBezTo>
                  <a:pt x="2248853" y="1536242"/>
                  <a:pt x="2248853" y="1536242"/>
                  <a:pt x="2248853" y="1537195"/>
                </a:cubicBezTo>
                <a:cubicBezTo>
                  <a:pt x="2248853" y="1538147"/>
                  <a:pt x="2248853" y="1538147"/>
                  <a:pt x="2248853" y="1539100"/>
                </a:cubicBezTo>
                <a:cubicBezTo>
                  <a:pt x="2248853" y="1539100"/>
                  <a:pt x="2248853" y="1540052"/>
                  <a:pt x="2248853" y="1540052"/>
                </a:cubicBezTo>
                <a:cubicBezTo>
                  <a:pt x="2248853" y="1540052"/>
                  <a:pt x="2248853" y="1541005"/>
                  <a:pt x="2248853" y="1541005"/>
                </a:cubicBezTo>
                <a:cubicBezTo>
                  <a:pt x="2248853" y="1541957"/>
                  <a:pt x="2248853" y="1541957"/>
                  <a:pt x="2248853" y="1542910"/>
                </a:cubicBezTo>
                <a:cubicBezTo>
                  <a:pt x="2248853" y="1543862"/>
                  <a:pt x="2248853" y="1543862"/>
                  <a:pt x="2248853" y="1544815"/>
                </a:cubicBezTo>
                <a:cubicBezTo>
                  <a:pt x="2248853" y="1545767"/>
                  <a:pt x="2248853" y="1545767"/>
                  <a:pt x="2248853" y="1546720"/>
                </a:cubicBezTo>
                <a:cubicBezTo>
                  <a:pt x="2248853" y="1547672"/>
                  <a:pt x="2248853" y="1547672"/>
                  <a:pt x="2248853" y="1548625"/>
                </a:cubicBezTo>
                <a:cubicBezTo>
                  <a:pt x="2248853" y="1549577"/>
                  <a:pt x="2248853" y="1549577"/>
                  <a:pt x="2249805" y="1550530"/>
                </a:cubicBezTo>
                <a:cubicBezTo>
                  <a:pt x="2249805" y="1551482"/>
                  <a:pt x="2249805" y="1551482"/>
                  <a:pt x="2250758" y="1552435"/>
                </a:cubicBezTo>
                <a:cubicBezTo>
                  <a:pt x="2250758" y="1553387"/>
                  <a:pt x="2251710" y="1553387"/>
                  <a:pt x="2251710" y="1554340"/>
                </a:cubicBezTo>
                <a:cubicBezTo>
                  <a:pt x="2251710" y="1554340"/>
                  <a:pt x="2251710" y="1555292"/>
                  <a:pt x="2251710" y="1555292"/>
                </a:cubicBezTo>
                <a:cubicBezTo>
                  <a:pt x="2251710" y="1555292"/>
                  <a:pt x="2251710" y="1555292"/>
                  <a:pt x="2252663" y="1556245"/>
                </a:cubicBezTo>
                <a:cubicBezTo>
                  <a:pt x="2252663" y="1556245"/>
                  <a:pt x="2253615" y="1557197"/>
                  <a:pt x="2253615" y="1557197"/>
                </a:cubicBezTo>
                <a:cubicBezTo>
                  <a:pt x="2253615" y="1558150"/>
                  <a:pt x="2254568" y="1558150"/>
                  <a:pt x="2254568" y="1558150"/>
                </a:cubicBezTo>
                <a:cubicBezTo>
                  <a:pt x="2254568" y="1558150"/>
                  <a:pt x="2255520" y="1559102"/>
                  <a:pt x="2255520" y="1559102"/>
                </a:cubicBezTo>
                <a:cubicBezTo>
                  <a:pt x="2255520" y="1559102"/>
                  <a:pt x="2256473" y="1560055"/>
                  <a:pt x="2256473" y="1560055"/>
                </a:cubicBezTo>
                <a:cubicBezTo>
                  <a:pt x="2256473" y="1560055"/>
                  <a:pt x="2256473" y="1560055"/>
                  <a:pt x="2256473" y="1560055"/>
                </a:cubicBezTo>
                <a:lnTo>
                  <a:pt x="2155508" y="1730552"/>
                </a:lnTo>
                <a:close/>
                <a:moveTo>
                  <a:pt x="1781175" y="1946770"/>
                </a:moveTo>
                <a:cubicBezTo>
                  <a:pt x="1781175" y="1946770"/>
                  <a:pt x="1780223" y="1946770"/>
                  <a:pt x="1780223" y="1946770"/>
                </a:cubicBezTo>
                <a:cubicBezTo>
                  <a:pt x="1779270" y="1946770"/>
                  <a:pt x="1778318" y="1946770"/>
                  <a:pt x="1777365" y="1945817"/>
                </a:cubicBezTo>
                <a:cubicBezTo>
                  <a:pt x="1776413" y="1945817"/>
                  <a:pt x="1775460" y="1945817"/>
                  <a:pt x="1774508" y="1945817"/>
                </a:cubicBezTo>
                <a:cubicBezTo>
                  <a:pt x="1773555" y="1945817"/>
                  <a:pt x="1773555" y="1945817"/>
                  <a:pt x="1772603" y="1945817"/>
                </a:cubicBezTo>
                <a:cubicBezTo>
                  <a:pt x="1772603" y="1945817"/>
                  <a:pt x="1771650" y="1945817"/>
                  <a:pt x="1771650" y="1945817"/>
                </a:cubicBezTo>
                <a:cubicBezTo>
                  <a:pt x="1770698" y="1945817"/>
                  <a:pt x="1769745" y="1945817"/>
                  <a:pt x="1768793" y="1945817"/>
                </a:cubicBezTo>
                <a:cubicBezTo>
                  <a:pt x="1767840" y="1945817"/>
                  <a:pt x="1766888" y="1945817"/>
                  <a:pt x="1765935" y="1945817"/>
                </a:cubicBezTo>
                <a:cubicBezTo>
                  <a:pt x="1764983" y="1945817"/>
                  <a:pt x="1764030" y="1945817"/>
                  <a:pt x="1763078" y="1946770"/>
                </a:cubicBezTo>
                <a:cubicBezTo>
                  <a:pt x="1762125" y="1946770"/>
                  <a:pt x="1761173" y="1947722"/>
                  <a:pt x="1760220" y="1947722"/>
                </a:cubicBezTo>
                <a:cubicBezTo>
                  <a:pt x="1759268" y="1947722"/>
                  <a:pt x="1758315" y="1948675"/>
                  <a:pt x="1758315" y="1948675"/>
                </a:cubicBezTo>
                <a:cubicBezTo>
                  <a:pt x="1757363" y="1948675"/>
                  <a:pt x="1756410" y="1949627"/>
                  <a:pt x="1756410" y="1949627"/>
                </a:cubicBezTo>
                <a:cubicBezTo>
                  <a:pt x="1755458" y="1950580"/>
                  <a:pt x="1755458" y="1950580"/>
                  <a:pt x="1754505" y="1951532"/>
                </a:cubicBezTo>
                <a:cubicBezTo>
                  <a:pt x="1753553" y="1952485"/>
                  <a:pt x="1753553" y="1952485"/>
                  <a:pt x="1752600" y="1953437"/>
                </a:cubicBezTo>
                <a:cubicBezTo>
                  <a:pt x="1751648" y="1954390"/>
                  <a:pt x="1751648" y="1954390"/>
                  <a:pt x="1750695" y="1955342"/>
                </a:cubicBezTo>
                <a:cubicBezTo>
                  <a:pt x="1749743" y="1956295"/>
                  <a:pt x="1749743" y="1957247"/>
                  <a:pt x="1748790" y="1957247"/>
                </a:cubicBezTo>
                <a:cubicBezTo>
                  <a:pt x="1748790" y="1957247"/>
                  <a:pt x="1748790" y="1957247"/>
                  <a:pt x="1747838" y="1958200"/>
                </a:cubicBezTo>
                <a:cubicBezTo>
                  <a:pt x="1747838" y="1958200"/>
                  <a:pt x="1747838" y="1959152"/>
                  <a:pt x="1746885" y="1959152"/>
                </a:cubicBezTo>
                <a:cubicBezTo>
                  <a:pt x="1746885" y="1960105"/>
                  <a:pt x="1745933" y="1961057"/>
                  <a:pt x="1745933" y="1962010"/>
                </a:cubicBezTo>
                <a:cubicBezTo>
                  <a:pt x="1745933" y="1962962"/>
                  <a:pt x="1744980" y="1963915"/>
                  <a:pt x="1744980" y="1964867"/>
                </a:cubicBezTo>
                <a:cubicBezTo>
                  <a:pt x="1744980" y="1964867"/>
                  <a:pt x="1744980" y="1965820"/>
                  <a:pt x="1744980" y="1965820"/>
                </a:cubicBezTo>
                <a:lnTo>
                  <a:pt x="1545908" y="1965820"/>
                </a:lnTo>
                <a:cubicBezTo>
                  <a:pt x="1545908" y="1965820"/>
                  <a:pt x="1545908" y="1965820"/>
                  <a:pt x="1545908" y="1965820"/>
                </a:cubicBezTo>
                <a:cubicBezTo>
                  <a:pt x="1545908" y="1964867"/>
                  <a:pt x="1545908" y="1964867"/>
                  <a:pt x="1545908" y="1963915"/>
                </a:cubicBezTo>
                <a:cubicBezTo>
                  <a:pt x="1545908" y="1962962"/>
                  <a:pt x="1545908" y="1962962"/>
                  <a:pt x="1544955" y="1962010"/>
                </a:cubicBezTo>
                <a:cubicBezTo>
                  <a:pt x="1544955" y="1961057"/>
                  <a:pt x="1544955" y="1961057"/>
                  <a:pt x="1544003" y="1960105"/>
                </a:cubicBezTo>
                <a:cubicBezTo>
                  <a:pt x="1544003" y="1959152"/>
                  <a:pt x="1543050" y="1959152"/>
                  <a:pt x="1543050" y="1958200"/>
                </a:cubicBezTo>
                <a:cubicBezTo>
                  <a:pt x="1543050" y="1958200"/>
                  <a:pt x="1543050" y="1957247"/>
                  <a:pt x="1543050" y="1957247"/>
                </a:cubicBezTo>
                <a:cubicBezTo>
                  <a:pt x="1543050" y="1957247"/>
                  <a:pt x="1543050" y="1957247"/>
                  <a:pt x="1542098" y="1956295"/>
                </a:cubicBezTo>
                <a:cubicBezTo>
                  <a:pt x="1542098" y="1956295"/>
                  <a:pt x="1541145" y="1955342"/>
                  <a:pt x="1541145" y="1955342"/>
                </a:cubicBezTo>
                <a:cubicBezTo>
                  <a:pt x="1541145" y="1954390"/>
                  <a:pt x="1540193" y="1954390"/>
                  <a:pt x="1540193" y="1954390"/>
                </a:cubicBezTo>
                <a:cubicBezTo>
                  <a:pt x="1540193" y="1954390"/>
                  <a:pt x="1539240" y="1953437"/>
                  <a:pt x="1539240" y="1953437"/>
                </a:cubicBezTo>
                <a:cubicBezTo>
                  <a:pt x="1539240" y="1953437"/>
                  <a:pt x="1538288" y="1952485"/>
                  <a:pt x="1538288" y="1952485"/>
                </a:cubicBezTo>
                <a:cubicBezTo>
                  <a:pt x="1538288" y="1952485"/>
                  <a:pt x="1537335" y="1951532"/>
                  <a:pt x="1537335" y="1951532"/>
                </a:cubicBezTo>
                <a:cubicBezTo>
                  <a:pt x="1537335" y="1951532"/>
                  <a:pt x="1536383" y="1950580"/>
                  <a:pt x="1536383" y="1950580"/>
                </a:cubicBezTo>
                <a:cubicBezTo>
                  <a:pt x="1536383" y="1950580"/>
                  <a:pt x="1535430" y="1949627"/>
                  <a:pt x="1535430" y="1949627"/>
                </a:cubicBezTo>
                <a:cubicBezTo>
                  <a:pt x="1535430" y="1949627"/>
                  <a:pt x="1535430" y="1949627"/>
                  <a:pt x="1534478" y="1948675"/>
                </a:cubicBezTo>
                <a:cubicBezTo>
                  <a:pt x="1534478" y="1948675"/>
                  <a:pt x="1533525" y="1948675"/>
                  <a:pt x="1533525" y="1948675"/>
                </a:cubicBezTo>
                <a:cubicBezTo>
                  <a:pt x="1532573" y="1948675"/>
                  <a:pt x="1532573" y="1947722"/>
                  <a:pt x="1531620" y="1947722"/>
                </a:cubicBezTo>
                <a:cubicBezTo>
                  <a:pt x="1530668" y="1947722"/>
                  <a:pt x="1530668" y="1947722"/>
                  <a:pt x="1529715" y="1946770"/>
                </a:cubicBezTo>
                <a:cubicBezTo>
                  <a:pt x="1528763" y="1946770"/>
                  <a:pt x="1528763" y="1946770"/>
                  <a:pt x="1527810" y="1945817"/>
                </a:cubicBezTo>
                <a:cubicBezTo>
                  <a:pt x="1527810" y="1945817"/>
                  <a:pt x="1526858" y="1945817"/>
                  <a:pt x="1525905" y="1945817"/>
                </a:cubicBezTo>
                <a:cubicBezTo>
                  <a:pt x="1524953" y="1945817"/>
                  <a:pt x="1524953" y="1945817"/>
                  <a:pt x="1524000" y="1945817"/>
                </a:cubicBezTo>
                <a:cubicBezTo>
                  <a:pt x="1523048" y="1945817"/>
                  <a:pt x="1523048" y="1945817"/>
                  <a:pt x="1522095" y="1945817"/>
                </a:cubicBezTo>
                <a:cubicBezTo>
                  <a:pt x="1521143" y="1945817"/>
                  <a:pt x="1521143" y="1945817"/>
                  <a:pt x="1520190" y="1945817"/>
                </a:cubicBezTo>
                <a:cubicBezTo>
                  <a:pt x="1520190" y="1945817"/>
                  <a:pt x="1519238" y="1945817"/>
                  <a:pt x="1519238" y="1945817"/>
                </a:cubicBezTo>
                <a:cubicBezTo>
                  <a:pt x="1519238" y="1945817"/>
                  <a:pt x="1518285" y="1945817"/>
                  <a:pt x="1518285" y="1945817"/>
                </a:cubicBezTo>
                <a:cubicBezTo>
                  <a:pt x="1517333" y="1945817"/>
                  <a:pt x="1517333" y="1945817"/>
                  <a:pt x="1516380" y="1945817"/>
                </a:cubicBezTo>
                <a:cubicBezTo>
                  <a:pt x="1515428" y="1945817"/>
                  <a:pt x="1515428" y="1945817"/>
                  <a:pt x="1514475" y="1945817"/>
                </a:cubicBezTo>
                <a:cubicBezTo>
                  <a:pt x="1513523" y="1945817"/>
                  <a:pt x="1513523" y="1945817"/>
                  <a:pt x="1512570" y="1945817"/>
                </a:cubicBezTo>
                <a:cubicBezTo>
                  <a:pt x="1511618" y="1945817"/>
                  <a:pt x="1511618" y="1945817"/>
                  <a:pt x="1510665" y="1945817"/>
                </a:cubicBezTo>
                <a:cubicBezTo>
                  <a:pt x="1510665" y="1945817"/>
                  <a:pt x="1510665" y="1945817"/>
                  <a:pt x="1510665" y="1945817"/>
                </a:cubicBezTo>
                <a:lnTo>
                  <a:pt x="1411605" y="1773415"/>
                </a:lnTo>
                <a:cubicBezTo>
                  <a:pt x="1411605" y="1773415"/>
                  <a:pt x="1411605" y="1773415"/>
                  <a:pt x="1411605" y="1773415"/>
                </a:cubicBezTo>
                <a:cubicBezTo>
                  <a:pt x="1411605" y="1773415"/>
                  <a:pt x="1412558" y="1772462"/>
                  <a:pt x="1412558" y="1772462"/>
                </a:cubicBezTo>
                <a:cubicBezTo>
                  <a:pt x="1412558" y="1772462"/>
                  <a:pt x="1413510" y="1771510"/>
                  <a:pt x="1413510" y="1771510"/>
                </a:cubicBezTo>
                <a:cubicBezTo>
                  <a:pt x="1413510" y="1771510"/>
                  <a:pt x="1414463" y="1770557"/>
                  <a:pt x="1414463" y="1770557"/>
                </a:cubicBezTo>
                <a:cubicBezTo>
                  <a:pt x="1414463" y="1770557"/>
                  <a:pt x="1415415" y="1769605"/>
                  <a:pt x="1415415" y="1769605"/>
                </a:cubicBezTo>
                <a:cubicBezTo>
                  <a:pt x="1415415" y="1769605"/>
                  <a:pt x="1415415" y="1769605"/>
                  <a:pt x="1416368" y="1768652"/>
                </a:cubicBezTo>
                <a:cubicBezTo>
                  <a:pt x="1416368" y="1768652"/>
                  <a:pt x="1416368" y="1767700"/>
                  <a:pt x="1416368" y="1767700"/>
                </a:cubicBezTo>
                <a:cubicBezTo>
                  <a:pt x="1416368" y="1766747"/>
                  <a:pt x="1417320" y="1766747"/>
                  <a:pt x="1417320" y="1765795"/>
                </a:cubicBezTo>
                <a:cubicBezTo>
                  <a:pt x="1417320" y="1764842"/>
                  <a:pt x="1417320" y="1764842"/>
                  <a:pt x="1418273" y="1763890"/>
                </a:cubicBezTo>
                <a:cubicBezTo>
                  <a:pt x="1418273" y="1762937"/>
                  <a:pt x="1418273" y="1762937"/>
                  <a:pt x="1419225" y="1761985"/>
                </a:cubicBezTo>
                <a:cubicBezTo>
                  <a:pt x="1419225" y="1761985"/>
                  <a:pt x="1419225" y="1761032"/>
                  <a:pt x="1419225" y="1760080"/>
                </a:cubicBezTo>
                <a:cubicBezTo>
                  <a:pt x="1419225" y="1759127"/>
                  <a:pt x="1419225" y="1759127"/>
                  <a:pt x="1419225" y="1758175"/>
                </a:cubicBezTo>
                <a:cubicBezTo>
                  <a:pt x="1419225" y="1757222"/>
                  <a:pt x="1419225" y="1757222"/>
                  <a:pt x="1419225" y="1756270"/>
                </a:cubicBezTo>
                <a:cubicBezTo>
                  <a:pt x="1419225" y="1755317"/>
                  <a:pt x="1419225" y="1755317"/>
                  <a:pt x="1419225" y="1754365"/>
                </a:cubicBezTo>
                <a:cubicBezTo>
                  <a:pt x="1419225" y="1754365"/>
                  <a:pt x="1419225" y="1753412"/>
                  <a:pt x="1419225" y="1753412"/>
                </a:cubicBezTo>
                <a:cubicBezTo>
                  <a:pt x="1419225" y="1753412"/>
                  <a:pt x="1419225" y="1752460"/>
                  <a:pt x="1419225" y="1752460"/>
                </a:cubicBezTo>
                <a:cubicBezTo>
                  <a:pt x="1419225" y="1751507"/>
                  <a:pt x="1419225" y="1751507"/>
                  <a:pt x="1419225" y="1750555"/>
                </a:cubicBezTo>
                <a:cubicBezTo>
                  <a:pt x="1419225" y="1749602"/>
                  <a:pt x="1419225" y="1749602"/>
                  <a:pt x="1419225" y="1748650"/>
                </a:cubicBezTo>
                <a:cubicBezTo>
                  <a:pt x="1419225" y="1747697"/>
                  <a:pt x="1419225" y="1747697"/>
                  <a:pt x="1419225" y="1746745"/>
                </a:cubicBezTo>
                <a:cubicBezTo>
                  <a:pt x="1419225" y="1745792"/>
                  <a:pt x="1419225" y="1745792"/>
                  <a:pt x="1419225" y="1744840"/>
                </a:cubicBezTo>
                <a:cubicBezTo>
                  <a:pt x="1419225" y="1743887"/>
                  <a:pt x="1419225" y="1743887"/>
                  <a:pt x="1418273" y="1742935"/>
                </a:cubicBezTo>
                <a:cubicBezTo>
                  <a:pt x="1418273" y="1741982"/>
                  <a:pt x="1418273" y="1741982"/>
                  <a:pt x="1417320" y="1741030"/>
                </a:cubicBezTo>
                <a:cubicBezTo>
                  <a:pt x="1417320" y="1740077"/>
                  <a:pt x="1416368" y="1740077"/>
                  <a:pt x="1416368" y="1739125"/>
                </a:cubicBezTo>
                <a:cubicBezTo>
                  <a:pt x="1416368" y="1739125"/>
                  <a:pt x="1416368" y="1738172"/>
                  <a:pt x="1416368" y="1738172"/>
                </a:cubicBezTo>
                <a:cubicBezTo>
                  <a:pt x="1416368" y="1738172"/>
                  <a:pt x="1416368" y="1738172"/>
                  <a:pt x="1415415" y="1737220"/>
                </a:cubicBezTo>
                <a:cubicBezTo>
                  <a:pt x="1415415" y="1737220"/>
                  <a:pt x="1414463" y="1736267"/>
                  <a:pt x="1414463" y="1736267"/>
                </a:cubicBezTo>
                <a:cubicBezTo>
                  <a:pt x="1414463" y="1735315"/>
                  <a:pt x="1413510" y="1735315"/>
                  <a:pt x="1413510" y="1735315"/>
                </a:cubicBezTo>
                <a:cubicBezTo>
                  <a:pt x="1413510" y="1735315"/>
                  <a:pt x="1412558" y="1734362"/>
                  <a:pt x="1412558" y="1734362"/>
                </a:cubicBezTo>
                <a:cubicBezTo>
                  <a:pt x="1412558" y="1734362"/>
                  <a:pt x="1411605" y="1733410"/>
                  <a:pt x="1411605" y="1733410"/>
                </a:cubicBezTo>
                <a:cubicBezTo>
                  <a:pt x="1411605" y="1733410"/>
                  <a:pt x="1411605" y="1733410"/>
                  <a:pt x="1411605" y="1733410"/>
                </a:cubicBezTo>
                <a:lnTo>
                  <a:pt x="1510665" y="1561007"/>
                </a:lnTo>
                <a:cubicBezTo>
                  <a:pt x="1510665" y="1561007"/>
                  <a:pt x="1510665" y="1561007"/>
                  <a:pt x="1510665" y="1561007"/>
                </a:cubicBezTo>
                <a:cubicBezTo>
                  <a:pt x="1511618" y="1561007"/>
                  <a:pt x="1511618" y="1561007"/>
                  <a:pt x="1512570" y="1561007"/>
                </a:cubicBezTo>
                <a:cubicBezTo>
                  <a:pt x="1513523" y="1561007"/>
                  <a:pt x="1513523" y="1561007"/>
                  <a:pt x="1514475" y="1561007"/>
                </a:cubicBezTo>
                <a:cubicBezTo>
                  <a:pt x="1515428" y="1561007"/>
                  <a:pt x="1515428" y="1561007"/>
                  <a:pt x="1516380" y="1561007"/>
                </a:cubicBezTo>
                <a:cubicBezTo>
                  <a:pt x="1517333" y="1561007"/>
                  <a:pt x="1517333" y="1561007"/>
                  <a:pt x="1518285" y="1561007"/>
                </a:cubicBezTo>
                <a:cubicBezTo>
                  <a:pt x="1518285" y="1561007"/>
                  <a:pt x="1519238" y="1561007"/>
                  <a:pt x="1519238" y="1561007"/>
                </a:cubicBezTo>
                <a:cubicBezTo>
                  <a:pt x="1519238" y="1561007"/>
                  <a:pt x="1520190" y="1561007"/>
                  <a:pt x="1520190" y="1561007"/>
                </a:cubicBezTo>
                <a:cubicBezTo>
                  <a:pt x="1521143" y="1561007"/>
                  <a:pt x="1521143" y="1561007"/>
                  <a:pt x="1522095" y="1561007"/>
                </a:cubicBezTo>
                <a:cubicBezTo>
                  <a:pt x="1523048" y="1561007"/>
                  <a:pt x="1523048" y="1561007"/>
                  <a:pt x="1524000" y="1561007"/>
                </a:cubicBezTo>
                <a:cubicBezTo>
                  <a:pt x="1524953" y="1561007"/>
                  <a:pt x="1524953" y="1561007"/>
                  <a:pt x="1525905" y="1561007"/>
                </a:cubicBezTo>
                <a:cubicBezTo>
                  <a:pt x="1526858" y="1561007"/>
                  <a:pt x="1526858" y="1561007"/>
                  <a:pt x="1526858" y="1561007"/>
                </a:cubicBezTo>
                <a:cubicBezTo>
                  <a:pt x="1527810" y="1561007"/>
                  <a:pt x="1527810" y="1561007"/>
                  <a:pt x="1528763" y="1560055"/>
                </a:cubicBezTo>
                <a:cubicBezTo>
                  <a:pt x="1529715" y="1560055"/>
                  <a:pt x="1529715" y="1560055"/>
                  <a:pt x="1530668" y="1559102"/>
                </a:cubicBezTo>
                <a:cubicBezTo>
                  <a:pt x="1531620" y="1559102"/>
                  <a:pt x="1531620" y="1558150"/>
                  <a:pt x="1532573" y="1558150"/>
                </a:cubicBezTo>
                <a:cubicBezTo>
                  <a:pt x="1532573" y="1558150"/>
                  <a:pt x="1533525" y="1558150"/>
                  <a:pt x="1533525" y="1558150"/>
                </a:cubicBezTo>
                <a:cubicBezTo>
                  <a:pt x="1533525" y="1558150"/>
                  <a:pt x="1533525" y="1558150"/>
                  <a:pt x="1534478" y="1557197"/>
                </a:cubicBezTo>
                <a:cubicBezTo>
                  <a:pt x="1534478" y="1557197"/>
                  <a:pt x="1535430" y="1556245"/>
                  <a:pt x="1535430" y="1556245"/>
                </a:cubicBezTo>
                <a:cubicBezTo>
                  <a:pt x="1536383" y="1556245"/>
                  <a:pt x="1536383" y="1555292"/>
                  <a:pt x="1536383" y="1555292"/>
                </a:cubicBezTo>
                <a:cubicBezTo>
                  <a:pt x="1536383" y="1555292"/>
                  <a:pt x="1537335" y="1554340"/>
                  <a:pt x="1537335" y="1554340"/>
                </a:cubicBezTo>
                <a:cubicBezTo>
                  <a:pt x="1537335" y="1554340"/>
                  <a:pt x="1538288" y="1553387"/>
                  <a:pt x="1538288" y="1553387"/>
                </a:cubicBezTo>
                <a:cubicBezTo>
                  <a:pt x="1538288" y="1553387"/>
                  <a:pt x="1539240" y="1552435"/>
                  <a:pt x="1539240" y="1552435"/>
                </a:cubicBezTo>
                <a:cubicBezTo>
                  <a:pt x="1539240" y="1552435"/>
                  <a:pt x="1540193" y="1551482"/>
                  <a:pt x="1540193" y="1551482"/>
                </a:cubicBezTo>
                <a:cubicBezTo>
                  <a:pt x="1540193" y="1551482"/>
                  <a:pt x="1541145" y="1550530"/>
                  <a:pt x="1541145" y="1550530"/>
                </a:cubicBezTo>
                <a:cubicBezTo>
                  <a:pt x="1541145" y="1550530"/>
                  <a:pt x="1541145" y="1550530"/>
                  <a:pt x="1542098" y="1549577"/>
                </a:cubicBezTo>
                <a:cubicBezTo>
                  <a:pt x="1542098" y="1549577"/>
                  <a:pt x="1542098" y="1548625"/>
                  <a:pt x="1542098" y="1548625"/>
                </a:cubicBezTo>
                <a:cubicBezTo>
                  <a:pt x="1542098" y="1547672"/>
                  <a:pt x="1543050" y="1547672"/>
                  <a:pt x="1543050" y="1546720"/>
                </a:cubicBezTo>
                <a:cubicBezTo>
                  <a:pt x="1543050" y="1545767"/>
                  <a:pt x="1543050" y="1545767"/>
                  <a:pt x="1544003" y="1544815"/>
                </a:cubicBezTo>
                <a:cubicBezTo>
                  <a:pt x="1544003" y="1543862"/>
                  <a:pt x="1544003" y="1543862"/>
                  <a:pt x="1544955" y="1542910"/>
                </a:cubicBezTo>
                <a:cubicBezTo>
                  <a:pt x="1544955" y="1542910"/>
                  <a:pt x="1544955" y="1541957"/>
                  <a:pt x="1544955" y="1541005"/>
                </a:cubicBezTo>
                <a:cubicBezTo>
                  <a:pt x="1544955" y="1541005"/>
                  <a:pt x="1544955" y="1541005"/>
                  <a:pt x="1544955" y="1541005"/>
                </a:cubicBezTo>
                <a:lnTo>
                  <a:pt x="1744028" y="1541005"/>
                </a:lnTo>
                <a:cubicBezTo>
                  <a:pt x="1744028" y="1541005"/>
                  <a:pt x="1744028" y="1541005"/>
                  <a:pt x="1744028" y="1541005"/>
                </a:cubicBezTo>
                <a:cubicBezTo>
                  <a:pt x="1744028" y="1541957"/>
                  <a:pt x="1744028" y="1541957"/>
                  <a:pt x="1744028" y="1542910"/>
                </a:cubicBezTo>
                <a:cubicBezTo>
                  <a:pt x="1744028" y="1543862"/>
                  <a:pt x="1744028" y="1543862"/>
                  <a:pt x="1744980" y="1544815"/>
                </a:cubicBezTo>
                <a:cubicBezTo>
                  <a:pt x="1744980" y="1545767"/>
                  <a:pt x="1744980" y="1545767"/>
                  <a:pt x="1745933" y="1546720"/>
                </a:cubicBezTo>
                <a:cubicBezTo>
                  <a:pt x="1745933" y="1547672"/>
                  <a:pt x="1746885" y="1547672"/>
                  <a:pt x="1746885" y="1548625"/>
                </a:cubicBezTo>
                <a:cubicBezTo>
                  <a:pt x="1746885" y="1548625"/>
                  <a:pt x="1746885" y="1549577"/>
                  <a:pt x="1746885" y="1549577"/>
                </a:cubicBezTo>
                <a:cubicBezTo>
                  <a:pt x="1746885" y="1549577"/>
                  <a:pt x="1746885" y="1549577"/>
                  <a:pt x="1747838" y="1550530"/>
                </a:cubicBezTo>
                <a:cubicBezTo>
                  <a:pt x="1747838" y="1550530"/>
                  <a:pt x="1748790" y="1551482"/>
                  <a:pt x="1748790" y="1551482"/>
                </a:cubicBezTo>
                <a:cubicBezTo>
                  <a:pt x="1748790" y="1552435"/>
                  <a:pt x="1749743" y="1552435"/>
                  <a:pt x="1749743" y="1553387"/>
                </a:cubicBezTo>
                <a:cubicBezTo>
                  <a:pt x="1749743" y="1553387"/>
                  <a:pt x="1750695" y="1554340"/>
                  <a:pt x="1750695" y="1554340"/>
                </a:cubicBezTo>
                <a:cubicBezTo>
                  <a:pt x="1750695" y="1554340"/>
                  <a:pt x="1751648" y="1555292"/>
                  <a:pt x="1751648" y="1555292"/>
                </a:cubicBezTo>
                <a:cubicBezTo>
                  <a:pt x="1751648" y="1555292"/>
                  <a:pt x="1752600" y="1556245"/>
                  <a:pt x="1752600" y="1556245"/>
                </a:cubicBezTo>
                <a:cubicBezTo>
                  <a:pt x="1752600" y="1556245"/>
                  <a:pt x="1753553" y="1557197"/>
                  <a:pt x="1753553" y="1557197"/>
                </a:cubicBezTo>
                <a:cubicBezTo>
                  <a:pt x="1753553" y="1557197"/>
                  <a:pt x="1754505" y="1558150"/>
                  <a:pt x="1754505" y="1558150"/>
                </a:cubicBezTo>
                <a:cubicBezTo>
                  <a:pt x="1754505" y="1558150"/>
                  <a:pt x="1754505" y="1558150"/>
                  <a:pt x="1755458" y="1559102"/>
                </a:cubicBezTo>
                <a:cubicBezTo>
                  <a:pt x="1755458" y="1559102"/>
                  <a:pt x="1756410" y="1559102"/>
                  <a:pt x="1756410" y="1559102"/>
                </a:cubicBezTo>
                <a:cubicBezTo>
                  <a:pt x="1757363" y="1559102"/>
                  <a:pt x="1757363" y="1560055"/>
                  <a:pt x="1758315" y="1560055"/>
                </a:cubicBezTo>
                <a:cubicBezTo>
                  <a:pt x="1759268" y="1560055"/>
                  <a:pt x="1759268" y="1560055"/>
                  <a:pt x="1760220" y="1561007"/>
                </a:cubicBezTo>
                <a:cubicBezTo>
                  <a:pt x="1761173" y="1561007"/>
                  <a:pt x="1761173" y="1561007"/>
                  <a:pt x="1762125" y="1561960"/>
                </a:cubicBezTo>
                <a:cubicBezTo>
                  <a:pt x="1762125" y="1561960"/>
                  <a:pt x="1763078" y="1561960"/>
                  <a:pt x="1763078" y="1561960"/>
                </a:cubicBezTo>
                <a:cubicBezTo>
                  <a:pt x="1764030" y="1561960"/>
                  <a:pt x="1764030" y="1561960"/>
                  <a:pt x="1764983" y="1561960"/>
                </a:cubicBezTo>
                <a:cubicBezTo>
                  <a:pt x="1765935" y="1561960"/>
                  <a:pt x="1765935" y="1561960"/>
                  <a:pt x="1766888" y="1561960"/>
                </a:cubicBezTo>
                <a:cubicBezTo>
                  <a:pt x="1767840" y="1561960"/>
                  <a:pt x="1767840" y="1561960"/>
                  <a:pt x="1768793" y="1561960"/>
                </a:cubicBezTo>
                <a:cubicBezTo>
                  <a:pt x="1768793" y="1561960"/>
                  <a:pt x="1769745" y="1561960"/>
                  <a:pt x="1769745" y="1561960"/>
                </a:cubicBezTo>
                <a:cubicBezTo>
                  <a:pt x="1769745" y="1561960"/>
                  <a:pt x="1770698" y="1561960"/>
                  <a:pt x="1770698" y="1561960"/>
                </a:cubicBezTo>
                <a:cubicBezTo>
                  <a:pt x="1771650" y="1561960"/>
                  <a:pt x="1771650" y="1561960"/>
                  <a:pt x="1772603" y="1561960"/>
                </a:cubicBezTo>
                <a:cubicBezTo>
                  <a:pt x="1773555" y="1561960"/>
                  <a:pt x="1773555" y="1561960"/>
                  <a:pt x="1774508" y="1561960"/>
                </a:cubicBezTo>
                <a:cubicBezTo>
                  <a:pt x="1775460" y="1561960"/>
                  <a:pt x="1775460" y="1561960"/>
                  <a:pt x="1776413" y="1561960"/>
                </a:cubicBezTo>
                <a:cubicBezTo>
                  <a:pt x="1777365" y="1561960"/>
                  <a:pt x="1777365" y="1561960"/>
                  <a:pt x="1778318" y="1561960"/>
                </a:cubicBezTo>
                <a:cubicBezTo>
                  <a:pt x="1778318" y="1561960"/>
                  <a:pt x="1778318" y="1561960"/>
                  <a:pt x="1778318" y="1561960"/>
                </a:cubicBezTo>
                <a:lnTo>
                  <a:pt x="1877378" y="1734362"/>
                </a:lnTo>
                <a:cubicBezTo>
                  <a:pt x="1877378" y="1734362"/>
                  <a:pt x="1877378" y="1734362"/>
                  <a:pt x="1877378" y="1734362"/>
                </a:cubicBezTo>
                <a:cubicBezTo>
                  <a:pt x="1877378" y="1734362"/>
                  <a:pt x="1876425" y="1735315"/>
                  <a:pt x="1876425" y="1735315"/>
                </a:cubicBezTo>
                <a:cubicBezTo>
                  <a:pt x="1876425" y="1735315"/>
                  <a:pt x="1875473" y="1736267"/>
                  <a:pt x="1875473" y="1736267"/>
                </a:cubicBezTo>
                <a:cubicBezTo>
                  <a:pt x="1875473" y="1736267"/>
                  <a:pt x="1874520" y="1737220"/>
                  <a:pt x="1874520" y="1737220"/>
                </a:cubicBezTo>
                <a:cubicBezTo>
                  <a:pt x="1874520" y="1737220"/>
                  <a:pt x="1873568" y="1738172"/>
                  <a:pt x="1873568" y="1738172"/>
                </a:cubicBezTo>
                <a:cubicBezTo>
                  <a:pt x="1873568" y="1738172"/>
                  <a:pt x="1873568" y="1738172"/>
                  <a:pt x="1872615" y="1739125"/>
                </a:cubicBezTo>
                <a:cubicBezTo>
                  <a:pt x="1872615" y="1739125"/>
                  <a:pt x="1872615" y="1740077"/>
                  <a:pt x="1872615" y="1740077"/>
                </a:cubicBezTo>
                <a:cubicBezTo>
                  <a:pt x="1872615" y="1741030"/>
                  <a:pt x="1871663" y="1741030"/>
                  <a:pt x="1871663" y="1741982"/>
                </a:cubicBezTo>
                <a:cubicBezTo>
                  <a:pt x="1871663" y="1742935"/>
                  <a:pt x="1871663" y="1742935"/>
                  <a:pt x="1870710" y="1743887"/>
                </a:cubicBezTo>
                <a:cubicBezTo>
                  <a:pt x="1870710" y="1744840"/>
                  <a:pt x="1870710" y="1744840"/>
                  <a:pt x="1869758" y="1745792"/>
                </a:cubicBezTo>
                <a:cubicBezTo>
                  <a:pt x="1869758" y="1745792"/>
                  <a:pt x="1869758" y="1746745"/>
                  <a:pt x="1869758" y="1746745"/>
                </a:cubicBezTo>
                <a:cubicBezTo>
                  <a:pt x="1869758" y="1747697"/>
                  <a:pt x="1869758" y="1747697"/>
                  <a:pt x="1869758" y="1748650"/>
                </a:cubicBezTo>
                <a:cubicBezTo>
                  <a:pt x="1869758" y="1749602"/>
                  <a:pt x="1869758" y="1749602"/>
                  <a:pt x="1869758" y="1750555"/>
                </a:cubicBezTo>
                <a:cubicBezTo>
                  <a:pt x="1869758" y="1751507"/>
                  <a:pt x="1869758" y="1751507"/>
                  <a:pt x="1869758" y="1752460"/>
                </a:cubicBezTo>
                <a:cubicBezTo>
                  <a:pt x="1869758" y="1752460"/>
                  <a:pt x="1869758" y="1753412"/>
                  <a:pt x="1869758" y="1753412"/>
                </a:cubicBezTo>
                <a:cubicBezTo>
                  <a:pt x="1869758" y="1753412"/>
                  <a:pt x="1869758" y="1754365"/>
                  <a:pt x="1869758" y="1754365"/>
                </a:cubicBezTo>
                <a:cubicBezTo>
                  <a:pt x="1869758" y="1755317"/>
                  <a:pt x="1869758" y="1755317"/>
                  <a:pt x="1869758" y="1756270"/>
                </a:cubicBezTo>
                <a:cubicBezTo>
                  <a:pt x="1869758" y="1757222"/>
                  <a:pt x="1869758" y="1757222"/>
                  <a:pt x="1869758" y="1758175"/>
                </a:cubicBezTo>
                <a:cubicBezTo>
                  <a:pt x="1869758" y="1759127"/>
                  <a:pt x="1869758" y="1759127"/>
                  <a:pt x="1869758" y="1760080"/>
                </a:cubicBezTo>
                <a:cubicBezTo>
                  <a:pt x="1869758" y="1761032"/>
                  <a:pt x="1869758" y="1761032"/>
                  <a:pt x="1869758" y="1761032"/>
                </a:cubicBezTo>
                <a:cubicBezTo>
                  <a:pt x="1869758" y="1761985"/>
                  <a:pt x="1869758" y="1761985"/>
                  <a:pt x="1870710" y="1762937"/>
                </a:cubicBezTo>
                <a:cubicBezTo>
                  <a:pt x="1870710" y="1763890"/>
                  <a:pt x="1870710" y="1763890"/>
                  <a:pt x="1871663" y="1764842"/>
                </a:cubicBezTo>
                <a:cubicBezTo>
                  <a:pt x="1871663" y="1765795"/>
                  <a:pt x="1872615" y="1765795"/>
                  <a:pt x="1872615" y="1766747"/>
                </a:cubicBezTo>
                <a:cubicBezTo>
                  <a:pt x="1872615" y="1766747"/>
                  <a:pt x="1872615" y="1767700"/>
                  <a:pt x="1872615" y="1767700"/>
                </a:cubicBezTo>
                <a:cubicBezTo>
                  <a:pt x="1872615" y="1767700"/>
                  <a:pt x="1872615" y="1767700"/>
                  <a:pt x="1873568" y="1768652"/>
                </a:cubicBezTo>
                <a:cubicBezTo>
                  <a:pt x="1873568" y="1768652"/>
                  <a:pt x="1874520" y="1769605"/>
                  <a:pt x="1874520" y="1769605"/>
                </a:cubicBezTo>
                <a:cubicBezTo>
                  <a:pt x="1874520" y="1770557"/>
                  <a:pt x="1875473" y="1770557"/>
                  <a:pt x="1875473" y="1770557"/>
                </a:cubicBezTo>
                <a:cubicBezTo>
                  <a:pt x="1875473" y="1770557"/>
                  <a:pt x="1876425" y="1771510"/>
                  <a:pt x="1876425" y="1771510"/>
                </a:cubicBezTo>
                <a:cubicBezTo>
                  <a:pt x="1876425" y="1771510"/>
                  <a:pt x="1877378" y="1772462"/>
                  <a:pt x="1877378" y="1772462"/>
                </a:cubicBezTo>
                <a:cubicBezTo>
                  <a:pt x="1877378" y="1772462"/>
                  <a:pt x="1877378" y="1772462"/>
                  <a:pt x="1877378" y="1772462"/>
                </a:cubicBezTo>
                <a:lnTo>
                  <a:pt x="1781175" y="1946770"/>
                </a:lnTo>
                <a:close/>
                <a:moveTo>
                  <a:pt x="1505903" y="2384920"/>
                </a:moveTo>
                <a:cubicBezTo>
                  <a:pt x="1505903" y="2384920"/>
                  <a:pt x="1504950" y="2385872"/>
                  <a:pt x="1504950" y="2385872"/>
                </a:cubicBezTo>
                <a:cubicBezTo>
                  <a:pt x="1504950" y="2385872"/>
                  <a:pt x="1503998" y="2386825"/>
                  <a:pt x="1503998" y="2386825"/>
                </a:cubicBezTo>
                <a:cubicBezTo>
                  <a:pt x="1503998" y="2386825"/>
                  <a:pt x="1503045" y="2387777"/>
                  <a:pt x="1503045" y="2387777"/>
                </a:cubicBezTo>
                <a:cubicBezTo>
                  <a:pt x="1503045" y="2387777"/>
                  <a:pt x="1502093" y="2388730"/>
                  <a:pt x="1502093" y="2388730"/>
                </a:cubicBezTo>
                <a:cubicBezTo>
                  <a:pt x="1502093" y="2388730"/>
                  <a:pt x="1502093" y="2388730"/>
                  <a:pt x="1501140" y="2389682"/>
                </a:cubicBezTo>
                <a:cubicBezTo>
                  <a:pt x="1501140" y="2389682"/>
                  <a:pt x="1501140" y="2390635"/>
                  <a:pt x="1501140" y="2390635"/>
                </a:cubicBezTo>
                <a:cubicBezTo>
                  <a:pt x="1501140" y="2391587"/>
                  <a:pt x="1500188" y="2391587"/>
                  <a:pt x="1500188" y="2392540"/>
                </a:cubicBezTo>
                <a:cubicBezTo>
                  <a:pt x="1500188" y="2393492"/>
                  <a:pt x="1500188" y="2393492"/>
                  <a:pt x="1499235" y="2394445"/>
                </a:cubicBezTo>
                <a:cubicBezTo>
                  <a:pt x="1499235" y="2395397"/>
                  <a:pt x="1499235" y="2395397"/>
                  <a:pt x="1498283" y="2396350"/>
                </a:cubicBezTo>
                <a:cubicBezTo>
                  <a:pt x="1498283" y="2397302"/>
                  <a:pt x="1498283" y="2397302"/>
                  <a:pt x="1498283" y="2398255"/>
                </a:cubicBezTo>
                <a:cubicBezTo>
                  <a:pt x="1498283" y="2399207"/>
                  <a:pt x="1498283" y="2399207"/>
                  <a:pt x="1498283" y="2400160"/>
                </a:cubicBezTo>
                <a:cubicBezTo>
                  <a:pt x="1498283" y="2401112"/>
                  <a:pt x="1498283" y="2401112"/>
                  <a:pt x="1498283" y="2402065"/>
                </a:cubicBezTo>
                <a:cubicBezTo>
                  <a:pt x="1498283" y="2403017"/>
                  <a:pt x="1498283" y="2403017"/>
                  <a:pt x="1498283" y="2403970"/>
                </a:cubicBezTo>
                <a:cubicBezTo>
                  <a:pt x="1498283" y="2403970"/>
                  <a:pt x="1498283" y="2404922"/>
                  <a:pt x="1498283" y="2404922"/>
                </a:cubicBezTo>
                <a:cubicBezTo>
                  <a:pt x="1498283" y="2404922"/>
                  <a:pt x="1498283" y="2405875"/>
                  <a:pt x="1498283" y="2405875"/>
                </a:cubicBezTo>
                <a:cubicBezTo>
                  <a:pt x="1498283" y="2406827"/>
                  <a:pt x="1498283" y="2406827"/>
                  <a:pt x="1498283" y="2407780"/>
                </a:cubicBezTo>
                <a:cubicBezTo>
                  <a:pt x="1498283" y="2408732"/>
                  <a:pt x="1498283" y="2408732"/>
                  <a:pt x="1498283" y="2409685"/>
                </a:cubicBezTo>
                <a:cubicBezTo>
                  <a:pt x="1498283" y="2410637"/>
                  <a:pt x="1498283" y="2410637"/>
                  <a:pt x="1498283" y="2411590"/>
                </a:cubicBezTo>
                <a:cubicBezTo>
                  <a:pt x="1498283" y="2412542"/>
                  <a:pt x="1498283" y="2412542"/>
                  <a:pt x="1498283" y="2413495"/>
                </a:cubicBezTo>
                <a:cubicBezTo>
                  <a:pt x="1498283" y="2414447"/>
                  <a:pt x="1498283" y="2414447"/>
                  <a:pt x="1499235" y="2415400"/>
                </a:cubicBezTo>
                <a:cubicBezTo>
                  <a:pt x="1499235" y="2416352"/>
                  <a:pt x="1499235" y="2416352"/>
                  <a:pt x="1500188" y="2417305"/>
                </a:cubicBezTo>
                <a:cubicBezTo>
                  <a:pt x="1500188" y="2418257"/>
                  <a:pt x="1501140" y="2418257"/>
                  <a:pt x="1501140" y="2419210"/>
                </a:cubicBezTo>
                <a:cubicBezTo>
                  <a:pt x="1501140" y="2419210"/>
                  <a:pt x="1501140" y="2420162"/>
                  <a:pt x="1501140" y="2420162"/>
                </a:cubicBezTo>
                <a:cubicBezTo>
                  <a:pt x="1501140" y="2420162"/>
                  <a:pt x="1501140" y="2420162"/>
                  <a:pt x="1502093" y="2421115"/>
                </a:cubicBezTo>
                <a:cubicBezTo>
                  <a:pt x="1502093" y="2421115"/>
                  <a:pt x="1503045" y="2422067"/>
                  <a:pt x="1503045" y="2422067"/>
                </a:cubicBezTo>
                <a:cubicBezTo>
                  <a:pt x="1503045" y="2423020"/>
                  <a:pt x="1503998" y="2423020"/>
                  <a:pt x="1503998" y="2423020"/>
                </a:cubicBezTo>
                <a:cubicBezTo>
                  <a:pt x="1503998" y="2423020"/>
                  <a:pt x="1504950" y="2423972"/>
                  <a:pt x="1504950" y="2423972"/>
                </a:cubicBezTo>
                <a:cubicBezTo>
                  <a:pt x="1504950" y="2423972"/>
                  <a:pt x="1505903" y="2424925"/>
                  <a:pt x="1505903" y="2424925"/>
                </a:cubicBezTo>
                <a:cubicBezTo>
                  <a:pt x="1505903" y="2424925"/>
                  <a:pt x="1505903" y="2424925"/>
                  <a:pt x="1505903" y="2424925"/>
                </a:cubicBezTo>
                <a:lnTo>
                  <a:pt x="1406843" y="2597327"/>
                </a:lnTo>
                <a:cubicBezTo>
                  <a:pt x="1406843" y="2597327"/>
                  <a:pt x="1406843" y="2597327"/>
                  <a:pt x="1406843" y="2597327"/>
                </a:cubicBezTo>
                <a:cubicBezTo>
                  <a:pt x="1405890" y="2597327"/>
                  <a:pt x="1405890" y="2597327"/>
                  <a:pt x="1404938" y="2597327"/>
                </a:cubicBezTo>
                <a:cubicBezTo>
                  <a:pt x="1403985" y="2597327"/>
                  <a:pt x="1403985" y="2597327"/>
                  <a:pt x="1403033" y="2597327"/>
                </a:cubicBezTo>
                <a:cubicBezTo>
                  <a:pt x="1402080" y="2597327"/>
                  <a:pt x="1402080" y="2597327"/>
                  <a:pt x="1401128" y="2597327"/>
                </a:cubicBezTo>
                <a:cubicBezTo>
                  <a:pt x="1400175" y="2597327"/>
                  <a:pt x="1400175" y="2597327"/>
                  <a:pt x="1399223" y="2597327"/>
                </a:cubicBezTo>
                <a:cubicBezTo>
                  <a:pt x="1399223" y="2597327"/>
                  <a:pt x="1398270" y="2597327"/>
                  <a:pt x="1398270" y="2597327"/>
                </a:cubicBezTo>
                <a:cubicBezTo>
                  <a:pt x="1398270" y="2597327"/>
                  <a:pt x="1397318" y="2597327"/>
                  <a:pt x="1397318" y="2597327"/>
                </a:cubicBezTo>
                <a:cubicBezTo>
                  <a:pt x="1396365" y="2597327"/>
                  <a:pt x="1396365" y="2597327"/>
                  <a:pt x="1395413" y="2597327"/>
                </a:cubicBezTo>
                <a:cubicBezTo>
                  <a:pt x="1394460" y="2597327"/>
                  <a:pt x="1394460" y="2597327"/>
                  <a:pt x="1393508" y="2597327"/>
                </a:cubicBezTo>
                <a:cubicBezTo>
                  <a:pt x="1392555" y="2597327"/>
                  <a:pt x="1392555" y="2597327"/>
                  <a:pt x="1391603" y="2597327"/>
                </a:cubicBezTo>
                <a:cubicBezTo>
                  <a:pt x="1390650" y="2597327"/>
                  <a:pt x="1390650" y="2597327"/>
                  <a:pt x="1390650" y="2597327"/>
                </a:cubicBezTo>
                <a:cubicBezTo>
                  <a:pt x="1389698" y="2597327"/>
                  <a:pt x="1389698" y="2597327"/>
                  <a:pt x="1388745" y="2598280"/>
                </a:cubicBezTo>
                <a:cubicBezTo>
                  <a:pt x="1387793" y="2598280"/>
                  <a:pt x="1387793" y="2598280"/>
                  <a:pt x="1386840" y="2599232"/>
                </a:cubicBezTo>
                <a:cubicBezTo>
                  <a:pt x="1385888" y="2599232"/>
                  <a:pt x="1385888" y="2600185"/>
                  <a:pt x="1384935" y="2600185"/>
                </a:cubicBezTo>
                <a:cubicBezTo>
                  <a:pt x="1384935" y="2600185"/>
                  <a:pt x="1383983" y="2600185"/>
                  <a:pt x="1383983" y="2600185"/>
                </a:cubicBezTo>
                <a:cubicBezTo>
                  <a:pt x="1383983" y="2600185"/>
                  <a:pt x="1383983" y="2600185"/>
                  <a:pt x="1383030" y="2601137"/>
                </a:cubicBezTo>
                <a:cubicBezTo>
                  <a:pt x="1383030" y="2601137"/>
                  <a:pt x="1382078" y="2602090"/>
                  <a:pt x="1382078" y="2602090"/>
                </a:cubicBezTo>
                <a:cubicBezTo>
                  <a:pt x="1381125" y="2602090"/>
                  <a:pt x="1381125" y="2603042"/>
                  <a:pt x="1381125" y="2603042"/>
                </a:cubicBezTo>
                <a:cubicBezTo>
                  <a:pt x="1381125" y="2603042"/>
                  <a:pt x="1380173" y="2603995"/>
                  <a:pt x="1380173" y="2603995"/>
                </a:cubicBezTo>
                <a:cubicBezTo>
                  <a:pt x="1380173" y="2603995"/>
                  <a:pt x="1379220" y="2604947"/>
                  <a:pt x="1379220" y="2604947"/>
                </a:cubicBezTo>
                <a:cubicBezTo>
                  <a:pt x="1379220" y="2604947"/>
                  <a:pt x="1378268" y="2605900"/>
                  <a:pt x="1378268" y="2605900"/>
                </a:cubicBezTo>
                <a:cubicBezTo>
                  <a:pt x="1378268" y="2605900"/>
                  <a:pt x="1377315" y="2606852"/>
                  <a:pt x="1377315" y="2606852"/>
                </a:cubicBezTo>
                <a:cubicBezTo>
                  <a:pt x="1377315" y="2606852"/>
                  <a:pt x="1376363" y="2607805"/>
                  <a:pt x="1376363" y="2607805"/>
                </a:cubicBezTo>
                <a:cubicBezTo>
                  <a:pt x="1376363" y="2607805"/>
                  <a:pt x="1376363" y="2607805"/>
                  <a:pt x="1375410" y="2608757"/>
                </a:cubicBezTo>
                <a:cubicBezTo>
                  <a:pt x="1374458" y="2609710"/>
                  <a:pt x="1375410" y="2609710"/>
                  <a:pt x="1375410" y="2609710"/>
                </a:cubicBezTo>
                <a:cubicBezTo>
                  <a:pt x="1375410" y="2610662"/>
                  <a:pt x="1374458" y="2610662"/>
                  <a:pt x="1374458" y="2611615"/>
                </a:cubicBezTo>
                <a:cubicBezTo>
                  <a:pt x="1374458" y="2612567"/>
                  <a:pt x="1374458" y="2612567"/>
                  <a:pt x="1373505" y="2613520"/>
                </a:cubicBezTo>
                <a:cubicBezTo>
                  <a:pt x="1373505" y="2614472"/>
                  <a:pt x="1373505" y="2614472"/>
                  <a:pt x="1372553" y="2615425"/>
                </a:cubicBezTo>
                <a:cubicBezTo>
                  <a:pt x="1372553" y="2615425"/>
                  <a:pt x="1372553" y="2616377"/>
                  <a:pt x="1372553" y="2617330"/>
                </a:cubicBezTo>
                <a:cubicBezTo>
                  <a:pt x="1372553" y="2617330"/>
                  <a:pt x="1372553" y="2617330"/>
                  <a:pt x="1372553" y="2617330"/>
                </a:cubicBezTo>
                <a:lnTo>
                  <a:pt x="1173480" y="2617330"/>
                </a:lnTo>
                <a:cubicBezTo>
                  <a:pt x="1173480" y="2617330"/>
                  <a:pt x="1173480" y="2617330"/>
                  <a:pt x="1173480" y="2617330"/>
                </a:cubicBezTo>
                <a:cubicBezTo>
                  <a:pt x="1173480" y="2616377"/>
                  <a:pt x="1173480" y="2616377"/>
                  <a:pt x="1173480" y="2615425"/>
                </a:cubicBezTo>
                <a:cubicBezTo>
                  <a:pt x="1173480" y="2614472"/>
                  <a:pt x="1173480" y="2614472"/>
                  <a:pt x="1172528" y="2613520"/>
                </a:cubicBezTo>
                <a:cubicBezTo>
                  <a:pt x="1172528" y="2612567"/>
                  <a:pt x="1172528" y="2612567"/>
                  <a:pt x="1171575" y="2611615"/>
                </a:cubicBezTo>
                <a:cubicBezTo>
                  <a:pt x="1171575" y="2610662"/>
                  <a:pt x="1170623" y="2610662"/>
                  <a:pt x="1170623" y="2609710"/>
                </a:cubicBezTo>
                <a:cubicBezTo>
                  <a:pt x="1170623" y="2609710"/>
                  <a:pt x="1170623" y="2608757"/>
                  <a:pt x="1170623" y="2608757"/>
                </a:cubicBezTo>
                <a:cubicBezTo>
                  <a:pt x="1170623" y="2608757"/>
                  <a:pt x="1170623" y="2608757"/>
                  <a:pt x="1169670" y="2607805"/>
                </a:cubicBezTo>
                <a:cubicBezTo>
                  <a:pt x="1169670" y="2607805"/>
                  <a:pt x="1168718" y="2606852"/>
                  <a:pt x="1168718" y="2606852"/>
                </a:cubicBezTo>
                <a:cubicBezTo>
                  <a:pt x="1168718" y="2605900"/>
                  <a:pt x="1167765" y="2605900"/>
                  <a:pt x="1167765" y="2605900"/>
                </a:cubicBezTo>
                <a:cubicBezTo>
                  <a:pt x="1167765" y="2605900"/>
                  <a:pt x="1166813" y="2604947"/>
                  <a:pt x="1166813" y="2604947"/>
                </a:cubicBezTo>
                <a:cubicBezTo>
                  <a:pt x="1166813" y="2604947"/>
                  <a:pt x="1165860" y="2603995"/>
                  <a:pt x="1165860" y="2603995"/>
                </a:cubicBezTo>
                <a:cubicBezTo>
                  <a:pt x="1165860" y="2603995"/>
                  <a:pt x="1164908" y="2603042"/>
                  <a:pt x="1164908" y="2603042"/>
                </a:cubicBezTo>
                <a:cubicBezTo>
                  <a:pt x="1164908" y="2603042"/>
                  <a:pt x="1163955" y="2602090"/>
                  <a:pt x="1163955" y="2602090"/>
                </a:cubicBezTo>
                <a:cubicBezTo>
                  <a:pt x="1163955" y="2602090"/>
                  <a:pt x="1163003" y="2601137"/>
                  <a:pt x="1163003" y="2601137"/>
                </a:cubicBezTo>
                <a:cubicBezTo>
                  <a:pt x="1163003" y="2601137"/>
                  <a:pt x="1163003" y="2601137"/>
                  <a:pt x="1162050" y="2600185"/>
                </a:cubicBezTo>
                <a:cubicBezTo>
                  <a:pt x="1162050" y="2600185"/>
                  <a:pt x="1161098" y="2600185"/>
                  <a:pt x="1161098" y="2600185"/>
                </a:cubicBezTo>
                <a:cubicBezTo>
                  <a:pt x="1160145" y="2600185"/>
                  <a:pt x="1160145" y="2599232"/>
                  <a:pt x="1159193" y="2599232"/>
                </a:cubicBezTo>
                <a:cubicBezTo>
                  <a:pt x="1158240" y="2599232"/>
                  <a:pt x="1158240" y="2599232"/>
                  <a:pt x="1157288" y="2598280"/>
                </a:cubicBezTo>
                <a:cubicBezTo>
                  <a:pt x="1156335" y="2598280"/>
                  <a:pt x="1156335" y="2598280"/>
                  <a:pt x="1155383" y="2597327"/>
                </a:cubicBezTo>
                <a:cubicBezTo>
                  <a:pt x="1155383" y="2597327"/>
                  <a:pt x="1154430" y="2597327"/>
                  <a:pt x="1154430" y="2597327"/>
                </a:cubicBezTo>
                <a:cubicBezTo>
                  <a:pt x="1153478" y="2597327"/>
                  <a:pt x="1153478" y="2597327"/>
                  <a:pt x="1152525" y="2597327"/>
                </a:cubicBezTo>
                <a:cubicBezTo>
                  <a:pt x="1151573" y="2597327"/>
                  <a:pt x="1151573" y="2597327"/>
                  <a:pt x="1150620" y="2597327"/>
                </a:cubicBezTo>
                <a:cubicBezTo>
                  <a:pt x="1149668" y="2597327"/>
                  <a:pt x="1149668" y="2597327"/>
                  <a:pt x="1148715" y="2597327"/>
                </a:cubicBezTo>
                <a:cubicBezTo>
                  <a:pt x="1148715" y="2597327"/>
                  <a:pt x="1147763" y="2597327"/>
                  <a:pt x="1147763" y="2597327"/>
                </a:cubicBezTo>
                <a:cubicBezTo>
                  <a:pt x="1147763" y="2597327"/>
                  <a:pt x="1146810" y="2597327"/>
                  <a:pt x="1146810" y="2597327"/>
                </a:cubicBezTo>
                <a:cubicBezTo>
                  <a:pt x="1145858" y="2597327"/>
                  <a:pt x="1145858" y="2597327"/>
                  <a:pt x="1144905" y="2597327"/>
                </a:cubicBezTo>
                <a:cubicBezTo>
                  <a:pt x="1143953" y="2597327"/>
                  <a:pt x="1143953" y="2597327"/>
                  <a:pt x="1143000" y="2597327"/>
                </a:cubicBezTo>
                <a:cubicBezTo>
                  <a:pt x="1142048" y="2597327"/>
                  <a:pt x="1142048" y="2597327"/>
                  <a:pt x="1141095" y="2597327"/>
                </a:cubicBezTo>
                <a:cubicBezTo>
                  <a:pt x="1140143" y="2597327"/>
                  <a:pt x="1140143" y="2597327"/>
                  <a:pt x="1139190" y="2597327"/>
                </a:cubicBezTo>
                <a:cubicBezTo>
                  <a:pt x="1139190" y="2597327"/>
                  <a:pt x="1139190" y="2597327"/>
                  <a:pt x="1139190" y="2597327"/>
                </a:cubicBezTo>
                <a:lnTo>
                  <a:pt x="1040130" y="2424925"/>
                </a:lnTo>
                <a:cubicBezTo>
                  <a:pt x="1040130" y="2424925"/>
                  <a:pt x="1040130" y="2424925"/>
                  <a:pt x="1040130" y="2424925"/>
                </a:cubicBezTo>
                <a:cubicBezTo>
                  <a:pt x="1040130" y="2424925"/>
                  <a:pt x="1041083" y="2423972"/>
                  <a:pt x="1041083" y="2423972"/>
                </a:cubicBezTo>
                <a:cubicBezTo>
                  <a:pt x="1041083" y="2423972"/>
                  <a:pt x="1042035" y="2423020"/>
                  <a:pt x="1042035" y="2423020"/>
                </a:cubicBezTo>
                <a:cubicBezTo>
                  <a:pt x="1042035" y="2423020"/>
                  <a:pt x="1042988" y="2422067"/>
                  <a:pt x="1042988" y="2422067"/>
                </a:cubicBezTo>
                <a:cubicBezTo>
                  <a:pt x="1042988" y="2422067"/>
                  <a:pt x="1043940" y="2421115"/>
                  <a:pt x="1043940" y="2421115"/>
                </a:cubicBezTo>
                <a:cubicBezTo>
                  <a:pt x="1043940" y="2421115"/>
                  <a:pt x="1043940" y="2421115"/>
                  <a:pt x="1044893" y="2420162"/>
                </a:cubicBezTo>
                <a:cubicBezTo>
                  <a:pt x="1044893" y="2420162"/>
                  <a:pt x="1044893" y="2419210"/>
                  <a:pt x="1044893" y="2419210"/>
                </a:cubicBezTo>
                <a:cubicBezTo>
                  <a:pt x="1044893" y="2418257"/>
                  <a:pt x="1045845" y="2418257"/>
                  <a:pt x="1045845" y="2417305"/>
                </a:cubicBezTo>
                <a:cubicBezTo>
                  <a:pt x="1045845" y="2416352"/>
                  <a:pt x="1045845" y="2416352"/>
                  <a:pt x="1046798" y="2415400"/>
                </a:cubicBezTo>
                <a:cubicBezTo>
                  <a:pt x="1046798" y="2414447"/>
                  <a:pt x="1046798" y="2414447"/>
                  <a:pt x="1047750" y="2413495"/>
                </a:cubicBezTo>
                <a:cubicBezTo>
                  <a:pt x="1047750" y="2413495"/>
                  <a:pt x="1047750" y="2412542"/>
                  <a:pt x="1047750" y="2412542"/>
                </a:cubicBezTo>
                <a:cubicBezTo>
                  <a:pt x="1047750" y="2411590"/>
                  <a:pt x="1047750" y="2411590"/>
                  <a:pt x="1047750" y="2410637"/>
                </a:cubicBezTo>
                <a:cubicBezTo>
                  <a:pt x="1047750" y="2409685"/>
                  <a:pt x="1047750" y="2409685"/>
                  <a:pt x="1047750" y="2408732"/>
                </a:cubicBezTo>
                <a:cubicBezTo>
                  <a:pt x="1047750" y="2407780"/>
                  <a:pt x="1047750" y="2407780"/>
                  <a:pt x="1047750" y="2406827"/>
                </a:cubicBezTo>
                <a:cubicBezTo>
                  <a:pt x="1047750" y="2406827"/>
                  <a:pt x="1047750" y="2405875"/>
                  <a:pt x="1047750" y="2405875"/>
                </a:cubicBezTo>
                <a:cubicBezTo>
                  <a:pt x="1047750" y="2405875"/>
                  <a:pt x="1047750" y="2404922"/>
                  <a:pt x="1047750" y="2404922"/>
                </a:cubicBezTo>
                <a:cubicBezTo>
                  <a:pt x="1047750" y="2403970"/>
                  <a:pt x="1047750" y="2403970"/>
                  <a:pt x="1047750" y="2403017"/>
                </a:cubicBezTo>
                <a:cubicBezTo>
                  <a:pt x="1047750" y="2402065"/>
                  <a:pt x="1047750" y="2402065"/>
                  <a:pt x="1047750" y="2401112"/>
                </a:cubicBezTo>
                <a:cubicBezTo>
                  <a:pt x="1047750" y="2400160"/>
                  <a:pt x="1047750" y="2400160"/>
                  <a:pt x="1047750" y="2399207"/>
                </a:cubicBezTo>
                <a:cubicBezTo>
                  <a:pt x="1047750" y="2398255"/>
                  <a:pt x="1047750" y="2398255"/>
                  <a:pt x="1047750" y="2398255"/>
                </a:cubicBezTo>
                <a:cubicBezTo>
                  <a:pt x="1047750" y="2397302"/>
                  <a:pt x="1047750" y="2397302"/>
                  <a:pt x="1046798" y="2396350"/>
                </a:cubicBezTo>
                <a:cubicBezTo>
                  <a:pt x="1046798" y="2395397"/>
                  <a:pt x="1046798" y="2395397"/>
                  <a:pt x="1045845" y="2394445"/>
                </a:cubicBezTo>
                <a:cubicBezTo>
                  <a:pt x="1045845" y="2393492"/>
                  <a:pt x="1044893" y="2393492"/>
                  <a:pt x="1044893" y="2392540"/>
                </a:cubicBezTo>
                <a:cubicBezTo>
                  <a:pt x="1044893" y="2392540"/>
                  <a:pt x="1044893" y="2391587"/>
                  <a:pt x="1044893" y="2391587"/>
                </a:cubicBezTo>
                <a:cubicBezTo>
                  <a:pt x="1044893" y="2391587"/>
                  <a:pt x="1044893" y="2391587"/>
                  <a:pt x="1043940" y="2390635"/>
                </a:cubicBezTo>
                <a:cubicBezTo>
                  <a:pt x="1043940" y="2390635"/>
                  <a:pt x="1042988" y="2389682"/>
                  <a:pt x="1042988" y="2389682"/>
                </a:cubicBezTo>
                <a:cubicBezTo>
                  <a:pt x="1042988" y="2388730"/>
                  <a:pt x="1042035" y="2388730"/>
                  <a:pt x="1042035" y="2388730"/>
                </a:cubicBezTo>
                <a:cubicBezTo>
                  <a:pt x="1042035" y="2388730"/>
                  <a:pt x="1041083" y="2387777"/>
                  <a:pt x="1041083" y="2387777"/>
                </a:cubicBezTo>
                <a:cubicBezTo>
                  <a:pt x="1041083" y="2387777"/>
                  <a:pt x="1040130" y="2386825"/>
                  <a:pt x="1040130" y="2386825"/>
                </a:cubicBezTo>
                <a:cubicBezTo>
                  <a:pt x="1040130" y="2386825"/>
                  <a:pt x="1040130" y="2386825"/>
                  <a:pt x="1040130" y="2386825"/>
                </a:cubicBezTo>
                <a:lnTo>
                  <a:pt x="1139190" y="2214422"/>
                </a:lnTo>
                <a:cubicBezTo>
                  <a:pt x="1139190" y="2214422"/>
                  <a:pt x="1139190" y="2214422"/>
                  <a:pt x="1139190" y="2214422"/>
                </a:cubicBezTo>
                <a:cubicBezTo>
                  <a:pt x="1139190" y="2214422"/>
                  <a:pt x="1140143" y="2214422"/>
                  <a:pt x="1140143" y="2214422"/>
                </a:cubicBezTo>
                <a:cubicBezTo>
                  <a:pt x="1141095" y="2214422"/>
                  <a:pt x="1141095" y="2214422"/>
                  <a:pt x="1142048" y="2214422"/>
                </a:cubicBezTo>
                <a:cubicBezTo>
                  <a:pt x="1143000" y="2214422"/>
                  <a:pt x="1143000" y="2214422"/>
                  <a:pt x="1143953" y="2214422"/>
                </a:cubicBezTo>
                <a:cubicBezTo>
                  <a:pt x="1144905" y="2214422"/>
                  <a:pt x="1144905" y="2214422"/>
                  <a:pt x="1145858" y="2214422"/>
                </a:cubicBezTo>
                <a:cubicBezTo>
                  <a:pt x="1145858" y="2214422"/>
                  <a:pt x="1146810" y="2214422"/>
                  <a:pt x="1146810" y="2214422"/>
                </a:cubicBezTo>
                <a:cubicBezTo>
                  <a:pt x="1146810" y="2214422"/>
                  <a:pt x="1147763" y="2214422"/>
                  <a:pt x="1147763" y="2214422"/>
                </a:cubicBezTo>
                <a:cubicBezTo>
                  <a:pt x="1148715" y="2214422"/>
                  <a:pt x="1148715" y="2214422"/>
                  <a:pt x="1149668" y="2214422"/>
                </a:cubicBezTo>
                <a:cubicBezTo>
                  <a:pt x="1150620" y="2214422"/>
                  <a:pt x="1150620" y="2214422"/>
                  <a:pt x="1151573" y="2214422"/>
                </a:cubicBezTo>
                <a:cubicBezTo>
                  <a:pt x="1152525" y="2214422"/>
                  <a:pt x="1152525" y="2214422"/>
                  <a:pt x="1153478" y="2214422"/>
                </a:cubicBezTo>
                <a:cubicBezTo>
                  <a:pt x="1154430" y="2214422"/>
                  <a:pt x="1154430" y="2214422"/>
                  <a:pt x="1154430" y="2214422"/>
                </a:cubicBezTo>
                <a:cubicBezTo>
                  <a:pt x="1155383" y="2214422"/>
                  <a:pt x="1155383" y="2214422"/>
                  <a:pt x="1156335" y="2213470"/>
                </a:cubicBezTo>
                <a:cubicBezTo>
                  <a:pt x="1157288" y="2213470"/>
                  <a:pt x="1157288" y="2213470"/>
                  <a:pt x="1158240" y="2212517"/>
                </a:cubicBezTo>
                <a:cubicBezTo>
                  <a:pt x="1159193" y="2212517"/>
                  <a:pt x="1159193" y="2211565"/>
                  <a:pt x="1160145" y="2211565"/>
                </a:cubicBezTo>
                <a:cubicBezTo>
                  <a:pt x="1160145" y="2211565"/>
                  <a:pt x="1161098" y="2211565"/>
                  <a:pt x="1161098" y="2211565"/>
                </a:cubicBezTo>
                <a:cubicBezTo>
                  <a:pt x="1161098" y="2211565"/>
                  <a:pt x="1161098" y="2211565"/>
                  <a:pt x="1162050" y="2210612"/>
                </a:cubicBezTo>
                <a:cubicBezTo>
                  <a:pt x="1162050" y="2210612"/>
                  <a:pt x="1163003" y="2209660"/>
                  <a:pt x="1163003" y="2209660"/>
                </a:cubicBezTo>
                <a:cubicBezTo>
                  <a:pt x="1163955" y="2209660"/>
                  <a:pt x="1163955" y="2208707"/>
                  <a:pt x="1163955" y="2208707"/>
                </a:cubicBezTo>
                <a:cubicBezTo>
                  <a:pt x="1163955" y="2208707"/>
                  <a:pt x="1164908" y="2207755"/>
                  <a:pt x="1164908" y="2207755"/>
                </a:cubicBezTo>
                <a:cubicBezTo>
                  <a:pt x="1164908" y="2207755"/>
                  <a:pt x="1165860" y="2206802"/>
                  <a:pt x="1165860" y="2206802"/>
                </a:cubicBezTo>
                <a:cubicBezTo>
                  <a:pt x="1165860" y="2206802"/>
                  <a:pt x="1166813" y="2205850"/>
                  <a:pt x="1166813" y="2205850"/>
                </a:cubicBezTo>
                <a:cubicBezTo>
                  <a:pt x="1166813" y="2205850"/>
                  <a:pt x="1167765" y="2204897"/>
                  <a:pt x="1167765" y="2204897"/>
                </a:cubicBezTo>
                <a:cubicBezTo>
                  <a:pt x="1167765" y="2204897"/>
                  <a:pt x="1168718" y="2203945"/>
                  <a:pt x="1168718" y="2203945"/>
                </a:cubicBezTo>
                <a:cubicBezTo>
                  <a:pt x="1168718" y="2203945"/>
                  <a:pt x="1168718" y="2203945"/>
                  <a:pt x="1169670" y="2202992"/>
                </a:cubicBezTo>
                <a:cubicBezTo>
                  <a:pt x="1169670" y="2202992"/>
                  <a:pt x="1169670" y="2202040"/>
                  <a:pt x="1169670" y="2202040"/>
                </a:cubicBezTo>
                <a:cubicBezTo>
                  <a:pt x="1169670" y="2201087"/>
                  <a:pt x="1170623" y="2201087"/>
                  <a:pt x="1170623" y="2200135"/>
                </a:cubicBezTo>
                <a:cubicBezTo>
                  <a:pt x="1170623" y="2199182"/>
                  <a:pt x="1170623" y="2199182"/>
                  <a:pt x="1171575" y="2198230"/>
                </a:cubicBezTo>
                <a:cubicBezTo>
                  <a:pt x="1172528" y="2197277"/>
                  <a:pt x="1171575" y="2197277"/>
                  <a:pt x="1172528" y="2196325"/>
                </a:cubicBezTo>
                <a:cubicBezTo>
                  <a:pt x="1172528" y="2195372"/>
                  <a:pt x="1172528" y="2195372"/>
                  <a:pt x="1172528" y="2194420"/>
                </a:cubicBezTo>
                <a:cubicBezTo>
                  <a:pt x="1172528" y="2194420"/>
                  <a:pt x="1172528" y="2194420"/>
                  <a:pt x="1172528" y="2194420"/>
                </a:cubicBezTo>
                <a:lnTo>
                  <a:pt x="1371600" y="2194420"/>
                </a:lnTo>
                <a:cubicBezTo>
                  <a:pt x="1371600" y="2194420"/>
                  <a:pt x="1371600" y="2194420"/>
                  <a:pt x="1371600" y="2194420"/>
                </a:cubicBezTo>
                <a:cubicBezTo>
                  <a:pt x="1371600" y="2195372"/>
                  <a:pt x="1371600" y="2195372"/>
                  <a:pt x="1371600" y="2196325"/>
                </a:cubicBezTo>
                <a:cubicBezTo>
                  <a:pt x="1371600" y="2197277"/>
                  <a:pt x="1371600" y="2197277"/>
                  <a:pt x="1372553" y="2198230"/>
                </a:cubicBezTo>
                <a:cubicBezTo>
                  <a:pt x="1372553" y="2199182"/>
                  <a:pt x="1372553" y="2199182"/>
                  <a:pt x="1373505" y="2200135"/>
                </a:cubicBezTo>
                <a:cubicBezTo>
                  <a:pt x="1373505" y="2201087"/>
                  <a:pt x="1374458" y="2201087"/>
                  <a:pt x="1374458" y="2202040"/>
                </a:cubicBezTo>
                <a:cubicBezTo>
                  <a:pt x="1374458" y="2202040"/>
                  <a:pt x="1374458" y="2202992"/>
                  <a:pt x="1374458" y="2202992"/>
                </a:cubicBezTo>
                <a:cubicBezTo>
                  <a:pt x="1374458" y="2202992"/>
                  <a:pt x="1374458" y="2202992"/>
                  <a:pt x="1375410" y="2203945"/>
                </a:cubicBezTo>
                <a:cubicBezTo>
                  <a:pt x="1375410" y="2203945"/>
                  <a:pt x="1376363" y="2204897"/>
                  <a:pt x="1376363" y="2204897"/>
                </a:cubicBezTo>
                <a:cubicBezTo>
                  <a:pt x="1376363" y="2205850"/>
                  <a:pt x="1377315" y="2205850"/>
                  <a:pt x="1377315" y="2205850"/>
                </a:cubicBezTo>
                <a:cubicBezTo>
                  <a:pt x="1377315" y="2205850"/>
                  <a:pt x="1378268" y="2206802"/>
                  <a:pt x="1378268" y="2206802"/>
                </a:cubicBezTo>
                <a:cubicBezTo>
                  <a:pt x="1378268" y="2206802"/>
                  <a:pt x="1379220" y="2207755"/>
                  <a:pt x="1379220" y="2207755"/>
                </a:cubicBezTo>
                <a:cubicBezTo>
                  <a:pt x="1379220" y="2207755"/>
                  <a:pt x="1380173" y="2208707"/>
                  <a:pt x="1380173" y="2208707"/>
                </a:cubicBezTo>
                <a:cubicBezTo>
                  <a:pt x="1380173" y="2208707"/>
                  <a:pt x="1381125" y="2209660"/>
                  <a:pt x="1381125" y="2209660"/>
                </a:cubicBezTo>
                <a:cubicBezTo>
                  <a:pt x="1381125" y="2209660"/>
                  <a:pt x="1382078" y="2210612"/>
                  <a:pt x="1382078" y="2210612"/>
                </a:cubicBezTo>
                <a:cubicBezTo>
                  <a:pt x="1382078" y="2210612"/>
                  <a:pt x="1382078" y="2210612"/>
                  <a:pt x="1383030" y="2211565"/>
                </a:cubicBezTo>
                <a:cubicBezTo>
                  <a:pt x="1383030" y="2211565"/>
                  <a:pt x="1383983" y="2211565"/>
                  <a:pt x="1383983" y="2211565"/>
                </a:cubicBezTo>
                <a:cubicBezTo>
                  <a:pt x="1384935" y="2211565"/>
                  <a:pt x="1384935" y="2212517"/>
                  <a:pt x="1385888" y="2212517"/>
                </a:cubicBezTo>
                <a:cubicBezTo>
                  <a:pt x="1386840" y="2212517"/>
                  <a:pt x="1386840" y="2212517"/>
                  <a:pt x="1387793" y="2213470"/>
                </a:cubicBezTo>
                <a:cubicBezTo>
                  <a:pt x="1388745" y="2213470"/>
                  <a:pt x="1388745" y="2213470"/>
                  <a:pt x="1389698" y="2214422"/>
                </a:cubicBezTo>
                <a:cubicBezTo>
                  <a:pt x="1389698" y="2214422"/>
                  <a:pt x="1390650" y="2214422"/>
                  <a:pt x="1390650" y="2214422"/>
                </a:cubicBezTo>
                <a:cubicBezTo>
                  <a:pt x="1391603" y="2214422"/>
                  <a:pt x="1391603" y="2214422"/>
                  <a:pt x="1392555" y="2214422"/>
                </a:cubicBezTo>
                <a:cubicBezTo>
                  <a:pt x="1393508" y="2214422"/>
                  <a:pt x="1393508" y="2214422"/>
                  <a:pt x="1394460" y="2214422"/>
                </a:cubicBezTo>
                <a:cubicBezTo>
                  <a:pt x="1395413" y="2214422"/>
                  <a:pt x="1395413" y="2214422"/>
                  <a:pt x="1396365" y="2214422"/>
                </a:cubicBezTo>
                <a:cubicBezTo>
                  <a:pt x="1396365" y="2214422"/>
                  <a:pt x="1397318" y="2214422"/>
                  <a:pt x="1397318" y="2214422"/>
                </a:cubicBezTo>
                <a:cubicBezTo>
                  <a:pt x="1397318" y="2214422"/>
                  <a:pt x="1398270" y="2214422"/>
                  <a:pt x="1398270" y="2214422"/>
                </a:cubicBezTo>
                <a:cubicBezTo>
                  <a:pt x="1399223" y="2214422"/>
                  <a:pt x="1399223" y="2214422"/>
                  <a:pt x="1400175" y="2214422"/>
                </a:cubicBezTo>
                <a:cubicBezTo>
                  <a:pt x="1401128" y="2214422"/>
                  <a:pt x="1401128" y="2214422"/>
                  <a:pt x="1402080" y="2214422"/>
                </a:cubicBezTo>
                <a:cubicBezTo>
                  <a:pt x="1403033" y="2214422"/>
                  <a:pt x="1403033" y="2214422"/>
                  <a:pt x="1403985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cubicBezTo>
                  <a:pt x="1404938" y="2214422"/>
                  <a:pt x="1404938" y="2214422"/>
                  <a:pt x="1404938" y="2214422"/>
                </a:cubicBezTo>
                <a:lnTo>
                  <a:pt x="1505903" y="2384920"/>
                </a:lnTo>
                <a:cubicBezTo>
                  <a:pt x="1505903" y="2384920"/>
                  <a:pt x="1505903" y="2384920"/>
                  <a:pt x="1505903" y="2384920"/>
                </a:cubicBezTo>
                <a:close/>
                <a:moveTo>
                  <a:pt x="800100" y="2398255"/>
                </a:moveTo>
                <a:cubicBezTo>
                  <a:pt x="800100" y="2398255"/>
                  <a:pt x="800100" y="2398255"/>
                  <a:pt x="800100" y="2398255"/>
                </a:cubicBezTo>
                <a:cubicBezTo>
                  <a:pt x="800100" y="2397302"/>
                  <a:pt x="800100" y="2397302"/>
                  <a:pt x="800100" y="2396350"/>
                </a:cubicBezTo>
                <a:cubicBezTo>
                  <a:pt x="800100" y="2395397"/>
                  <a:pt x="800100" y="2395397"/>
                  <a:pt x="799148" y="2394445"/>
                </a:cubicBezTo>
                <a:cubicBezTo>
                  <a:pt x="799148" y="2393492"/>
                  <a:pt x="799148" y="2393492"/>
                  <a:pt x="798195" y="2392540"/>
                </a:cubicBezTo>
                <a:cubicBezTo>
                  <a:pt x="798195" y="2391587"/>
                  <a:pt x="797243" y="2391587"/>
                  <a:pt x="797243" y="2390635"/>
                </a:cubicBezTo>
                <a:cubicBezTo>
                  <a:pt x="797243" y="2390635"/>
                  <a:pt x="797243" y="2389682"/>
                  <a:pt x="797243" y="2389682"/>
                </a:cubicBezTo>
                <a:cubicBezTo>
                  <a:pt x="797243" y="2389682"/>
                  <a:pt x="797243" y="2389682"/>
                  <a:pt x="796290" y="2388730"/>
                </a:cubicBezTo>
                <a:cubicBezTo>
                  <a:pt x="796290" y="2388730"/>
                  <a:pt x="795338" y="2387777"/>
                  <a:pt x="795338" y="2387777"/>
                </a:cubicBezTo>
                <a:cubicBezTo>
                  <a:pt x="795338" y="2386825"/>
                  <a:pt x="794385" y="2386825"/>
                  <a:pt x="794385" y="2385872"/>
                </a:cubicBezTo>
                <a:cubicBezTo>
                  <a:pt x="794385" y="2385872"/>
                  <a:pt x="793433" y="2384920"/>
                  <a:pt x="793433" y="2384920"/>
                </a:cubicBezTo>
                <a:cubicBezTo>
                  <a:pt x="793433" y="2384920"/>
                  <a:pt x="792480" y="2383967"/>
                  <a:pt x="792480" y="2383967"/>
                </a:cubicBezTo>
                <a:cubicBezTo>
                  <a:pt x="792480" y="2383967"/>
                  <a:pt x="791528" y="2383015"/>
                  <a:pt x="791528" y="2383015"/>
                </a:cubicBezTo>
                <a:cubicBezTo>
                  <a:pt x="791528" y="2383015"/>
                  <a:pt x="790575" y="2382062"/>
                  <a:pt x="790575" y="2382062"/>
                </a:cubicBezTo>
                <a:cubicBezTo>
                  <a:pt x="790575" y="2382062"/>
                  <a:pt x="789623" y="2381110"/>
                  <a:pt x="789623" y="2381110"/>
                </a:cubicBezTo>
                <a:cubicBezTo>
                  <a:pt x="789623" y="2381110"/>
                  <a:pt x="789623" y="2381110"/>
                  <a:pt x="788670" y="2380157"/>
                </a:cubicBezTo>
                <a:cubicBezTo>
                  <a:pt x="788670" y="2380157"/>
                  <a:pt x="787718" y="2380157"/>
                  <a:pt x="787718" y="2380157"/>
                </a:cubicBezTo>
                <a:cubicBezTo>
                  <a:pt x="786765" y="2380157"/>
                  <a:pt x="786765" y="2379205"/>
                  <a:pt x="785813" y="2379205"/>
                </a:cubicBezTo>
                <a:cubicBezTo>
                  <a:pt x="784860" y="2379205"/>
                  <a:pt x="784860" y="2379205"/>
                  <a:pt x="783908" y="2378252"/>
                </a:cubicBezTo>
                <a:cubicBezTo>
                  <a:pt x="782955" y="2378252"/>
                  <a:pt x="782955" y="2378252"/>
                  <a:pt x="782003" y="2377300"/>
                </a:cubicBezTo>
                <a:cubicBezTo>
                  <a:pt x="782003" y="2377300"/>
                  <a:pt x="781050" y="2377300"/>
                  <a:pt x="781050" y="2377300"/>
                </a:cubicBezTo>
                <a:cubicBezTo>
                  <a:pt x="780098" y="2377300"/>
                  <a:pt x="780098" y="2377300"/>
                  <a:pt x="779145" y="2377300"/>
                </a:cubicBezTo>
                <a:cubicBezTo>
                  <a:pt x="778193" y="2377300"/>
                  <a:pt x="778193" y="2377300"/>
                  <a:pt x="777240" y="2377300"/>
                </a:cubicBezTo>
                <a:cubicBezTo>
                  <a:pt x="776288" y="2377300"/>
                  <a:pt x="776288" y="2377300"/>
                  <a:pt x="775335" y="2377300"/>
                </a:cubicBezTo>
                <a:cubicBezTo>
                  <a:pt x="775335" y="2377300"/>
                  <a:pt x="774383" y="2377300"/>
                  <a:pt x="774383" y="2377300"/>
                </a:cubicBezTo>
                <a:cubicBezTo>
                  <a:pt x="774383" y="2377300"/>
                  <a:pt x="773430" y="2377300"/>
                  <a:pt x="773430" y="2377300"/>
                </a:cubicBezTo>
                <a:cubicBezTo>
                  <a:pt x="772478" y="2377300"/>
                  <a:pt x="772478" y="2377300"/>
                  <a:pt x="771525" y="2377300"/>
                </a:cubicBezTo>
                <a:cubicBezTo>
                  <a:pt x="770573" y="2377300"/>
                  <a:pt x="770573" y="2377300"/>
                  <a:pt x="769620" y="2377300"/>
                </a:cubicBezTo>
                <a:cubicBezTo>
                  <a:pt x="768668" y="2377300"/>
                  <a:pt x="768668" y="2377300"/>
                  <a:pt x="767715" y="2377300"/>
                </a:cubicBezTo>
                <a:cubicBezTo>
                  <a:pt x="766763" y="2377300"/>
                  <a:pt x="766763" y="2377300"/>
                  <a:pt x="765810" y="2377300"/>
                </a:cubicBezTo>
                <a:cubicBezTo>
                  <a:pt x="765810" y="2377300"/>
                  <a:pt x="765810" y="2377300"/>
                  <a:pt x="765810" y="2377300"/>
                </a:cubicBezTo>
                <a:lnTo>
                  <a:pt x="666750" y="2204897"/>
                </a:lnTo>
                <a:cubicBezTo>
                  <a:pt x="666750" y="2204897"/>
                  <a:pt x="666750" y="2204897"/>
                  <a:pt x="666750" y="2204897"/>
                </a:cubicBezTo>
                <a:cubicBezTo>
                  <a:pt x="666750" y="2204897"/>
                  <a:pt x="667703" y="2203945"/>
                  <a:pt x="667703" y="2203945"/>
                </a:cubicBezTo>
                <a:cubicBezTo>
                  <a:pt x="667703" y="2203945"/>
                  <a:pt x="668655" y="2202992"/>
                  <a:pt x="668655" y="2202992"/>
                </a:cubicBezTo>
                <a:cubicBezTo>
                  <a:pt x="668655" y="2202992"/>
                  <a:pt x="669608" y="2202040"/>
                  <a:pt x="669608" y="2202040"/>
                </a:cubicBezTo>
                <a:cubicBezTo>
                  <a:pt x="669608" y="2202040"/>
                  <a:pt x="670560" y="2201087"/>
                  <a:pt x="670560" y="2201087"/>
                </a:cubicBezTo>
                <a:cubicBezTo>
                  <a:pt x="670560" y="2201087"/>
                  <a:pt x="670560" y="2201087"/>
                  <a:pt x="671513" y="2200135"/>
                </a:cubicBezTo>
                <a:cubicBezTo>
                  <a:pt x="672465" y="2199182"/>
                  <a:pt x="671513" y="2199182"/>
                  <a:pt x="671513" y="2199182"/>
                </a:cubicBezTo>
                <a:cubicBezTo>
                  <a:pt x="671513" y="2198230"/>
                  <a:pt x="672465" y="2198230"/>
                  <a:pt x="672465" y="2197277"/>
                </a:cubicBezTo>
                <a:cubicBezTo>
                  <a:pt x="672465" y="2196325"/>
                  <a:pt x="672465" y="2196325"/>
                  <a:pt x="673418" y="2195372"/>
                </a:cubicBezTo>
                <a:cubicBezTo>
                  <a:pt x="673418" y="2194420"/>
                  <a:pt x="673418" y="2194420"/>
                  <a:pt x="674370" y="2193467"/>
                </a:cubicBezTo>
                <a:cubicBezTo>
                  <a:pt x="674370" y="2192515"/>
                  <a:pt x="674370" y="2192515"/>
                  <a:pt x="674370" y="2191562"/>
                </a:cubicBezTo>
                <a:cubicBezTo>
                  <a:pt x="674370" y="2190610"/>
                  <a:pt x="674370" y="2190610"/>
                  <a:pt x="674370" y="2189657"/>
                </a:cubicBezTo>
                <a:cubicBezTo>
                  <a:pt x="674370" y="2188705"/>
                  <a:pt x="674370" y="2188705"/>
                  <a:pt x="674370" y="2187752"/>
                </a:cubicBezTo>
                <a:cubicBezTo>
                  <a:pt x="674370" y="2186800"/>
                  <a:pt x="674370" y="2186800"/>
                  <a:pt x="674370" y="2185847"/>
                </a:cubicBezTo>
                <a:cubicBezTo>
                  <a:pt x="674370" y="2185847"/>
                  <a:pt x="674370" y="2184895"/>
                  <a:pt x="674370" y="2184895"/>
                </a:cubicBezTo>
                <a:cubicBezTo>
                  <a:pt x="674370" y="2184895"/>
                  <a:pt x="674370" y="2183942"/>
                  <a:pt x="674370" y="2183942"/>
                </a:cubicBezTo>
                <a:cubicBezTo>
                  <a:pt x="674370" y="2182990"/>
                  <a:pt x="674370" y="2182990"/>
                  <a:pt x="674370" y="2182037"/>
                </a:cubicBezTo>
                <a:cubicBezTo>
                  <a:pt x="674370" y="2181085"/>
                  <a:pt x="674370" y="2181085"/>
                  <a:pt x="674370" y="2180132"/>
                </a:cubicBezTo>
                <a:cubicBezTo>
                  <a:pt x="674370" y="2179180"/>
                  <a:pt x="674370" y="2179180"/>
                  <a:pt x="674370" y="2178227"/>
                </a:cubicBezTo>
                <a:cubicBezTo>
                  <a:pt x="674370" y="2177275"/>
                  <a:pt x="674370" y="2177275"/>
                  <a:pt x="674370" y="2176322"/>
                </a:cubicBezTo>
                <a:cubicBezTo>
                  <a:pt x="674370" y="2175370"/>
                  <a:pt x="674370" y="2175370"/>
                  <a:pt x="673418" y="2174417"/>
                </a:cubicBezTo>
                <a:cubicBezTo>
                  <a:pt x="673418" y="2173465"/>
                  <a:pt x="673418" y="2173465"/>
                  <a:pt x="672465" y="2172512"/>
                </a:cubicBezTo>
                <a:cubicBezTo>
                  <a:pt x="672465" y="2171560"/>
                  <a:pt x="671513" y="2171560"/>
                  <a:pt x="671513" y="2170607"/>
                </a:cubicBezTo>
                <a:cubicBezTo>
                  <a:pt x="671513" y="2170607"/>
                  <a:pt x="671513" y="2169655"/>
                  <a:pt x="671513" y="2169655"/>
                </a:cubicBezTo>
                <a:cubicBezTo>
                  <a:pt x="671513" y="2169655"/>
                  <a:pt x="671513" y="2169655"/>
                  <a:pt x="670560" y="2168702"/>
                </a:cubicBezTo>
                <a:cubicBezTo>
                  <a:pt x="670560" y="2168702"/>
                  <a:pt x="669608" y="2167750"/>
                  <a:pt x="669608" y="2167750"/>
                </a:cubicBezTo>
                <a:cubicBezTo>
                  <a:pt x="669608" y="2166797"/>
                  <a:pt x="668655" y="2166797"/>
                  <a:pt x="668655" y="2166797"/>
                </a:cubicBezTo>
                <a:cubicBezTo>
                  <a:pt x="668655" y="2166797"/>
                  <a:pt x="667703" y="2165845"/>
                  <a:pt x="667703" y="2165845"/>
                </a:cubicBezTo>
                <a:cubicBezTo>
                  <a:pt x="667703" y="2165845"/>
                  <a:pt x="666750" y="2164892"/>
                  <a:pt x="666750" y="2164892"/>
                </a:cubicBezTo>
                <a:cubicBezTo>
                  <a:pt x="666750" y="2164892"/>
                  <a:pt x="666750" y="2164892"/>
                  <a:pt x="666750" y="2164892"/>
                </a:cubicBezTo>
                <a:lnTo>
                  <a:pt x="765810" y="1992490"/>
                </a:lnTo>
                <a:cubicBezTo>
                  <a:pt x="765810" y="1992490"/>
                  <a:pt x="765810" y="1992490"/>
                  <a:pt x="765810" y="1992490"/>
                </a:cubicBezTo>
                <a:cubicBezTo>
                  <a:pt x="765810" y="1992490"/>
                  <a:pt x="766763" y="1992490"/>
                  <a:pt x="767715" y="1992490"/>
                </a:cubicBezTo>
                <a:cubicBezTo>
                  <a:pt x="768668" y="1992490"/>
                  <a:pt x="768668" y="1992490"/>
                  <a:pt x="769620" y="1992490"/>
                </a:cubicBezTo>
                <a:cubicBezTo>
                  <a:pt x="770573" y="1992490"/>
                  <a:pt x="770573" y="1992490"/>
                  <a:pt x="771525" y="1992490"/>
                </a:cubicBezTo>
                <a:cubicBezTo>
                  <a:pt x="772478" y="1992490"/>
                  <a:pt x="772478" y="1992490"/>
                  <a:pt x="773430" y="1992490"/>
                </a:cubicBezTo>
                <a:cubicBezTo>
                  <a:pt x="773430" y="1992490"/>
                  <a:pt x="774383" y="1992490"/>
                  <a:pt x="774383" y="1992490"/>
                </a:cubicBezTo>
                <a:cubicBezTo>
                  <a:pt x="774383" y="1992490"/>
                  <a:pt x="775335" y="1992490"/>
                  <a:pt x="775335" y="1992490"/>
                </a:cubicBezTo>
                <a:cubicBezTo>
                  <a:pt x="776288" y="1992490"/>
                  <a:pt x="776288" y="1992490"/>
                  <a:pt x="777240" y="1992490"/>
                </a:cubicBezTo>
                <a:cubicBezTo>
                  <a:pt x="778193" y="1992490"/>
                  <a:pt x="778193" y="1992490"/>
                  <a:pt x="779145" y="1992490"/>
                </a:cubicBezTo>
                <a:cubicBezTo>
                  <a:pt x="780098" y="1992490"/>
                  <a:pt x="780098" y="1992490"/>
                  <a:pt x="781050" y="1992490"/>
                </a:cubicBezTo>
                <a:cubicBezTo>
                  <a:pt x="782003" y="1992490"/>
                  <a:pt x="782003" y="1992490"/>
                  <a:pt x="782003" y="1992490"/>
                </a:cubicBezTo>
                <a:cubicBezTo>
                  <a:pt x="782955" y="1992490"/>
                  <a:pt x="782955" y="1992490"/>
                  <a:pt x="783908" y="1991537"/>
                </a:cubicBezTo>
                <a:cubicBezTo>
                  <a:pt x="784860" y="1991537"/>
                  <a:pt x="784860" y="1991537"/>
                  <a:pt x="785813" y="1990585"/>
                </a:cubicBezTo>
                <a:cubicBezTo>
                  <a:pt x="786765" y="1990585"/>
                  <a:pt x="786765" y="1989632"/>
                  <a:pt x="787718" y="1989632"/>
                </a:cubicBezTo>
                <a:cubicBezTo>
                  <a:pt x="787718" y="1989632"/>
                  <a:pt x="788670" y="1989632"/>
                  <a:pt x="788670" y="1989632"/>
                </a:cubicBezTo>
                <a:cubicBezTo>
                  <a:pt x="788670" y="1989632"/>
                  <a:pt x="788670" y="1989632"/>
                  <a:pt x="789623" y="1988680"/>
                </a:cubicBezTo>
                <a:cubicBezTo>
                  <a:pt x="789623" y="1988680"/>
                  <a:pt x="790575" y="1987727"/>
                  <a:pt x="790575" y="1987727"/>
                </a:cubicBezTo>
                <a:cubicBezTo>
                  <a:pt x="791528" y="1987727"/>
                  <a:pt x="791528" y="1986775"/>
                  <a:pt x="791528" y="1986775"/>
                </a:cubicBezTo>
                <a:cubicBezTo>
                  <a:pt x="791528" y="1986775"/>
                  <a:pt x="792480" y="1985822"/>
                  <a:pt x="792480" y="1985822"/>
                </a:cubicBezTo>
                <a:cubicBezTo>
                  <a:pt x="792480" y="1985822"/>
                  <a:pt x="793433" y="1984870"/>
                  <a:pt x="793433" y="1984870"/>
                </a:cubicBezTo>
                <a:cubicBezTo>
                  <a:pt x="793433" y="1984870"/>
                  <a:pt x="794385" y="1983917"/>
                  <a:pt x="794385" y="1983917"/>
                </a:cubicBezTo>
                <a:cubicBezTo>
                  <a:pt x="794385" y="1983917"/>
                  <a:pt x="795338" y="1982965"/>
                  <a:pt x="795338" y="1982965"/>
                </a:cubicBezTo>
                <a:cubicBezTo>
                  <a:pt x="795338" y="1982965"/>
                  <a:pt x="796290" y="1982012"/>
                  <a:pt x="796290" y="1982012"/>
                </a:cubicBezTo>
                <a:cubicBezTo>
                  <a:pt x="796290" y="1982012"/>
                  <a:pt x="796290" y="1982012"/>
                  <a:pt x="797243" y="1981060"/>
                </a:cubicBezTo>
                <a:cubicBezTo>
                  <a:pt x="797243" y="1981060"/>
                  <a:pt x="797243" y="1980107"/>
                  <a:pt x="797243" y="1980107"/>
                </a:cubicBezTo>
                <a:cubicBezTo>
                  <a:pt x="797243" y="1979155"/>
                  <a:pt x="798195" y="1979155"/>
                  <a:pt x="798195" y="1978202"/>
                </a:cubicBezTo>
                <a:cubicBezTo>
                  <a:pt x="798195" y="1977250"/>
                  <a:pt x="798195" y="1977250"/>
                  <a:pt x="799148" y="1976297"/>
                </a:cubicBezTo>
                <a:cubicBezTo>
                  <a:pt x="799148" y="1975345"/>
                  <a:pt x="799148" y="1975345"/>
                  <a:pt x="800100" y="1974392"/>
                </a:cubicBezTo>
                <a:cubicBezTo>
                  <a:pt x="800100" y="1973440"/>
                  <a:pt x="800100" y="1973440"/>
                  <a:pt x="800100" y="1972487"/>
                </a:cubicBezTo>
                <a:cubicBezTo>
                  <a:pt x="800100" y="1972487"/>
                  <a:pt x="800100" y="1972487"/>
                  <a:pt x="800100" y="1972487"/>
                </a:cubicBezTo>
                <a:lnTo>
                  <a:pt x="999173" y="1972487"/>
                </a:lnTo>
                <a:cubicBezTo>
                  <a:pt x="999173" y="1972487"/>
                  <a:pt x="999173" y="1972487"/>
                  <a:pt x="999173" y="1972487"/>
                </a:cubicBezTo>
                <a:cubicBezTo>
                  <a:pt x="999173" y="1973440"/>
                  <a:pt x="999173" y="1973440"/>
                  <a:pt x="999173" y="1974392"/>
                </a:cubicBezTo>
                <a:cubicBezTo>
                  <a:pt x="999173" y="1975345"/>
                  <a:pt x="999173" y="1975345"/>
                  <a:pt x="1000125" y="1976297"/>
                </a:cubicBezTo>
                <a:cubicBezTo>
                  <a:pt x="1001078" y="1977250"/>
                  <a:pt x="1000125" y="1977250"/>
                  <a:pt x="1001078" y="1978202"/>
                </a:cubicBezTo>
                <a:cubicBezTo>
                  <a:pt x="1001078" y="1979155"/>
                  <a:pt x="1002030" y="1979155"/>
                  <a:pt x="1002030" y="1980107"/>
                </a:cubicBezTo>
                <a:cubicBezTo>
                  <a:pt x="1002030" y="1980107"/>
                  <a:pt x="1002030" y="1981060"/>
                  <a:pt x="1002030" y="1981060"/>
                </a:cubicBezTo>
                <a:cubicBezTo>
                  <a:pt x="1002030" y="1981060"/>
                  <a:pt x="1002030" y="1981060"/>
                  <a:pt x="1002983" y="1982012"/>
                </a:cubicBezTo>
                <a:cubicBezTo>
                  <a:pt x="1002983" y="1982012"/>
                  <a:pt x="1003935" y="1982965"/>
                  <a:pt x="1003935" y="1982965"/>
                </a:cubicBezTo>
                <a:cubicBezTo>
                  <a:pt x="1003935" y="1983917"/>
                  <a:pt x="1004888" y="1983917"/>
                  <a:pt x="1004888" y="1983917"/>
                </a:cubicBezTo>
                <a:cubicBezTo>
                  <a:pt x="1004888" y="1983917"/>
                  <a:pt x="1005840" y="1984870"/>
                  <a:pt x="1005840" y="1984870"/>
                </a:cubicBezTo>
                <a:cubicBezTo>
                  <a:pt x="1005840" y="1984870"/>
                  <a:pt x="1006793" y="1985822"/>
                  <a:pt x="1006793" y="1985822"/>
                </a:cubicBezTo>
                <a:cubicBezTo>
                  <a:pt x="1006793" y="1985822"/>
                  <a:pt x="1007745" y="1986775"/>
                  <a:pt x="1007745" y="1986775"/>
                </a:cubicBezTo>
                <a:cubicBezTo>
                  <a:pt x="1007745" y="1986775"/>
                  <a:pt x="1008698" y="1987727"/>
                  <a:pt x="1008698" y="1987727"/>
                </a:cubicBezTo>
                <a:cubicBezTo>
                  <a:pt x="1008698" y="1987727"/>
                  <a:pt x="1009650" y="1988680"/>
                  <a:pt x="1009650" y="1988680"/>
                </a:cubicBezTo>
                <a:cubicBezTo>
                  <a:pt x="1009650" y="1988680"/>
                  <a:pt x="1009650" y="1988680"/>
                  <a:pt x="1010603" y="1989632"/>
                </a:cubicBezTo>
                <a:cubicBezTo>
                  <a:pt x="1010603" y="1989632"/>
                  <a:pt x="1011555" y="1989632"/>
                  <a:pt x="1011555" y="1989632"/>
                </a:cubicBezTo>
                <a:cubicBezTo>
                  <a:pt x="1012508" y="1989632"/>
                  <a:pt x="1012508" y="1990585"/>
                  <a:pt x="1013460" y="1990585"/>
                </a:cubicBezTo>
                <a:cubicBezTo>
                  <a:pt x="1014413" y="1990585"/>
                  <a:pt x="1014413" y="1990585"/>
                  <a:pt x="1015365" y="1991537"/>
                </a:cubicBezTo>
                <a:cubicBezTo>
                  <a:pt x="1016318" y="1991537"/>
                  <a:pt x="1016318" y="1991537"/>
                  <a:pt x="1017270" y="1992490"/>
                </a:cubicBezTo>
                <a:cubicBezTo>
                  <a:pt x="1017270" y="1992490"/>
                  <a:pt x="1018223" y="1992490"/>
                  <a:pt x="1018223" y="1992490"/>
                </a:cubicBezTo>
                <a:cubicBezTo>
                  <a:pt x="1019175" y="1992490"/>
                  <a:pt x="1019175" y="1992490"/>
                  <a:pt x="1020128" y="1992490"/>
                </a:cubicBezTo>
                <a:cubicBezTo>
                  <a:pt x="1021080" y="1992490"/>
                  <a:pt x="1021080" y="1992490"/>
                  <a:pt x="1022033" y="1992490"/>
                </a:cubicBezTo>
                <a:cubicBezTo>
                  <a:pt x="1022985" y="1992490"/>
                  <a:pt x="1022985" y="1992490"/>
                  <a:pt x="1023938" y="1992490"/>
                </a:cubicBezTo>
                <a:cubicBezTo>
                  <a:pt x="1023938" y="1992490"/>
                  <a:pt x="1024890" y="1992490"/>
                  <a:pt x="1024890" y="1992490"/>
                </a:cubicBezTo>
                <a:cubicBezTo>
                  <a:pt x="1024890" y="1992490"/>
                  <a:pt x="1025843" y="1992490"/>
                  <a:pt x="1025843" y="1992490"/>
                </a:cubicBezTo>
                <a:cubicBezTo>
                  <a:pt x="1026795" y="1992490"/>
                  <a:pt x="1026795" y="1992490"/>
                  <a:pt x="1027748" y="1992490"/>
                </a:cubicBezTo>
                <a:cubicBezTo>
                  <a:pt x="1028700" y="1992490"/>
                  <a:pt x="1028700" y="1992490"/>
                  <a:pt x="1029653" y="1992490"/>
                </a:cubicBezTo>
                <a:cubicBezTo>
                  <a:pt x="1030605" y="1992490"/>
                  <a:pt x="1030605" y="1992490"/>
                  <a:pt x="1031558" y="1992490"/>
                </a:cubicBezTo>
                <a:cubicBezTo>
                  <a:pt x="1032510" y="1992490"/>
                  <a:pt x="1032510" y="1992490"/>
                  <a:pt x="1033463" y="1992490"/>
                </a:cubicBezTo>
                <a:cubicBezTo>
                  <a:pt x="1033463" y="1992490"/>
                  <a:pt x="1033463" y="1992490"/>
                  <a:pt x="1033463" y="1992490"/>
                </a:cubicBezTo>
                <a:lnTo>
                  <a:pt x="1132523" y="2164892"/>
                </a:lnTo>
                <a:cubicBezTo>
                  <a:pt x="1132523" y="2164892"/>
                  <a:pt x="1132523" y="2164892"/>
                  <a:pt x="1132523" y="2164892"/>
                </a:cubicBezTo>
                <a:cubicBezTo>
                  <a:pt x="1132523" y="2164892"/>
                  <a:pt x="1131570" y="2165845"/>
                  <a:pt x="1131570" y="2165845"/>
                </a:cubicBezTo>
                <a:cubicBezTo>
                  <a:pt x="1131570" y="2165845"/>
                  <a:pt x="1130618" y="2166797"/>
                  <a:pt x="1130618" y="2166797"/>
                </a:cubicBezTo>
                <a:cubicBezTo>
                  <a:pt x="1130618" y="2166797"/>
                  <a:pt x="1129665" y="2167750"/>
                  <a:pt x="1129665" y="2167750"/>
                </a:cubicBezTo>
                <a:cubicBezTo>
                  <a:pt x="1129665" y="2167750"/>
                  <a:pt x="1128713" y="2168702"/>
                  <a:pt x="1128713" y="2168702"/>
                </a:cubicBezTo>
                <a:cubicBezTo>
                  <a:pt x="1128713" y="2168702"/>
                  <a:pt x="1128713" y="2168702"/>
                  <a:pt x="1127760" y="2169655"/>
                </a:cubicBezTo>
                <a:cubicBezTo>
                  <a:pt x="1127760" y="2169655"/>
                  <a:pt x="1127760" y="2170607"/>
                  <a:pt x="1127760" y="2170607"/>
                </a:cubicBezTo>
                <a:cubicBezTo>
                  <a:pt x="1127760" y="2171560"/>
                  <a:pt x="1126808" y="2171560"/>
                  <a:pt x="1126808" y="2172512"/>
                </a:cubicBezTo>
                <a:cubicBezTo>
                  <a:pt x="1126808" y="2173465"/>
                  <a:pt x="1126808" y="2173465"/>
                  <a:pt x="1125855" y="2174417"/>
                </a:cubicBezTo>
                <a:cubicBezTo>
                  <a:pt x="1125855" y="2175370"/>
                  <a:pt x="1125855" y="2175370"/>
                  <a:pt x="1124903" y="2176322"/>
                </a:cubicBezTo>
                <a:cubicBezTo>
                  <a:pt x="1124903" y="2176322"/>
                  <a:pt x="1124903" y="2177275"/>
                  <a:pt x="1124903" y="2177275"/>
                </a:cubicBezTo>
                <a:cubicBezTo>
                  <a:pt x="1124903" y="2178227"/>
                  <a:pt x="1124903" y="2178227"/>
                  <a:pt x="1124903" y="2179180"/>
                </a:cubicBezTo>
                <a:cubicBezTo>
                  <a:pt x="1124903" y="2180132"/>
                  <a:pt x="1124903" y="2180132"/>
                  <a:pt x="1124903" y="2181085"/>
                </a:cubicBezTo>
                <a:cubicBezTo>
                  <a:pt x="1124903" y="2182037"/>
                  <a:pt x="1124903" y="2182037"/>
                  <a:pt x="1124903" y="2182990"/>
                </a:cubicBezTo>
                <a:cubicBezTo>
                  <a:pt x="1124903" y="2182990"/>
                  <a:pt x="1124903" y="2183942"/>
                  <a:pt x="1124903" y="2183942"/>
                </a:cubicBezTo>
                <a:cubicBezTo>
                  <a:pt x="1124903" y="2183942"/>
                  <a:pt x="1124903" y="2184895"/>
                  <a:pt x="1124903" y="2184895"/>
                </a:cubicBezTo>
                <a:cubicBezTo>
                  <a:pt x="1124903" y="2185847"/>
                  <a:pt x="1124903" y="2185847"/>
                  <a:pt x="1124903" y="2186800"/>
                </a:cubicBezTo>
                <a:cubicBezTo>
                  <a:pt x="1124903" y="2187752"/>
                  <a:pt x="1124903" y="2187752"/>
                  <a:pt x="1124903" y="2188705"/>
                </a:cubicBezTo>
                <a:cubicBezTo>
                  <a:pt x="1124903" y="2189657"/>
                  <a:pt x="1124903" y="2189657"/>
                  <a:pt x="1124903" y="2190610"/>
                </a:cubicBezTo>
                <a:cubicBezTo>
                  <a:pt x="1124903" y="2191562"/>
                  <a:pt x="1124903" y="2191562"/>
                  <a:pt x="1124903" y="2191562"/>
                </a:cubicBezTo>
                <a:cubicBezTo>
                  <a:pt x="1124903" y="2192515"/>
                  <a:pt x="1124903" y="2192515"/>
                  <a:pt x="1125855" y="2193467"/>
                </a:cubicBezTo>
                <a:cubicBezTo>
                  <a:pt x="1125855" y="2194420"/>
                  <a:pt x="1125855" y="2194420"/>
                  <a:pt x="1126808" y="2195372"/>
                </a:cubicBezTo>
                <a:cubicBezTo>
                  <a:pt x="1126808" y="2196325"/>
                  <a:pt x="1127760" y="2196325"/>
                  <a:pt x="1127760" y="2197277"/>
                </a:cubicBezTo>
                <a:cubicBezTo>
                  <a:pt x="1127760" y="2197277"/>
                  <a:pt x="1127760" y="2198230"/>
                  <a:pt x="1127760" y="2198230"/>
                </a:cubicBezTo>
                <a:cubicBezTo>
                  <a:pt x="1127760" y="2198230"/>
                  <a:pt x="1127760" y="2198230"/>
                  <a:pt x="1128713" y="2199182"/>
                </a:cubicBezTo>
                <a:cubicBezTo>
                  <a:pt x="1128713" y="2199182"/>
                  <a:pt x="1129665" y="2200135"/>
                  <a:pt x="1129665" y="2200135"/>
                </a:cubicBezTo>
                <a:cubicBezTo>
                  <a:pt x="1129665" y="2201087"/>
                  <a:pt x="1130618" y="2201087"/>
                  <a:pt x="1130618" y="2201087"/>
                </a:cubicBezTo>
                <a:cubicBezTo>
                  <a:pt x="1130618" y="2201087"/>
                  <a:pt x="1131570" y="2202040"/>
                  <a:pt x="1131570" y="2202040"/>
                </a:cubicBezTo>
                <a:cubicBezTo>
                  <a:pt x="1131570" y="2202040"/>
                  <a:pt x="1132523" y="2202992"/>
                  <a:pt x="1132523" y="2202992"/>
                </a:cubicBezTo>
                <a:cubicBezTo>
                  <a:pt x="1132523" y="2202992"/>
                  <a:pt x="1132523" y="2202992"/>
                  <a:pt x="1132523" y="2202992"/>
                </a:cubicBezTo>
                <a:lnTo>
                  <a:pt x="1033463" y="2375395"/>
                </a:lnTo>
                <a:cubicBezTo>
                  <a:pt x="1033463" y="2375395"/>
                  <a:pt x="1033463" y="2375395"/>
                  <a:pt x="1033463" y="2375395"/>
                </a:cubicBezTo>
                <a:cubicBezTo>
                  <a:pt x="1032510" y="2375395"/>
                  <a:pt x="1032510" y="2375395"/>
                  <a:pt x="1031558" y="2375395"/>
                </a:cubicBezTo>
                <a:cubicBezTo>
                  <a:pt x="1030605" y="2375395"/>
                  <a:pt x="1030605" y="2375395"/>
                  <a:pt x="1029653" y="2375395"/>
                </a:cubicBezTo>
                <a:cubicBezTo>
                  <a:pt x="1028700" y="2375395"/>
                  <a:pt x="1028700" y="2375395"/>
                  <a:pt x="1027748" y="2375395"/>
                </a:cubicBezTo>
                <a:cubicBezTo>
                  <a:pt x="1026795" y="2375395"/>
                  <a:pt x="1026795" y="2375395"/>
                  <a:pt x="1025843" y="2375395"/>
                </a:cubicBezTo>
                <a:cubicBezTo>
                  <a:pt x="1025843" y="2375395"/>
                  <a:pt x="1024890" y="2375395"/>
                  <a:pt x="1024890" y="2375395"/>
                </a:cubicBezTo>
                <a:cubicBezTo>
                  <a:pt x="1024890" y="2375395"/>
                  <a:pt x="1023938" y="2375395"/>
                  <a:pt x="1023938" y="2375395"/>
                </a:cubicBezTo>
                <a:cubicBezTo>
                  <a:pt x="1022985" y="2375395"/>
                  <a:pt x="1022985" y="2375395"/>
                  <a:pt x="1022033" y="2375395"/>
                </a:cubicBezTo>
                <a:cubicBezTo>
                  <a:pt x="1021080" y="2375395"/>
                  <a:pt x="1021080" y="2375395"/>
                  <a:pt x="1020128" y="2375395"/>
                </a:cubicBezTo>
                <a:cubicBezTo>
                  <a:pt x="1019175" y="2375395"/>
                  <a:pt x="1019175" y="2375395"/>
                  <a:pt x="1018223" y="2375395"/>
                </a:cubicBezTo>
                <a:cubicBezTo>
                  <a:pt x="1017270" y="2375395"/>
                  <a:pt x="1017270" y="2375395"/>
                  <a:pt x="1017270" y="2375395"/>
                </a:cubicBezTo>
                <a:cubicBezTo>
                  <a:pt x="1016318" y="2375395"/>
                  <a:pt x="1016318" y="2375395"/>
                  <a:pt x="1015365" y="2376347"/>
                </a:cubicBezTo>
                <a:cubicBezTo>
                  <a:pt x="1014413" y="2376347"/>
                  <a:pt x="1014413" y="2376347"/>
                  <a:pt x="1013460" y="2377300"/>
                </a:cubicBezTo>
                <a:cubicBezTo>
                  <a:pt x="1012508" y="2377300"/>
                  <a:pt x="1012508" y="2378252"/>
                  <a:pt x="1011555" y="2378252"/>
                </a:cubicBezTo>
                <a:cubicBezTo>
                  <a:pt x="1011555" y="2378252"/>
                  <a:pt x="1010603" y="2378252"/>
                  <a:pt x="1010603" y="2378252"/>
                </a:cubicBezTo>
                <a:cubicBezTo>
                  <a:pt x="1010603" y="2378252"/>
                  <a:pt x="1010603" y="2378252"/>
                  <a:pt x="1009650" y="2379205"/>
                </a:cubicBezTo>
                <a:cubicBezTo>
                  <a:pt x="1009650" y="2379205"/>
                  <a:pt x="1008698" y="2380157"/>
                  <a:pt x="1008698" y="2380157"/>
                </a:cubicBezTo>
                <a:cubicBezTo>
                  <a:pt x="1007745" y="2380157"/>
                  <a:pt x="1007745" y="2381110"/>
                  <a:pt x="1007745" y="2381110"/>
                </a:cubicBezTo>
                <a:cubicBezTo>
                  <a:pt x="1007745" y="2381110"/>
                  <a:pt x="1006793" y="2382062"/>
                  <a:pt x="1006793" y="2382062"/>
                </a:cubicBezTo>
                <a:cubicBezTo>
                  <a:pt x="1006793" y="2382062"/>
                  <a:pt x="1005840" y="2383015"/>
                  <a:pt x="1005840" y="2383015"/>
                </a:cubicBezTo>
                <a:cubicBezTo>
                  <a:pt x="1005840" y="2383015"/>
                  <a:pt x="1004888" y="2383967"/>
                  <a:pt x="1004888" y="2383967"/>
                </a:cubicBezTo>
                <a:cubicBezTo>
                  <a:pt x="1004888" y="2383967"/>
                  <a:pt x="1003935" y="2384920"/>
                  <a:pt x="1003935" y="2384920"/>
                </a:cubicBezTo>
                <a:cubicBezTo>
                  <a:pt x="1003935" y="2384920"/>
                  <a:pt x="1002983" y="2385872"/>
                  <a:pt x="1002983" y="2385872"/>
                </a:cubicBezTo>
                <a:cubicBezTo>
                  <a:pt x="1002983" y="2385872"/>
                  <a:pt x="1002983" y="2385872"/>
                  <a:pt x="1002030" y="2386825"/>
                </a:cubicBezTo>
                <a:cubicBezTo>
                  <a:pt x="1002030" y="2386825"/>
                  <a:pt x="1002030" y="2387777"/>
                  <a:pt x="1002030" y="2387777"/>
                </a:cubicBezTo>
                <a:cubicBezTo>
                  <a:pt x="1002030" y="2388730"/>
                  <a:pt x="1001078" y="2388730"/>
                  <a:pt x="1001078" y="2389682"/>
                </a:cubicBezTo>
                <a:cubicBezTo>
                  <a:pt x="1001078" y="2390635"/>
                  <a:pt x="1001078" y="2390635"/>
                  <a:pt x="1000125" y="2391587"/>
                </a:cubicBezTo>
                <a:cubicBezTo>
                  <a:pt x="1000125" y="2392540"/>
                  <a:pt x="1000125" y="2392540"/>
                  <a:pt x="999173" y="2393492"/>
                </a:cubicBezTo>
                <a:cubicBezTo>
                  <a:pt x="999173" y="2394445"/>
                  <a:pt x="999173" y="2394445"/>
                  <a:pt x="999173" y="2395397"/>
                </a:cubicBezTo>
                <a:cubicBezTo>
                  <a:pt x="999173" y="2395397"/>
                  <a:pt x="999173" y="2395397"/>
                  <a:pt x="999173" y="2395397"/>
                </a:cubicBezTo>
                <a:lnTo>
                  <a:pt x="800100" y="2395397"/>
                </a:lnTo>
                <a:close/>
                <a:moveTo>
                  <a:pt x="425768" y="2182037"/>
                </a:moveTo>
                <a:cubicBezTo>
                  <a:pt x="425768" y="2182037"/>
                  <a:pt x="425768" y="2182037"/>
                  <a:pt x="425768" y="2182037"/>
                </a:cubicBezTo>
                <a:cubicBezTo>
                  <a:pt x="425768" y="2181085"/>
                  <a:pt x="425768" y="2181085"/>
                  <a:pt x="425768" y="2180132"/>
                </a:cubicBezTo>
                <a:cubicBezTo>
                  <a:pt x="425768" y="2179180"/>
                  <a:pt x="425768" y="2179180"/>
                  <a:pt x="424815" y="2178227"/>
                </a:cubicBezTo>
                <a:cubicBezTo>
                  <a:pt x="424815" y="2177275"/>
                  <a:pt x="424815" y="2177275"/>
                  <a:pt x="423863" y="2176322"/>
                </a:cubicBezTo>
                <a:cubicBezTo>
                  <a:pt x="423863" y="2175370"/>
                  <a:pt x="422910" y="2175370"/>
                  <a:pt x="422910" y="2174417"/>
                </a:cubicBezTo>
                <a:cubicBezTo>
                  <a:pt x="422910" y="2174417"/>
                  <a:pt x="422910" y="2173465"/>
                  <a:pt x="422910" y="2173465"/>
                </a:cubicBezTo>
                <a:cubicBezTo>
                  <a:pt x="422910" y="2173465"/>
                  <a:pt x="422910" y="2173465"/>
                  <a:pt x="421958" y="2172512"/>
                </a:cubicBezTo>
                <a:cubicBezTo>
                  <a:pt x="421958" y="2172512"/>
                  <a:pt x="421005" y="2171560"/>
                  <a:pt x="421005" y="2171560"/>
                </a:cubicBezTo>
                <a:cubicBezTo>
                  <a:pt x="421005" y="2170607"/>
                  <a:pt x="420053" y="2170607"/>
                  <a:pt x="420053" y="2169655"/>
                </a:cubicBezTo>
                <a:cubicBezTo>
                  <a:pt x="420053" y="2169655"/>
                  <a:pt x="419100" y="2168702"/>
                  <a:pt x="419100" y="2168702"/>
                </a:cubicBezTo>
                <a:cubicBezTo>
                  <a:pt x="419100" y="2168702"/>
                  <a:pt x="418148" y="2167750"/>
                  <a:pt x="418148" y="2167750"/>
                </a:cubicBezTo>
                <a:cubicBezTo>
                  <a:pt x="418148" y="2167750"/>
                  <a:pt x="417195" y="2166797"/>
                  <a:pt x="417195" y="2166797"/>
                </a:cubicBezTo>
                <a:cubicBezTo>
                  <a:pt x="417195" y="2166797"/>
                  <a:pt x="416243" y="2165845"/>
                  <a:pt x="416243" y="2165845"/>
                </a:cubicBezTo>
                <a:cubicBezTo>
                  <a:pt x="416243" y="2165845"/>
                  <a:pt x="415290" y="2164892"/>
                  <a:pt x="415290" y="2164892"/>
                </a:cubicBezTo>
                <a:cubicBezTo>
                  <a:pt x="415290" y="2164892"/>
                  <a:pt x="415290" y="2164892"/>
                  <a:pt x="414338" y="2163940"/>
                </a:cubicBezTo>
                <a:cubicBezTo>
                  <a:pt x="414338" y="2163940"/>
                  <a:pt x="413385" y="2163940"/>
                  <a:pt x="413385" y="2163940"/>
                </a:cubicBezTo>
                <a:cubicBezTo>
                  <a:pt x="412433" y="2163940"/>
                  <a:pt x="412433" y="2162987"/>
                  <a:pt x="411480" y="2162987"/>
                </a:cubicBezTo>
                <a:cubicBezTo>
                  <a:pt x="410528" y="2162987"/>
                  <a:pt x="410528" y="2162987"/>
                  <a:pt x="409575" y="2162035"/>
                </a:cubicBezTo>
                <a:cubicBezTo>
                  <a:pt x="408623" y="2162035"/>
                  <a:pt x="408623" y="2162035"/>
                  <a:pt x="407670" y="2161082"/>
                </a:cubicBezTo>
                <a:cubicBezTo>
                  <a:pt x="407670" y="2161082"/>
                  <a:pt x="406718" y="2161082"/>
                  <a:pt x="405765" y="2161082"/>
                </a:cubicBezTo>
                <a:cubicBezTo>
                  <a:pt x="404813" y="2161082"/>
                  <a:pt x="404813" y="2161082"/>
                  <a:pt x="403860" y="2161082"/>
                </a:cubicBezTo>
                <a:cubicBezTo>
                  <a:pt x="402908" y="2161082"/>
                  <a:pt x="402908" y="2161082"/>
                  <a:pt x="401955" y="2161082"/>
                </a:cubicBezTo>
                <a:cubicBezTo>
                  <a:pt x="401003" y="2161082"/>
                  <a:pt x="401003" y="2161082"/>
                  <a:pt x="400050" y="2161082"/>
                </a:cubicBezTo>
                <a:cubicBezTo>
                  <a:pt x="400050" y="2161082"/>
                  <a:pt x="399098" y="2161082"/>
                  <a:pt x="399098" y="2161082"/>
                </a:cubicBezTo>
                <a:cubicBezTo>
                  <a:pt x="399098" y="2161082"/>
                  <a:pt x="398145" y="2161082"/>
                  <a:pt x="398145" y="2161082"/>
                </a:cubicBezTo>
                <a:cubicBezTo>
                  <a:pt x="397193" y="2161082"/>
                  <a:pt x="397193" y="2161082"/>
                  <a:pt x="396240" y="2161082"/>
                </a:cubicBezTo>
                <a:cubicBezTo>
                  <a:pt x="395288" y="2161082"/>
                  <a:pt x="395288" y="2161082"/>
                  <a:pt x="394335" y="2161082"/>
                </a:cubicBezTo>
                <a:cubicBezTo>
                  <a:pt x="393383" y="2161082"/>
                  <a:pt x="393383" y="2161082"/>
                  <a:pt x="392430" y="2161082"/>
                </a:cubicBezTo>
                <a:cubicBezTo>
                  <a:pt x="391478" y="2161082"/>
                  <a:pt x="391478" y="2161082"/>
                  <a:pt x="390525" y="2161082"/>
                </a:cubicBezTo>
                <a:cubicBezTo>
                  <a:pt x="390525" y="2161082"/>
                  <a:pt x="390525" y="2161082"/>
                  <a:pt x="390525" y="2161082"/>
                </a:cubicBezTo>
                <a:lnTo>
                  <a:pt x="293370" y="1990585"/>
                </a:lnTo>
                <a:cubicBezTo>
                  <a:pt x="293370" y="1990585"/>
                  <a:pt x="293370" y="1990585"/>
                  <a:pt x="293370" y="1990585"/>
                </a:cubicBezTo>
                <a:cubicBezTo>
                  <a:pt x="293370" y="1990585"/>
                  <a:pt x="294323" y="1989632"/>
                  <a:pt x="294323" y="1989632"/>
                </a:cubicBezTo>
                <a:cubicBezTo>
                  <a:pt x="294323" y="1989632"/>
                  <a:pt x="295275" y="1988680"/>
                  <a:pt x="295275" y="1988680"/>
                </a:cubicBezTo>
                <a:cubicBezTo>
                  <a:pt x="295275" y="1988680"/>
                  <a:pt x="296228" y="1987727"/>
                  <a:pt x="296228" y="1987727"/>
                </a:cubicBezTo>
                <a:cubicBezTo>
                  <a:pt x="296228" y="1987727"/>
                  <a:pt x="297180" y="1986775"/>
                  <a:pt x="297180" y="1986775"/>
                </a:cubicBezTo>
                <a:cubicBezTo>
                  <a:pt x="297180" y="1986775"/>
                  <a:pt x="297180" y="1986775"/>
                  <a:pt x="298133" y="1985822"/>
                </a:cubicBezTo>
                <a:cubicBezTo>
                  <a:pt x="298133" y="1985822"/>
                  <a:pt x="298133" y="1984870"/>
                  <a:pt x="298133" y="1984870"/>
                </a:cubicBezTo>
                <a:cubicBezTo>
                  <a:pt x="298133" y="1983917"/>
                  <a:pt x="299085" y="1983917"/>
                  <a:pt x="299085" y="1982965"/>
                </a:cubicBezTo>
                <a:cubicBezTo>
                  <a:pt x="299085" y="1982012"/>
                  <a:pt x="299085" y="1982012"/>
                  <a:pt x="300038" y="1981060"/>
                </a:cubicBezTo>
                <a:cubicBezTo>
                  <a:pt x="300038" y="1980107"/>
                  <a:pt x="300038" y="1980107"/>
                  <a:pt x="300990" y="1979155"/>
                </a:cubicBezTo>
                <a:cubicBezTo>
                  <a:pt x="300990" y="1979155"/>
                  <a:pt x="300990" y="1978202"/>
                  <a:pt x="300990" y="1978202"/>
                </a:cubicBezTo>
                <a:cubicBezTo>
                  <a:pt x="300990" y="1977250"/>
                  <a:pt x="300990" y="1977250"/>
                  <a:pt x="300990" y="1976297"/>
                </a:cubicBezTo>
                <a:cubicBezTo>
                  <a:pt x="300990" y="1975345"/>
                  <a:pt x="300990" y="1975345"/>
                  <a:pt x="300990" y="1974392"/>
                </a:cubicBezTo>
                <a:cubicBezTo>
                  <a:pt x="300990" y="1973440"/>
                  <a:pt x="300990" y="1973440"/>
                  <a:pt x="300990" y="1972487"/>
                </a:cubicBezTo>
                <a:cubicBezTo>
                  <a:pt x="300990" y="1972487"/>
                  <a:pt x="300990" y="1971535"/>
                  <a:pt x="300990" y="1971535"/>
                </a:cubicBezTo>
                <a:cubicBezTo>
                  <a:pt x="300990" y="1971535"/>
                  <a:pt x="300990" y="1970582"/>
                  <a:pt x="300990" y="1970582"/>
                </a:cubicBezTo>
                <a:cubicBezTo>
                  <a:pt x="300990" y="1969630"/>
                  <a:pt x="300990" y="1969630"/>
                  <a:pt x="300990" y="1968677"/>
                </a:cubicBezTo>
                <a:cubicBezTo>
                  <a:pt x="300990" y="1967725"/>
                  <a:pt x="300990" y="1967725"/>
                  <a:pt x="300990" y="1966772"/>
                </a:cubicBezTo>
                <a:cubicBezTo>
                  <a:pt x="300990" y="1965820"/>
                  <a:pt x="300990" y="1965820"/>
                  <a:pt x="300990" y="1964867"/>
                </a:cubicBezTo>
                <a:cubicBezTo>
                  <a:pt x="300990" y="1963915"/>
                  <a:pt x="300990" y="1963915"/>
                  <a:pt x="300990" y="1963915"/>
                </a:cubicBezTo>
                <a:cubicBezTo>
                  <a:pt x="300990" y="1962962"/>
                  <a:pt x="300990" y="1962962"/>
                  <a:pt x="300038" y="1962010"/>
                </a:cubicBezTo>
                <a:cubicBezTo>
                  <a:pt x="300038" y="1961057"/>
                  <a:pt x="300038" y="1961057"/>
                  <a:pt x="299085" y="1960105"/>
                </a:cubicBezTo>
                <a:cubicBezTo>
                  <a:pt x="299085" y="1959152"/>
                  <a:pt x="298133" y="1959152"/>
                  <a:pt x="298133" y="1958200"/>
                </a:cubicBezTo>
                <a:cubicBezTo>
                  <a:pt x="298133" y="1958200"/>
                  <a:pt x="298133" y="1957247"/>
                  <a:pt x="298133" y="1957247"/>
                </a:cubicBezTo>
                <a:cubicBezTo>
                  <a:pt x="298133" y="1957247"/>
                  <a:pt x="298133" y="1957247"/>
                  <a:pt x="297180" y="1956295"/>
                </a:cubicBezTo>
                <a:cubicBezTo>
                  <a:pt x="297180" y="1956295"/>
                  <a:pt x="296228" y="1955342"/>
                  <a:pt x="296228" y="1955342"/>
                </a:cubicBezTo>
                <a:cubicBezTo>
                  <a:pt x="296228" y="1954390"/>
                  <a:pt x="295275" y="1954390"/>
                  <a:pt x="295275" y="1954390"/>
                </a:cubicBezTo>
                <a:cubicBezTo>
                  <a:pt x="295275" y="1954390"/>
                  <a:pt x="294323" y="1953437"/>
                  <a:pt x="294323" y="1953437"/>
                </a:cubicBezTo>
                <a:cubicBezTo>
                  <a:pt x="294323" y="1953437"/>
                  <a:pt x="293370" y="1952485"/>
                  <a:pt x="293370" y="1952485"/>
                </a:cubicBezTo>
                <a:cubicBezTo>
                  <a:pt x="293370" y="1952485"/>
                  <a:pt x="293370" y="1952485"/>
                  <a:pt x="293370" y="1952485"/>
                </a:cubicBezTo>
                <a:lnTo>
                  <a:pt x="392430" y="1780082"/>
                </a:lnTo>
                <a:cubicBezTo>
                  <a:pt x="392430" y="1780082"/>
                  <a:pt x="392430" y="1780082"/>
                  <a:pt x="392430" y="1780082"/>
                </a:cubicBezTo>
                <a:cubicBezTo>
                  <a:pt x="393383" y="1780082"/>
                  <a:pt x="393383" y="1780082"/>
                  <a:pt x="394335" y="1780082"/>
                </a:cubicBezTo>
                <a:cubicBezTo>
                  <a:pt x="395288" y="1780082"/>
                  <a:pt x="395288" y="1780082"/>
                  <a:pt x="396240" y="1780082"/>
                </a:cubicBezTo>
                <a:cubicBezTo>
                  <a:pt x="397193" y="1780082"/>
                  <a:pt x="397193" y="1780082"/>
                  <a:pt x="398145" y="1780082"/>
                </a:cubicBezTo>
                <a:cubicBezTo>
                  <a:pt x="399098" y="1780082"/>
                  <a:pt x="399098" y="1780082"/>
                  <a:pt x="400050" y="1780082"/>
                </a:cubicBezTo>
                <a:cubicBezTo>
                  <a:pt x="400050" y="1780082"/>
                  <a:pt x="401003" y="1780082"/>
                  <a:pt x="401003" y="1780082"/>
                </a:cubicBezTo>
                <a:cubicBezTo>
                  <a:pt x="401003" y="1780082"/>
                  <a:pt x="401955" y="1780082"/>
                  <a:pt x="401955" y="1780082"/>
                </a:cubicBezTo>
                <a:cubicBezTo>
                  <a:pt x="402908" y="1780082"/>
                  <a:pt x="402908" y="1780082"/>
                  <a:pt x="403860" y="1780082"/>
                </a:cubicBezTo>
                <a:cubicBezTo>
                  <a:pt x="404813" y="1780082"/>
                  <a:pt x="404813" y="1780082"/>
                  <a:pt x="405765" y="1780082"/>
                </a:cubicBezTo>
                <a:cubicBezTo>
                  <a:pt x="406718" y="1780082"/>
                  <a:pt x="406718" y="1780082"/>
                  <a:pt x="407670" y="1780082"/>
                </a:cubicBezTo>
                <a:cubicBezTo>
                  <a:pt x="408623" y="1780082"/>
                  <a:pt x="408623" y="1780082"/>
                  <a:pt x="409575" y="1780082"/>
                </a:cubicBezTo>
                <a:cubicBezTo>
                  <a:pt x="410528" y="1780082"/>
                  <a:pt x="410528" y="1780082"/>
                  <a:pt x="411480" y="1779130"/>
                </a:cubicBezTo>
                <a:cubicBezTo>
                  <a:pt x="412433" y="1779130"/>
                  <a:pt x="412433" y="1779130"/>
                  <a:pt x="413385" y="1778177"/>
                </a:cubicBezTo>
                <a:cubicBezTo>
                  <a:pt x="414338" y="1778177"/>
                  <a:pt x="414338" y="1777225"/>
                  <a:pt x="415290" y="1777225"/>
                </a:cubicBezTo>
                <a:cubicBezTo>
                  <a:pt x="415290" y="1777225"/>
                  <a:pt x="416243" y="1777225"/>
                  <a:pt x="416243" y="1777225"/>
                </a:cubicBezTo>
                <a:cubicBezTo>
                  <a:pt x="416243" y="1777225"/>
                  <a:pt x="416243" y="1777225"/>
                  <a:pt x="417195" y="1776272"/>
                </a:cubicBezTo>
                <a:cubicBezTo>
                  <a:pt x="417195" y="1776272"/>
                  <a:pt x="418148" y="1775320"/>
                  <a:pt x="418148" y="1775320"/>
                </a:cubicBezTo>
                <a:cubicBezTo>
                  <a:pt x="419100" y="1775320"/>
                  <a:pt x="419100" y="1774367"/>
                  <a:pt x="419100" y="1774367"/>
                </a:cubicBezTo>
                <a:cubicBezTo>
                  <a:pt x="419100" y="1774367"/>
                  <a:pt x="420053" y="1773415"/>
                  <a:pt x="420053" y="1773415"/>
                </a:cubicBezTo>
                <a:cubicBezTo>
                  <a:pt x="420053" y="1773415"/>
                  <a:pt x="421005" y="1772462"/>
                  <a:pt x="421005" y="1772462"/>
                </a:cubicBezTo>
                <a:cubicBezTo>
                  <a:pt x="421005" y="1772462"/>
                  <a:pt x="421958" y="1771510"/>
                  <a:pt x="421958" y="1771510"/>
                </a:cubicBezTo>
                <a:cubicBezTo>
                  <a:pt x="421958" y="1771510"/>
                  <a:pt x="422910" y="1770557"/>
                  <a:pt x="422910" y="1769605"/>
                </a:cubicBezTo>
                <a:cubicBezTo>
                  <a:pt x="422910" y="1769605"/>
                  <a:pt x="423863" y="1768652"/>
                  <a:pt x="423863" y="1768652"/>
                </a:cubicBezTo>
                <a:cubicBezTo>
                  <a:pt x="423863" y="1768652"/>
                  <a:pt x="423863" y="1768652"/>
                  <a:pt x="424815" y="1767700"/>
                </a:cubicBezTo>
                <a:cubicBezTo>
                  <a:pt x="424815" y="1767700"/>
                  <a:pt x="424815" y="1766747"/>
                  <a:pt x="424815" y="1766747"/>
                </a:cubicBezTo>
                <a:cubicBezTo>
                  <a:pt x="424815" y="1765795"/>
                  <a:pt x="425768" y="1765795"/>
                  <a:pt x="425768" y="1764842"/>
                </a:cubicBezTo>
                <a:cubicBezTo>
                  <a:pt x="425768" y="1763890"/>
                  <a:pt x="425768" y="1763890"/>
                  <a:pt x="426720" y="1762937"/>
                </a:cubicBezTo>
                <a:cubicBezTo>
                  <a:pt x="426720" y="1761985"/>
                  <a:pt x="426720" y="1761985"/>
                  <a:pt x="427673" y="1761032"/>
                </a:cubicBezTo>
                <a:cubicBezTo>
                  <a:pt x="427673" y="1760080"/>
                  <a:pt x="427673" y="1760080"/>
                  <a:pt x="427673" y="1759127"/>
                </a:cubicBezTo>
                <a:cubicBezTo>
                  <a:pt x="427673" y="1759127"/>
                  <a:pt x="427673" y="1759127"/>
                  <a:pt x="427673" y="1759127"/>
                </a:cubicBezTo>
                <a:lnTo>
                  <a:pt x="626745" y="1759127"/>
                </a:lnTo>
                <a:cubicBezTo>
                  <a:pt x="626745" y="1759127"/>
                  <a:pt x="626745" y="1759127"/>
                  <a:pt x="626745" y="1759127"/>
                </a:cubicBezTo>
                <a:cubicBezTo>
                  <a:pt x="626745" y="1760080"/>
                  <a:pt x="626745" y="1760080"/>
                  <a:pt x="626745" y="1761032"/>
                </a:cubicBezTo>
                <a:cubicBezTo>
                  <a:pt x="626745" y="1761985"/>
                  <a:pt x="626745" y="1761985"/>
                  <a:pt x="627698" y="1762937"/>
                </a:cubicBezTo>
                <a:cubicBezTo>
                  <a:pt x="627698" y="1763890"/>
                  <a:pt x="627698" y="1763890"/>
                  <a:pt x="628650" y="1764842"/>
                </a:cubicBezTo>
                <a:cubicBezTo>
                  <a:pt x="628650" y="1765795"/>
                  <a:pt x="629603" y="1765795"/>
                  <a:pt x="629603" y="1766747"/>
                </a:cubicBezTo>
                <a:cubicBezTo>
                  <a:pt x="629603" y="1766747"/>
                  <a:pt x="629603" y="1767700"/>
                  <a:pt x="629603" y="1767700"/>
                </a:cubicBezTo>
                <a:cubicBezTo>
                  <a:pt x="629603" y="1767700"/>
                  <a:pt x="629603" y="1767700"/>
                  <a:pt x="630555" y="1768652"/>
                </a:cubicBezTo>
                <a:cubicBezTo>
                  <a:pt x="630555" y="1768652"/>
                  <a:pt x="631508" y="1769605"/>
                  <a:pt x="631508" y="1769605"/>
                </a:cubicBezTo>
                <a:cubicBezTo>
                  <a:pt x="631508" y="1770557"/>
                  <a:pt x="632460" y="1770557"/>
                  <a:pt x="632460" y="1770557"/>
                </a:cubicBezTo>
                <a:cubicBezTo>
                  <a:pt x="632460" y="1770557"/>
                  <a:pt x="633413" y="1771510"/>
                  <a:pt x="633413" y="1771510"/>
                </a:cubicBezTo>
                <a:cubicBezTo>
                  <a:pt x="633413" y="1771510"/>
                  <a:pt x="634365" y="1772462"/>
                  <a:pt x="634365" y="1772462"/>
                </a:cubicBezTo>
                <a:cubicBezTo>
                  <a:pt x="634365" y="1772462"/>
                  <a:pt x="635318" y="1773415"/>
                  <a:pt x="635318" y="1773415"/>
                </a:cubicBezTo>
                <a:cubicBezTo>
                  <a:pt x="635318" y="1773415"/>
                  <a:pt x="636270" y="1774367"/>
                  <a:pt x="636270" y="1774367"/>
                </a:cubicBezTo>
                <a:cubicBezTo>
                  <a:pt x="636270" y="1774367"/>
                  <a:pt x="637223" y="1775320"/>
                  <a:pt x="637223" y="1775320"/>
                </a:cubicBezTo>
                <a:cubicBezTo>
                  <a:pt x="637223" y="1775320"/>
                  <a:pt x="637223" y="1775320"/>
                  <a:pt x="638175" y="1776272"/>
                </a:cubicBezTo>
                <a:cubicBezTo>
                  <a:pt x="639128" y="1777225"/>
                  <a:pt x="639128" y="1776272"/>
                  <a:pt x="639128" y="1776272"/>
                </a:cubicBezTo>
                <a:cubicBezTo>
                  <a:pt x="640080" y="1776272"/>
                  <a:pt x="640080" y="1777225"/>
                  <a:pt x="641033" y="1777225"/>
                </a:cubicBezTo>
                <a:cubicBezTo>
                  <a:pt x="641985" y="1777225"/>
                  <a:pt x="641985" y="1777225"/>
                  <a:pt x="642938" y="1778177"/>
                </a:cubicBezTo>
                <a:cubicBezTo>
                  <a:pt x="643890" y="1778177"/>
                  <a:pt x="643890" y="1778177"/>
                  <a:pt x="644843" y="1779130"/>
                </a:cubicBezTo>
                <a:cubicBezTo>
                  <a:pt x="644843" y="1779130"/>
                  <a:pt x="645795" y="1779130"/>
                  <a:pt x="646748" y="1779130"/>
                </a:cubicBezTo>
                <a:cubicBezTo>
                  <a:pt x="647700" y="1779130"/>
                  <a:pt x="647700" y="1779130"/>
                  <a:pt x="648653" y="1779130"/>
                </a:cubicBezTo>
                <a:cubicBezTo>
                  <a:pt x="649605" y="1779130"/>
                  <a:pt x="649605" y="1779130"/>
                  <a:pt x="650558" y="1779130"/>
                </a:cubicBezTo>
                <a:cubicBezTo>
                  <a:pt x="651510" y="1779130"/>
                  <a:pt x="651510" y="1779130"/>
                  <a:pt x="652463" y="1779130"/>
                </a:cubicBezTo>
                <a:cubicBezTo>
                  <a:pt x="652463" y="1779130"/>
                  <a:pt x="653415" y="1779130"/>
                  <a:pt x="653415" y="1779130"/>
                </a:cubicBezTo>
                <a:cubicBezTo>
                  <a:pt x="653415" y="1779130"/>
                  <a:pt x="654368" y="1779130"/>
                  <a:pt x="654368" y="1779130"/>
                </a:cubicBezTo>
                <a:cubicBezTo>
                  <a:pt x="655320" y="1779130"/>
                  <a:pt x="655320" y="1779130"/>
                  <a:pt x="656273" y="1779130"/>
                </a:cubicBezTo>
                <a:cubicBezTo>
                  <a:pt x="657225" y="1779130"/>
                  <a:pt x="657225" y="1779130"/>
                  <a:pt x="658178" y="1779130"/>
                </a:cubicBezTo>
                <a:cubicBezTo>
                  <a:pt x="659130" y="1779130"/>
                  <a:pt x="659130" y="1779130"/>
                  <a:pt x="660083" y="1779130"/>
                </a:cubicBezTo>
                <a:cubicBezTo>
                  <a:pt x="661035" y="1779130"/>
                  <a:pt x="661035" y="1779130"/>
                  <a:pt x="661988" y="1779130"/>
                </a:cubicBezTo>
                <a:cubicBezTo>
                  <a:pt x="661988" y="1779130"/>
                  <a:pt x="661988" y="1779130"/>
                  <a:pt x="661988" y="1779130"/>
                </a:cubicBezTo>
                <a:lnTo>
                  <a:pt x="757238" y="1952485"/>
                </a:lnTo>
                <a:cubicBezTo>
                  <a:pt x="757238" y="1952485"/>
                  <a:pt x="757238" y="1952485"/>
                  <a:pt x="757238" y="1952485"/>
                </a:cubicBezTo>
                <a:cubicBezTo>
                  <a:pt x="757238" y="1952485"/>
                  <a:pt x="756285" y="1953437"/>
                  <a:pt x="756285" y="1953437"/>
                </a:cubicBezTo>
                <a:cubicBezTo>
                  <a:pt x="756285" y="1953437"/>
                  <a:pt x="755333" y="1954390"/>
                  <a:pt x="755333" y="1954390"/>
                </a:cubicBezTo>
                <a:cubicBezTo>
                  <a:pt x="755333" y="1954390"/>
                  <a:pt x="754380" y="1955342"/>
                  <a:pt x="754380" y="1955342"/>
                </a:cubicBezTo>
                <a:cubicBezTo>
                  <a:pt x="754380" y="1955342"/>
                  <a:pt x="753428" y="1956295"/>
                  <a:pt x="753428" y="1956295"/>
                </a:cubicBezTo>
                <a:cubicBezTo>
                  <a:pt x="753428" y="1956295"/>
                  <a:pt x="753428" y="1956295"/>
                  <a:pt x="752475" y="1957247"/>
                </a:cubicBezTo>
                <a:cubicBezTo>
                  <a:pt x="752475" y="1957247"/>
                  <a:pt x="752475" y="1958200"/>
                  <a:pt x="752475" y="1958200"/>
                </a:cubicBezTo>
                <a:cubicBezTo>
                  <a:pt x="752475" y="1959152"/>
                  <a:pt x="751523" y="1959152"/>
                  <a:pt x="751523" y="1960105"/>
                </a:cubicBezTo>
                <a:cubicBezTo>
                  <a:pt x="751523" y="1961057"/>
                  <a:pt x="751523" y="1961057"/>
                  <a:pt x="750570" y="1962010"/>
                </a:cubicBezTo>
                <a:cubicBezTo>
                  <a:pt x="750570" y="1962962"/>
                  <a:pt x="750570" y="1962962"/>
                  <a:pt x="749618" y="1963915"/>
                </a:cubicBezTo>
                <a:cubicBezTo>
                  <a:pt x="749618" y="1963915"/>
                  <a:pt x="749618" y="1964867"/>
                  <a:pt x="749618" y="1964867"/>
                </a:cubicBezTo>
                <a:cubicBezTo>
                  <a:pt x="749618" y="1965820"/>
                  <a:pt x="749618" y="1965820"/>
                  <a:pt x="749618" y="1966772"/>
                </a:cubicBezTo>
                <a:cubicBezTo>
                  <a:pt x="749618" y="1967725"/>
                  <a:pt x="749618" y="1967725"/>
                  <a:pt x="749618" y="1968677"/>
                </a:cubicBezTo>
                <a:cubicBezTo>
                  <a:pt x="749618" y="1969630"/>
                  <a:pt x="749618" y="1969630"/>
                  <a:pt x="749618" y="1970582"/>
                </a:cubicBezTo>
                <a:cubicBezTo>
                  <a:pt x="749618" y="1970582"/>
                  <a:pt x="749618" y="1971535"/>
                  <a:pt x="749618" y="1971535"/>
                </a:cubicBezTo>
                <a:cubicBezTo>
                  <a:pt x="749618" y="1971535"/>
                  <a:pt x="749618" y="1972487"/>
                  <a:pt x="749618" y="1972487"/>
                </a:cubicBezTo>
                <a:cubicBezTo>
                  <a:pt x="749618" y="1973440"/>
                  <a:pt x="749618" y="1973440"/>
                  <a:pt x="749618" y="1974392"/>
                </a:cubicBezTo>
                <a:cubicBezTo>
                  <a:pt x="749618" y="1975345"/>
                  <a:pt x="749618" y="1975345"/>
                  <a:pt x="749618" y="1976297"/>
                </a:cubicBezTo>
                <a:cubicBezTo>
                  <a:pt x="749618" y="1977250"/>
                  <a:pt x="749618" y="1977250"/>
                  <a:pt x="749618" y="1978202"/>
                </a:cubicBezTo>
                <a:cubicBezTo>
                  <a:pt x="749618" y="1979155"/>
                  <a:pt x="749618" y="1979155"/>
                  <a:pt x="749618" y="1979155"/>
                </a:cubicBezTo>
                <a:cubicBezTo>
                  <a:pt x="749618" y="1980107"/>
                  <a:pt x="749618" y="1980107"/>
                  <a:pt x="750570" y="1981060"/>
                </a:cubicBezTo>
                <a:cubicBezTo>
                  <a:pt x="750570" y="1982012"/>
                  <a:pt x="750570" y="1982012"/>
                  <a:pt x="751523" y="1982965"/>
                </a:cubicBezTo>
                <a:cubicBezTo>
                  <a:pt x="751523" y="1983917"/>
                  <a:pt x="752475" y="1983917"/>
                  <a:pt x="752475" y="1984870"/>
                </a:cubicBezTo>
                <a:cubicBezTo>
                  <a:pt x="752475" y="1984870"/>
                  <a:pt x="752475" y="1985822"/>
                  <a:pt x="752475" y="1985822"/>
                </a:cubicBezTo>
                <a:cubicBezTo>
                  <a:pt x="752475" y="1985822"/>
                  <a:pt x="752475" y="1985822"/>
                  <a:pt x="753428" y="1986775"/>
                </a:cubicBezTo>
                <a:cubicBezTo>
                  <a:pt x="753428" y="1986775"/>
                  <a:pt x="754380" y="1987727"/>
                  <a:pt x="754380" y="1987727"/>
                </a:cubicBezTo>
                <a:cubicBezTo>
                  <a:pt x="754380" y="1988680"/>
                  <a:pt x="755333" y="1988680"/>
                  <a:pt x="755333" y="1988680"/>
                </a:cubicBezTo>
                <a:cubicBezTo>
                  <a:pt x="755333" y="1988680"/>
                  <a:pt x="756285" y="1989632"/>
                  <a:pt x="756285" y="1989632"/>
                </a:cubicBezTo>
                <a:cubicBezTo>
                  <a:pt x="756285" y="1989632"/>
                  <a:pt x="757238" y="1990585"/>
                  <a:pt x="757238" y="1990585"/>
                </a:cubicBezTo>
                <a:cubicBezTo>
                  <a:pt x="757238" y="1990585"/>
                  <a:pt x="757238" y="1990585"/>
                  <a:pt x="757238" y="1990585"/>
                </a:cubicBezTo>
                <a:lnTo>
                  <a:pt x="658178" y="2162987"/>
                </a:lnTo>
                <a:cubicBezTo>
                  <a:pt x="658178" y="2162987"/>
                  <a:pt x="658178" y="2162987"/>
                  <a:pt x="658178" y="2162987"/>
                </a:cubicBezTo>
                <a:cubicBezTo>
                  <a:pt x="658178" y="2162987"/>
                  <a:pt x="657225" y="2162987"/>
                  <a:pt x="656273" y="2162987"/>
                </a:cubicBezTo>
                <a:cubicBezTo>
                  <a:pt x="655320" y="2162987"/>
                  <a:pt x="655320" y="2162987"/>
                  <a:pt x="654368" y="2162987"/>
                </a:cubicBezTo>
                <a:cubicBezTo>
                  <a:pt x="653415" y="2162987"/>
                  <a:pt x="653415" y="2162987"/>
                  <a:pt x="652463" y="2162987"/>
                </a:cubicBezTo>
                <a:cubicBezTo>
                  <a:pt x="651510" y="2162987"/>
                  <a:pt x="651510" y="2162987"/>
                  <a:pt x="650558" y="2162987"/>
                </a:cubicBezTo>
                <a:cubicBezTo>
                  <a:pt x="650558" y="2162987"/>
                  <a:pt x="649605" y="2162987"/>
                  <a:pt x="649605" y="2162987"/>
                </a:cubicBezTo>
                <a:cubicBezTo>
                  <a:pt x="649605" y="2162987"/>
                  <a:pt x="648653" y="2162987"/>
                  <a:pt x="648653" y="2162987"/>
                </a:cubicBezTo>
                <a:cubicBezTo>
                  <a:pt x="647700" y="2162987"/>
                  <a:pt x="647700" y="2162987"/>
                  <a:pt x="646748" y="2162987"/>
                </a:cubicBezTo>
                <a:cubicBezTo>
                  <a:pt x="645795" y="2162987"/>
                  <a:pt x="645795" y="2162987"/>
                  <a:pt x="644843" y="2162987"/>
                </a:cubicBezTo>
                <a:cubicBezTo>
                  <a:pt x="643890" y="2162987"/>
                  <a:pt x="643890" y="2162987"/>
                  <a:pt x="642938" y="2162987"/>
                </a:cubicBezTo>
                <a:cubicBezTo>
                  <a:pt x="641985" y="2162987"/>
                  <a:pt x="641985" y="2162987"/>
                  <a:pt x="641033" y="2162987"/>
                </a:cubicBezTo>
                <a:cubicBezTo>
                  <a:pt x="640080" y="2162987"/>
                  <a:pt x="640080" y="2162987"/>
                  <a:pt x="639128" y="2163940"/>
                </a:cubicBezTo>
                <a:cubicBezTo>
                  <a:pt x="638175" y="2163940"/>
                  <a:pt x="638175" y="2163940"/>
                  <a:pt x="637223" y="2164892"/>
                </a:cubicBezTo>
                <a:cubicBezTo>
                  <a:pt x="636270" y="2164892"/>
                  <a:pt x="636270" y="2165845"/>
                  <a:pt x="635318" y="2165845"/>
                </a:cubicBezTo>
                <a:cubicBezTo>
                  <a:pt x="635318" y="2165845"/>
                  <a:pt x="634365" y="2165845"/>
                  <a:pt x="634365" y="2165845"/>
                </a:cubicBezTo>
                <a:cubicBezTo>
                  <a:pt x="634365" y="2165845"/>
                  <a:pt x="634365" y="2165845"/>
                  <a:pt x="633413" y="2166797"/>
                </a:cubicBezTo>
                <a:cubicBezTo>
                  <a:pt x="633413" y="2166797"/>
                  <a:pt x="632460" y="2167750"/>
                  <a:pt x="632460" y="2167750"/>
                </a:cubicBezTo>
                <a:cubicBezTo>
                  <a:pt x="631508" y="2167750"/>
                  <a:pt x="631508" y="2168702"/>
                  <a:pt x="631508" y="2168702"/>
                </a:cubicBezTo>
                <a:cubicBezTo>
                  <a:pt x="631508" y="2168702"/>
                  <a:pt x="630555" y="2169655"/>
                  <a:pt x="630555" y="2169655"/>
                </a:cubicBezTo>
                <a:cubicBezTo>
                  <a:pt x="630555" y="2169655"/>
                  <a:pt x="629603" y="2170607"/>
                  <a:pt x="629603" y="2170607"/>
                </a:cubicBezTo>
                <a:cubicBezTo>
                  <a:pt x="629603" y="2170607"/>
                  <a:pt x="628650" y="2171560"/>
                  <a:pt x="628650" y="2171560"/>
                </a:cubicBezTo>
                <a:cubicBezTo>
                  <a:pt x="628650" y="2171560"/>
                  <a:pt x="627698" y="2172512"/>
                  <a:pt x="627698" y="2172512"/>
                </a:cubicBezTo>
                <a:cubicBezTo>
                  <a:pt x="627698" y="2172512"/>
                  <a:pt x="626745" y="2173465"/>
                  <a:pt x="626745" y="2173465"/>
                </a:cubicBezTo>
                <a:cubicBezTo>
                  <a:pt x="626745" y="2173465"/>
                  <a:pt x="626745" y="2173465"/>
                  <a:pt x="625793" y="2174417"/>
                </a:cubicBezTo>
                <a:cubicBezTo>
                  <a:pt x="625793" y="2174417"/>
                  <a:pt x="625793" y="2175370"/>
                  <a:pt x="625793" y="2175370"/>
                </a:cubicBezTo>
                <a:cubicBezTo>
                  <a:pt x="625793" y="2176322"/>
                  <a:pt x="624840" y="2176322"/>
                  <a:pt x="624840" y="2177275"/>
                </a:cubicBezTo>
                <a:cubicBezTo>
                  <a:pt x="624840" y="2178227"/>
                  <a:pt x="624840" y="2178227"/>
                  <a:pt x="623888" y="2179180"/>
                </a:cubicBezTo>
                <a:cubicBezTo>
                  <a:pt x="623888" y="2180132"/>
                  <a:pt x="623888" y="2180132"/>
                  <a:pt x="622935" y="2181085"/>
                </a:cubicBezTo>
                <a:cubicBezTo>
                  <a:pt x="622935" y="2182037"/>
                  <a:pt x="622935" y="2182037"/>
                  <a:pt x="622935" y="2182990"/>
                </a:cubicBezTo>
                <a:cubicBezTo>
                  <a:pt x="622935" y="2182990"/>
                  <a:pt x="622935" y="2182990"/>
                  <a:pt x="622935" y="2182990"/>
                </a:cubicBezTo>
                <a:lnTo>
                  <a:pt x="425768" y="2182990"/>
                </a:lnTo>
                <a:close/>
                <a:moveTo>
                  <a:pt x="293370" y="1558150"/>
                </a:moveTo>
                <a:cubicBezTo>
                  <a:pt x="293370" y="1558150"/>
                  <a:pt x="294323" y="1557197"/>
                  <a:pt x="294323" y="1557197"/>
                </a:cubicBezTo>
                <a:cubicBezTo>
                  <a:pt x="294323" y="1557197"/>
                  <a:pt x="295275" y="1556245"/>
                  <a:pt x="295275" y="1556245"/>
                </a:cubicBezTo>
                <a:cubicBezTo>
                  <a:pt x="295275" y="1556245"/>
                  <a:pt x="296228" y="1555292"/>
                  <a:pt x="296228" y="1555292"/>
                </a:cubicBezTo>
                <a:cubicBezTo>
                  <a:pt x="296228" y="1555292"/>
                  <a:pt x="297180" y="1554340"/>
                  <a:pt x="297180" y="1554340"/>
                </a:cubicBezTo>
                <a:cubicBezTo>
                  <a:pt x="297180" y="1554340"/>
                  <a:pt x="297180" y="1554340"/>
                  <a:pt x="298133" y="1553387"/>
                </a:cubicBezTo>
                <a:cubicBezTo>
                  <a:pt x="298133" y="1553387"/>
                  <a:pt x="298133" y="1552435"/>
                  <a:pt x="298133" y="1552435"/>
                </a:cubicBezTo>
                <a:cubicBezTo>
                  <a:pt x="298133" y="1551482"/>
                  <a:pt x="299085" y="1551482"/>
                  <a:pt x="299085" y="1550530"/>
                </a:cubicBezTo>
                <a:cubicBezTo>
                  <a:pt x="299085" y="1549577"/>
                  <a:pt x="299085" y="1549577"/>
                  <a:pt x="300038" y="1548625"/>
                </a:cubicBezTo>
                <a:cubicBezTo>
                  <a:pt x="300038" y="1547672"/>
                  <a:pt x="300038" y="1547672"/>
                  <a:pt x="300990" y="1546720"/>
                </a:cubicBezTo>
                <a:cubicBezTo>
                  <a:pt x="300990" y="1546720"/>
                  <a:pt x="300990" y="1545767"/>
                  <a:pt x="300990" y="1545767"/>
                </a:cubicBezTo>
                <a:cubicBezTo>
                  <a:pt x="300990" y="1544815"/>
                  <a:pt x="300990" y="1544815"/>
                  <a:pt x="300990" y="1543862"/>
                </a:cubicBezTo>
                <a:cubicBezTo>
                  <a:pt x="300990" y="1542910"/>
                  <a:pt x="300990" y="1542910"/>
                  <a:pt x="300990" y="1541957"/>
                </a:cubicBezTo>
                <a:cubicBezTo>
                  <a:pt x="300990" y="1541005"/>
                  <a:pt x="300990" y="1541005"/>
                  <a:pt x="300990" y="1540052"/>
                </a:cubicBezTo>
                <a:cubicBezTo>
                  <a:pt x="300990" y="1540052"/>
                  <a:pt x="300990" y="1539100"/>
                  <a:pt x="300990" y="1539100"/>
                </a:cubicBezTo>
                <a:cubicBezTo>
                  <a:pt x="300990" y="1539100"/>
                  <a:pt x="300990" y="1538147"/>
                  <a:pt x="300990" y="1538147"/>
                </a:cubicBezTo>
                <a:cubicBezTo>
                  <a:pt x="300990" y="1537195"/>
                  <a:pt x="300990" y="1537195"/>
                  <a:pt x="300990" y="1536242"/>
                </a:cubicBezTo>
                <a:cubicBezTo>
                  <a:pt x="300990" y="1535290"/>
                  <a:pt x="300990" y="1535290"/>
                  <a:pt x="300990" y="1534337"/>
                </a:cubicBezTo>
                <a:cubicBezTo>
                  <a:pt x="300990" y="1533385"/>
                  <a:pt x="300990" y="1533385"/>
                  <a:pt x="300990" y="1532432"/>
                </a:cubicBezTo>
                <a:cubicBezTo>
                  <a:pt x="300990" y="1531480"/>
                  <a:pt x="300990" y="1531480"/>
                  <a:pt x="300990" y="1531480"/>
                </a:cubicBezTo>
                <a:cubicBezTo>
                  <a:pt x="300990" y="1530527"/>
                  <a:pt x="300990" y="1530527"/>
                  <a:pt x="300038" y="1529575"/>
                </a:cubicBezTo>
                <a:cubicBezTo>
                  <a:pt x="300038" y="1528622"/>
                  <a:pt x="300038" y="1528622"/>
                  <a:pt x="299085" y="1527670"/>
                </a:cubicBezTo>
                <a:cubicBezTo>
                  <a:pt x="299085" y="1526717"/>
                  <a:pt x="298133" y="1526717"/>
                  <a:pt x="298133" y="1525765"/>
                </a:cubicBezTo>
                <a:cubicBezTo>
                  <a:pt x="298133" y="1525765"/>
                  <a:pt x="298133" y="1524812"/>
                  <a:pt x="298133" y="1524812"/>
                </a:cubicBezTo>
                <a:cubicBezTo>
                  <a:pt x="298133" y="1524812"/>
                  <a:pt x="298133" y="1524812"/>
                  <a:pt x="297180" y="1523860"/>
                </a:cubicBezTo>
                <a:cubicBezTo>
                  <a:pt x="297180" y="1523860"/>
                  <a:pt x="296228" y="1522907"/>
                  <a:pt x="296228" y="1522907"/>
                </a:cubicBezTo>
                <a:cubicBezTo>
                  <a:pt x="296228" y="1521955"/>
                  <a:pt x="295275" y="1521955"/>
                  <a:pt x="295275" y="1521955"/>
                </a:cubicBezTo>
                <a:cubicBezTo>
                  <a:pt x="295275" y="1521955"/>
                  <a:pt x="294323" y="1521002"/>
                  <a:pt x="294323" y="1521002"/>
                </a:cubicBezTo>
                <a:cubicBezTo>
                  <a:pt x="294323" y="1521002"/>
                  <a:pt x="293370" y="1520050"/>
                  <a:pt x="293370" y="1520050"/>
                </a:cubicBezTo>
                <a:cubicBezTo>
                  <a:pt x="293370" y="1520050"/>
                  <a:pt x="293370" y="1520050"/>
                  <a:pt x="293370" y="1520050"/>
                </a:cubicBezTo>
                <a:lnTo>
                  <a:pt x="392430" y="1347647"/>
                </a:lnTo>
                <a:cubicBezTo>
                  <a:pt x="392430" y="1347647"/>
                  <a:pt x="393383" y="1347647"/>
                  <a:pt x="393383" y="1347647"/>
                </a:cubicBezTo>
                <a:cubicBezTo>
                  <a:pt x="394335" y="1347647"/>
                  <a:pt x="395288" y="1347647"/>
                  <a:pt x="396240" y="1348600"/>
                </a:cubicBezTo>
                <a:cubicBezTo>
                  <a:pt x="397193" y="1348600"/>
                  <a:pt x="398145" y="1348600"/>
                  <a:pt x="399098" y="1348600"/>
                </a:cubicBezTo>
                <a:cubicBezTo>
                  <a:pt x="400050" y="1348600"/>
                  <a:pt x="400050" y="1348600"/>
                  <a:pt x="401003" y="1348600"/>
                </a:cubicBezTo>
                <a:cubicBezTo>
                  <a:pt x="401003" y="1348600"/>
                  <a:pt x="401955" y="1348600"/>
                  <a:pt x="401955" y="1348600"/>
                </a:cubicBezTo>
                <a:cubicBezTo>
                  <a:pt x="402908" y="1348600"/>
                  <a:pt x="403860" y="1348600"/>
                  <a:pt x="404813" y="1348600"/>
                </a:cubicBezTo>
                <a:cubicBezTo>
                  <a:pt x="405765" y="1348600"/>
                  <a:pt x="406718" y="1348600"/>
                  <a:pt x="407670" y="1348600"/>
                </a:cubicBezTo>
                <a:cubicBezTo>
                  <a:pt x="408623" y="1348600"/>
                  <a:pt x="409575" y="1348600"/>
                  <a:pt x="410528" y="1347647"/>
                </a:cubicBezTo>
                <a:cubicBezTo>
                  <a:pt x="411480" y="1347647"/>
                  <a:pt x="412433" y="1346695"/>
                  <a:pt x="413385" y="1346695"/>
                </a:cubicBezTo>
                <a:cubicBezTo>
                  <a:pt x="414338" y="1346695"/>
                  <a:pt x="415290" y="1345742"/>
                  <a:pt x="415290" y="1345742"/>
                </a:cubicBezTo>
                <a:cubicBezTo>
                  <a:pt x="416243" y="1345742"/>
                  <a:pt x="417195" y="1344790"/>
                  <a:pt x="417195" y="1344790"/>
                </a:cubicBezTo>
                <a:cubicBezTo>
                  <a:pt x="418148" y="1343837"/>
                  <a:pt x="418148" y="1343837"/>
                  <a:pt x="419100" y="1342885"/>
                </a:cubicBezTo>
                <a:cubicBezTo>
                  <a:pt x="420053" y="1341932"/>
                  <a:pt x="420053" y="1341932"/>
                  <a:pt x="421005" y="1340980"/>
                </a:cubicBezTo>
                <a:cubicBezTo>
                  <a:pt x="421958" y="1340027"/>
                  <a:pt x="421958" y="1340027"/>
                  <a:pt x="422910" y="1339075"/>
                </a:cubicBezTo>
                <a:cubicBezTo>
                  <a:pt x="423863" y="1338122"/>
                  <a:pt x="423863" y="1337170"/>
                  <a:pt x="424815" y="1337170"/>
                </a:cubicBezTo>
                <a:cubicBezTo>
                  <a:pt x="424815" y="1337170"/>
                  <a:pt x="424815" y="1337170"/>
                  <a:pt x="425768" y="1336217"/>
                </a:cubicBezTo>
                <a:cubicBezTo>
                  <a:pt x="425768" y="1336217"/>
                  <a:pt x="425768" y="1335265"/>
                  <a:pt x="426720" y="1335265"/>
                </a:cubicBezTo>
                <a:cubicBezTo>
                  <a:pt x="426720" y="1334312"/>
                  <a:pt x="427673" y="1333360"/>
                  <a:pt x="427673" y="1332407"/>
                </a:cubicBezTo>
                <a:cubicBezTo>
                  <a:pt x="427673" y="1331455"/>
                  <a:pt x="428625" y="1330502"/>
                  <a:pt x="428625" y="1329550"/>
                </a:cubicBezTo>
                <a:cubicBezTo>
                  <a:pt x="428625" y="1329550"/>
                  <a:pt x="428625" y="1328597"/>
                  <a:pt x="428625" y="1328597"/>
                </a:cubicBezTo>
                <a:lnTo>
                  <a:pt x="627698" y="1328597"/>
                </a:lnTo>
                <a:cubicBezTo>
                  <a:pt x="627698" y="1328597"/>
                  <a:pt x="627698" y="1328597"/>
                  <a:pt x="627698" y="1328597"/>
                </a:cubicBezTo>
                <a:cubicBezTo>
                  <a:pt x="627698" y="1329550"/>
                  <a:pt x="627698" y="1329550"/>
                  <a:pt x="627698" y="1330502"/>
                </a:cubicBezTo>
                <a:cubicBezTo>
                  <a:pt x="627698" y="1331455"/>
                  <a:pt x="627698" y="1331455"/>
                  <a:pt x="628650" y="1332407"/>
                </a:cubicBezTo>
                <a:cubicBezTo>
                  <a:pt x="628650" y="1333360"/>
                  <a:pt x="628650" y="1333360"/>
                  <a:pt x="629603" y="1334312"/>
                </a:cubicBezTo>
                <a:cubicBezTo>
                  <a:pt x="629603" y="1335265"/>
                  <a:pt x="630555" y="1335265"/>
                  <a:pt x="630555" y="1336217"/>
                </a:cubicBezTo>
                <a:cubicBezTo>
                  <a:pt x="630555" y="1336217"/>
                  <a:pt x="630555" y="1337170"/>
                  <a:pt x="630555" y="1337170"/>
                </a:cubicBezTo>
                <a:cubicBezTo>
                  <a:pt x="630555" y="1337170"/>
                  <a:pt x="630555" y="1337170"/>
                  <a:pt x="631508" y="1338122"/>
                </a:cubicBezTo>
                <a:cubicBezTo>
                  <a:pt x="631508" y="1338122"/>
                  <a:pt x="632460" y="1339075"/>
                  <a:pt x="632460" y="1339075"/>
                </a:cubicBezTo>
                <a:cubicBezTo>
                  <a:pt x="632460" y="1340027"/>
                  <a:pt x="633413" y="1340027"/>
                  <a:pt x="633413" y="1340980"/>
                </a:cubicBezTo>
                <a:cubicBezTo>
                  <a:pt x="633413" y="1340980"/>
                  <a:pt x="634365" y="1341932"/>
                  <a:pt x="634365" y="1341932"/>
                </a:cubicBezTo>
                <a:cubicBezTo>
                  <a:pt x="634365" y="1341932"/>
                  <a:pt x="635318" y="1342885"/>
                  <a:pt x="635318" y="1342885"/>
                </a:cubicBezTo>
                <a:cubicBezTo>
                  <a:pt x="635318" y="1342885"/>
                  <a:pt x="636270" y="1343837"/>
                  <a:pt x="636270" y="1343837"/>
                </a:cubicBezTo>
                <a:cubicBezTo>
                  <a:pt x="636270" y="1343837"/>
                  <a:pt x="637223" y="1344790"/>
                  <a:pt x="637223" y="1344790"/>
                </a:cubicBezTo>
                <a:cubicBezTo>
                  <a:pt x="637223" y="1344790"/>
                  <a:pt x="638175" y="1345742"/>
                  <a:pt x="638175" y="1345742"/>
                </a:cubicBezTo>
                <a:cubicBezTo>
                  <a:pt x="638175" y="1345742"/>
                  <a:pt x="638175" y="1345742"/>
                  <a:pt x="639128" y="1346695"/>
                </a:cubicBezTo>
                <a:cubicBezTo>
                  <a:pt x="639128" y="1346695"/>
                  <a:pt x="640080" y="1346695"/>
                  <a:pt x="640080" y="1346695"/>
                </a:cubicBezTo>
                <a:cubicBezTo>
                  <a:pt x="641033" y="1346695"/>
                  <a:pt x="641033" y="1347647"/>
                  <a:pt x="641985" y="1347647"/>
                </a:cubicBezTo>
                <a:cubicBezTo>
                  <a:pt x="642938" y="1347647"/>
                  <a:pt x="642938" y="1347647"/>
                  <a:pt x="643890" y="1348600"/>
                </a:cubicBezTo>
                <a:cubicBezTo>
                  <a:pt x="644843" y="1348600"/>
                  <a:pt x="644843" y="1348600"/>
                  <a:pt x="645795" y="1349552"/>
                </a:cubicBezTo>
                <a:cubicBezTo>
                  <a:pt x="645795" y="1349552"/>
                  <a:pt x="646748" y="1349552"/>
                  <a:pt x="646748" y="1349552"/>
                </a:cubicBezTo>
                <a:cubicBezTo>
                  <a:pt x="647700" y="1349552"/>
                  <a:pt x="647700" y="1349552"/>
                  <a:pt x="648653" y="1349552"/>
                </a:cubicBezTo>
                <a:cubicBezTo>
                  <a:pt x="649605" y="1349552"/>
                  <a:pt x="649605" y="1349552"/>
                  <a:pt x="650558" y="1349552"/>
                </a:cubicBezTo>
                <a:cubicBezTo>
                  <a:pt x="651510" y="1349552"/>
                  <a:pt x="651510" y="1349552"/>
                  <a:pt x="652463" y="1349552"/>
                </a:cubicBezTo>
                <a:cubicBezTo>
                  <a:pt x="652463" y="1349552"/>
                  <a:pt x="653415" y="1349552"/>
                  <a:pt x="653415" y="1349552"/>
                </a:cubicBezTo>
                <a:cubicBezTo>
                  <a:pt x="653415" y="1349552"/>
                  <a:pt x="654368" y="1349552"/>
                  <a:pt x="654368" y="1349552"/>
                </a:cubicBezTo>
                <a:cubicBezTo>
                  <a:pt x="655320" y="1349552"/>
                  <a:pt x="655320" y="1349552"/>
                  <a:pt x="656273" y="1349552"/>
                </a:cubicBezTo>
                <a:cubicBezTo>
                  <a:pt x="657225" y="1349552"/>
                  <a:pt x="657225" y="1349552"/>
                  <a:pt x="658178" y="1349552"/>
                </a:cubicBezTo>
                <a:cubicBezTo>
                  <a:pt x="659130" y="1349552"/>
                  <a:pt x="659130" y="1349552"/>
                  <a:pt x="660083" y="1349552"/>
                </a:cubicBezTo>
                <a:cubicBezTo>
                  <a:pt x="661035" y="1349552"/>
                  <a:pt x="661035" y="1349552"/>
                  <a:pt x="661988" y="1349552"/>
                </a:cubicBezTo>
                <a:cubicBezTo>
                  <a:pt x="661988" y="1349552"/>
                  <a:pt x="661988" y="1349552"/>
                  <a:pt x="661988" y="1349552"/>
                </a:cubicBezTo>
                <a:lnTo>
                  <a:pt x="761048" y="1521955"/>
                </a:lnTo>
                <a:cubicBezTo>
                  <a:pt x="761048" y="1521955"/>
                  <a:pt x="761048" y="1521955"/>
                  <a:pt x="761048" y="1521955"/>
                </a:cubicBezTo>
                <a:cubicBezTo>
                  <a:pt x="761048" y="1521955"/>
                  <a:pt x="760095" y="1522907"/>
                  <a:pt x="760095" y="1522907"/>
                </a:cubicBezTo>
                <a:cubicBezTo>
                  <a:pt x="760095" y="1522907"/>
                  <a:pt x="759143" y="1523860"/>
                  <a:pt x="759143" y="1523860"/>
                </a:cubicBezTo>
                <a:cubicBezTo>
                  <a:pt x="759143" y="1523860"/>
                  <a:pt x="758190" y="1524812"/>
                  <a:pt x="758190" y="1524812"/>
                </a:cubicBezTo>
                <a:cubicBezTo>
                  <a:pt x="758190" y="1524812"/>
                  <a:pt x="757238" y="1525765"/>
                  <a:pt x="757238" y="1525765"/>
                </a:cubicBezTo>
                <a:cubicBezTo>
                  <a:pt x="757238" y="1525765"/>
                  <a:pt x="757238" y="1525765"/>
                  <a:pt x="756285" y="1526717"/>
                </a:cubicBezTo>
                <a:cubicBezTo>
                  <a:pt x="756285" y="1526717"/>
                  <a:pt x="756285" y="1527670"/>
                  <a:pt x="756285" y="1527670"/>
                </a:cubicBezTo>
                <a:cubicBezTo>
                  <a:pt x="756285" y="1528622"/>
                  <a:pt x="755333" y="1528622"/>
                  <a:pt x="755333" y="1529575"/>
                </a:cubicBezTo>
                <a:cubicBezTo>
                  <a:pt x="755333" y="1530527"/>
                  <a:pt x="755333" y="1530527"/>
                  <a:pt x="754380" y="1531480"/>
                </a:cubicBezTo>
                <a:cubicBezTo>
                  <a:pt x="754380" y="1532432"/>
                  <a:pt x="754380" y="1532432"/>
                  <a:pt x="753428" y="1533385"/>
                </a:cubicBezTo>
                <a:cubicBezTo>
                  <a:pt x="753428" y="1533385"/>
                  <a:pt x="753428" y="1534337"/>
                  <a:pt x="753428" y="1534337"/>
                </a:cubicBezTo>
                <a:cubicBezTo>
                  <a:pt x="753428" y="1535290"/>
                  <a:pt x="753428" y="1535290"/>
                  <a:pt x="753428" y="1536242"/>
                </a:cubicBezTo>
                <a:cubicBezTo>
                  <a:pt x="753428" y="1537195"/>
                  <a:pt x="753428" y="1537195"/>
                  <a:pt x="753428" y="1538147"/>
                </a:cubicBezTo>
                <a:cubicBezTo>
                  <a:pt x="753428" y="1539100"/>
                  <a:pt x="753428" y="1539100"/>
                  <a:pt x="753428" y="1540052"/>
                </a:cubicBezTo>
                <a:cubicBezTo>
                  <a:pt x="753428" y="1540052"/>
                  <a:pt x="753428" y="1541005"/>
                  <a:pt x="753428" y="1541005"/>
                </a:cubicBezTo>
                <a:cubicBezTo>
                  <a:pt x="753428" y="1541005"/>
                  <a:pt x="753428" y="1541957"/>
                  <a:pt x="753428" y="1541957"/>
                </a:cubicBezTo>
                <a:cubicBezTo>
                  <a:pt x="753428" y="1542910"/>
                  <a:pt x="753428" y="1542910"/>
                  <a:pt x="753428" y="1543862"/>
                </a:cubicBezTo>
                <a:cubicBezTo>
                  <a:pt x="753428" y="1544815"/>
                  <a:pt x="753428" y="1544815"/>
                  <a:pt x="753428" y="1545767"/>
                </a:cubicBezTo>
                <a:cubicBezTo>
                  <a:pt x="753428" y="1546720"/>
                  <a:pt x="753428" y="1546720"/>
                  <a:pt x="753428" y="1547672"/>
                </a:cubicBezTo>
                <a:cubicBezTo>
                  <a:pt x="753428" y="1548625"/>
                  <a:pt x="753428" y="1548625"/>
                  <a:pt x="753428" y="1548625"/>
                </a:cubicBezTo>
                <a:cubicBezTo>
                  <a:pt x="753428" y="1549577"/>
                  <a:pt x="753428" y="1549577"/>
                  <a:pt x="754380" y="1550530"/>
                </a:cubicBezTo>
                <a:cubicBezTo>
                  <a:pt x="754380" y="1551482"/>
                  <a:pt x="754380" y="1551482"/>
                  <a:pt x="755333" y="1552435"/>
                </a:cubicBezTo>
                <a:cubicBezTo>
                  <a:pt x="755333" y="1553387"/>
                  <a:pt x="756285" y="1553387"/>
                  <a:pt x="756285" y="1554340"/>
                </a:cubicBezTo>
                <a:cubicBezTo>
                  <a:pt x="756285" y="1554340"/>
                  <a:pt x="756285" y="1555292"/>
                  <a:pt x="756285" y="1555292"/>
                </a:cubicBezTo>
                <a:cubicBezTo>
                  <a:pt x="756285" y="1555292"/>
                  <a:pt x="756285" y="1555292"/>
                  <a:pt x="757238" y="1556245"/>
                </a:cubicBezTo>
                <a:cubicBezTo>
                  <a:pt x="757238" y="1556245"/>
                  <a:pt x="758190" y="1557197"/>
                  <a:pt x="758190" y="1557197"/>
                </a:cubicBezTo>
                <a:cubicBezTo>
                  <a:pt x="758190" y="1558150"/>
                  <a:pt x="759143" y="1558150"/>
                  <a:pt x="759143" y="1558150"/>
                </a:cubicBezTo>
                <a:cubicBezTo>
                  <a:pt x="759143" y="1558150"/>
                  <a:pt x="760095" y="1559102"/>
                  <a:pt x="760095" y="1559102"/>
                </a:cubicBezTo>
                <a:cubicBezTo>
                  <a:pt x="760095" y="1559102"/>
                  <a:pt x="761048" y="1560055"/>
                  <a:pt x="761048" y="1560055"/>
                </a:cubicBezTo>
                <a:cubicBezTo>
                  <a:pt x="761048" y="1560055"/>
                  <a:pt x="761048" y="1560055"/>
                  <a:pt x="761048" y="1560055"/>
                </a:cubicBezTo>
                <a:lnTo>
                  <a:pt x="661988" y="1732457"/>
                </a:lnTo>
                <a:cubicBezTo>
                  <a:pt x="661988" y="1732457"/>
                  <a:pt x="661988" y="1732457"/>
                  <a:pt x="661988" y="1732457"/>
                </a:cubicBezTo>
                <a:cubicBezTo>
                  <a:pt x="661988" y="1732457"/>
                  <a:pt x="661035" y="1732457"/>
                  <a:pt x="660083" y="1732457"/>
                </a:cubicBezTo>
                <a:cubicBezTo>
                  <a:pt x="659130" y="1732457"/>
                  <a:pt x="659130" y="1732457"/>
                  <a:pt x="658178" y="1732457"/>
                </a:cubicBezTo>
                <a:cubicBezTo>
                  <a:pt x="657225" y="1732457"/>
                  <a:pt x="657225" y="1732457"/>
                  <a:pt x="656273" y="1732457"/>
                </a:cubicBezTo>
                <a:cubicBezTo>
                  <a:pt x="655320" y="1732457"/>
                  <a:pt x="655320" y="1732457"/>
                  <a:pt x="654368" y="1732457"/>
                </a:cubicBezTo>
                <a:cubicBezTo>
                  <a:pt x="654368" y="1732457"/>
                  <a:pt x="653415" y="1732457"/>
                  <a:pt x="653415" y="1732457"/>
                </a:cubicBezTo>
                <a:cubicBezTo>
                  <a:pt x="653415" y="1732457"/>
                  <a:pt x="652463" y="1732457"/>
                  <a:pt x="652463" y="1732457"/>
                </a:cubicBezTo>
                <a:cubicBezTo>
                  <a:pt x="651510" y="1732457"/>
                  <a:pt x="651510" y="1732457"/>
                  <a:pt x="650558" y="1732457"/>
                </a:cubicBezTo>
                <a:cubicBezTo>
                  <a:pt x="649605" y="1732457"/>
                  <a:pt x="649605" y="1732457"/>
                  <a:pt x="648653" y="1732457"/>
                </a:cubicBezTo>
                <a:cubicBezTo>
                  <a:pt x="647700" y="1732457"/>
                  <a:pt x="647700" y="1732457"/>
                  <a:pt x="646748" y="1732457"/>
                </a:cubicBezTo>
                <a:cubicBezTo>
                  <a:pt x="645795" y="1732457"/>
                  <a:pt x="645795" y="1732457"/>
                  <a:pt x="645795" y="1732457"/>
                </a:cubicBezTo>
                <a:cubicBezTo>
                  <a:pt x="644843" y="1732457"/>
                  <a:pt x="644843" y="1732457"/>
                  <a:pt x="643890" y="1733410"/>
                </a:cubicBezTo>
                <a:cubicBezTo>
                  <a:pt x="642938" y="1733410"/>
                  <a:pt x="642938" y="1733410"/>
                  <a:pt x="641985" y="1734362"/>
                </a:cubicBezTo>
                <a:cubicBezTo>
                  <a:pt x="641033" y="1734362"/>
                  <a:pt x="641033" y="1735315"/>
                  <a:pt x="640080" y="1735315"/>
                </a:cubicBezTo>
                <a:cubicBezTo>
                  <a:pt x="640080" y="1735315"/>
                  <a:pt x="639128" y="1735315"/>
                  <a:pt x="639128" y="1735315"/>
                </a:cubicBezTo>
                <a:cubicBezTo>
                  <a:pt x="639128" y="1735315"/>
                  <a:pt x="639128" y="1735315"/>
                  <a:pt x="638175" y="1736267"/>
                </a:cubicBezTo>
                <a:cubicBezTo>
                  <a:pt x="638175" y="1736267"/>
                  <a:pt x="637223" y="1737220"/>
                  <a:pt x="637223" y="1737220"/>
                </a:cubicBezTo>
                <a:cubicBezTo>
                  <a:pt x="636270" y="1737220"/>
                  <a:pt x="636270" y="1738172"/>
                  <a:pt x="636270" y="1738172"/>
                </a:cubicBezTo>
                <a:cubicBezTo>
                  <a:pt x="636270" y="1738172"/>
                  <a:pt x="635318" y="1739125"/>
                  <a:pt x="635318" y="1739125"/>
                </a:cubicBezTo>
                <a:cubicBezTo>
                  <a:pt x="635318" y="1739125"/>
                  <a:pt x="634365" y="1740077"/>
                  <a:pt x="634365" y="1740077"/>
                </a:cubicBezTo>
                <a:cubicBezTo>
                  <a:pt x="634365" y="1740077"/>
                  <a:pt x="633413" y="1741030"/>
                  <a:pt x="633413" y="1741030"/>
                </a:cubicBezTo>
                <a:cubicBezTo>
                  <a:pt x="633413" y="1741030"/>
                  <a:pt x="632460" y="1741982"/>
                  <a:pt x="632460" y="1741982"/>
                </a:cubicBezTo>
                <a:cubicBezTo>
                  <a:pt x="632460" y="1741982"/>
                  <a:pt x="631508" y="1742935"/>
                  <a:pt x="631508" y="1742935"/>
                </a:cubicBezTo>
                <a:cubicBezTo>
                  <a:pt x="631508" y="1742935"/>
                  <a:pt x="631508" y="1742935"/>
                  <a:pt x="630555" y="1743887"/>
                </a:cubicBezTo>
                <a:cubicBezTo>
                  <a:pt x="630555" y="1743887"/>
                  <a:pt x="630555" y="1744840"/>
                  <a:pt x="630555" y="1744840"/>
                </a:cubicBezTo>
                <a:cubicBezTo>
                  <a:pt x="630555" y="1745792"/>
                  <a:pt x="629603" y="1745792"/>
                  <a:pt x="629603" y="1746745"/>
                </a:cubicBezTo>
                <a:cubicBezTo>
                  <a:pt x="629603" y="1747697"/>
                  <a:pt x="629603" y="1747697"/>
                  <a:pt x="628650" y="1748650"/>
                </a:cubicBezTo>
                <a:cubicBezTo>
                  <a:pt x="628650" y="1749602"/>
                  <a:pt x="628650" y="1749602"/>
                  <a:pt x="627698" y="1750555"/>
                </a:cubicBezTo>
                <a:cubicBezTo>
                  <a:pt x="627698" y="1751507"/>
                  <a:pt x="627698" y="1751507"/>
                  <a:pt x="627698" y="1752460"/>
                </a:cubicBezTo>
                <a:cubicBezTo>
                  <a:pt x="627698" y="1752460"/>
                  <a:pt x="627698" y="1752460"/>
                  <a:pt x="627698" y="1752460"/>
                </a:cubicBezTo>
                <a:lnTo>
                  <a:pt x="425768" y="1752460"/>
                </a:lnTo>
                <a:cubicBezTo>
                  <a:pt x="425768" y="1752460"/>
                  <a:pt x="425768" y="1752460"/>
                  <a:pt x="425768" y="1752460"/>
                </a:cubicBezTo>
                <a:cubicBezTo>
                  <a:pt x="425768" y="1751507"/>
                  <a:pt x="425768" y="1751507"/>
                  <a:pt x="425768" y="1750555"/>
                </a:cubicBezTo>
                <a:cubicBezTo>
                  <a:pt x="425768" y="1749602"/>
                  <a:pt x="425768" y="1749602"/>
                  <a:pt x="424815" y="1748650"/>
                </a:cubicBezTo>
                <a:cubicBezTo>
                  <a:pt x="424815" y="1747697"/>
                  <a:pt x="424815" y="1747697"/>
                  <a:pt x="423863" y="1746745"/>
                </a:cubicBezTo>
                <a:cubicBezTo>
                  <a:pt x="423863" y="1745792"/>
                  <a:pt x="422910" y="1745792"/>
                  <a:pt x="422910" y="1744840"/>
                </a:cubicBezTo>
                <a:cubicBezTo>
                  <a:pt x="422910" y="1744840"/>
                  <a:pt x="422910" y="1743887"/>
                  <a:pt x="422910" y="1743887"/>
                </a:cubicBezTo>
                <a:cubicBezTo>
                  <a:pt x="422910" y="1743887"/>
                  <a:pt x="422910" y="1743887"/>
                  <a:pt x="421958" y="1742935"/>
                </a:cubicBezTo>
                <a:cubicBezTo>
                  <a:pt x="421958" y="1742935"/>
                  <a:pt x="421005" y="1741982"/>
                  <a:pt x="421005" y="1741982"/>
                </a:cubicBezTo>
                <a:cubicBezTo>
                  <a:pt x="421005" y="1741030"/>
                  <a:pt x="420053" y="1741030"/>
                  <a:pt x="420053" y="1740077"/>
                </a:cubicBezTo>
                <a:cubicBezTo>
                  <a:pt x="420053" y="1740077"/>
                  <a:pt x="419100" y="1739125"/>
                  <a:pt x="419100" y="1739125"/>
                </a:cubicBezTo>
                <a:cubicBezTo>
                  <a:pt x="419100" y="1739125"/>
                  <a:pt x="418148" y="1738172"/>
                  <a:pt x="418148" y="1738172"/>
                </a:cubicBezTo>
                <a:cubicBezTo>
                  <a:pt x="418148" y="1738172"/>
                  <a:pt x="417195" y="1737220"/>
                  <a:pt x="417195" y="1737220"/>
                </a:cubicBezTo>
                <a:cubicBezTo>
                  <a:pt x="417195" y="1737220"/>
                  <a:pt x="416243" y="1736267"/>
                  <a:pt x="416243" y="1736267"/>
                </a:cubicBezTo>
                <a:cubicBezTo>
                  <a:pt x="416243" y="1736267"/>
                  <a:pt x="415290" y="1735315"/>
                  <a:pt x="415290" y="1735315"/>
                </a:cubicBezTo>
                <a:cubicBezTo>
                  <a:pt x="415290" y="1735315"/>
                  <a:pt x="415290" y="1735315"/>
                  <a:pt x="414338" y="1734362"/>
                </a:cubicBezTo>
                <a:cubicBezTo>
                  <a:pt x="414338" y="1734362"/>
                  <a:pt x="413385" y="1734362"/>
                  <a:pt x="413385" y="1734362"/>
                </a:cubicBezTo>
                <a:cubicBezTo>
                  <a:pt x="412433" y="1734362"/>
                  <a:pt x="412433" y="1733410"/>
                  <a:pt x="411480" y="1733410"/>
                </a:cubicBezTo>
                <a:cubicBezTo>
                  <a:pt x="410528" y="1733410"/>
                  <a:pt x="410528" y="1733410"/>
                  <a:pt x="409575" y="1732457"/>
                </a:cubicBezTo>
                <a:cubicBezTo>
                  <a:pt x="408623" y="1732457"/>
                  <a:pt x="408623" y="1732457"/>
                  <a:pt x="407670" y="1731505"/>
                </a:cubicBezTo>
                <a:cubicBezTo>
                  <a:pt x="407670" y="1731505"/>
                  <a:pt x="406718" y="1731505"/>
                  <a:pt x="406718" y="1731505"/>
                </a:cubicBezTo>
                <a:cubicBezTo>
                  <a:pt x="405765" y="1731505"/>
                  <a:pt x="405765" y="1731505"/>
                  <a:pt x="404813" y="1731505"/>
                </a:cubicBezTo>
                <a:cubicBezTo>
                  <a:pt x="403860" y="1731505"/>
                  <a:pt x="403860" y="1731505"/>
                  <a:pt x="402908" y="1731505"/>
                </a:cubicBezTo>
                <a:cubicBezTo>
                  <a:pt x="401955" y="1731505"/>
                  <a:pt x="401955" y="1731505"/>
                  <a:pt x="401003" y="1731505"/>
                </a:cubicBezTo>
                <a:cubicBezTo>
                  <a:pt x="401003" y="1731505"/>
                  <a:pt x="400050" y="1731505"/>
                  <a:pt x="400050" y="1731505"/>
                </a:cubicBezTo>
                <a:cubicBezTo>
                  <a:pt x="400050" y="1731505"/>
                  <a:pt x="399098" y="1731505"/>
                  <a:pt x="399098" y="1731505"/>
                </a:cubicBezTo>
                <a:cubicBezTo>
                  <a:pt x="398145" y="1731505"/>
                  <a:pt x="398145" y="1731505"/>
                  <a:pt x="397193" y="1731505"/>
                </a:cubicBezTo>
                <a:cubicBezTo>
                  <a:pt x="396240" y="1731505"/>
                  <a:pt x="396240" y="1731505"/>
                  <a:pt x="395288" y="1731505"/>
                </a:cubicBezTo>
                <a:cubicBezTo>
                  <a:pt x="394335" y="1731505"/>
                  <a:pt x="394335" y="1731505"/>
                  <a:pt x="393383" y="1731505"/>
                </a:cubicBezTo>
                <a:cubicBezTo>
                  <a:pt x="392430" y="1731505"/>
                  <a:pt x="392430" y="1731505"/>
                  <a:pt x="391478" y="1731505"/>
                </a:cubicBezTo>
                <a:cubicBezTo>
                  <a:pt x="391478" y="1731505"/>
                  <a:pt x="391478" y="1731505"/>
                  <a:pt x="391478" y="1731505"/>
                </a:cubicBezTo>
                <a:lnTo>
                  <a:pt x="293370" y="1558150"/>
                </a:lnTo>
                <a:cubicBezTo>
                  <a:pt x="293370" y="1558150"/>
                  <a:pt x="293370" y="1558150"/>
                  <a:pt x="293370" y="1558150"/>
                </a:cubicBezTo>
                <a:close/>
                <a:moveTo>
                  <a:pt x="767715" y="1132382"/>
                </a:moveTo>
                <a:cubicBezTo>
                  <a:pt x="767715" y="1132382"/>
                  <a:pt x="767715" y="1132382"/>
                  <a:pt x="767715" y="1132382"/>
                </a:cubicBezTo>
                <a:cubicBezTo>
                  <a:pt x="768668" y="1132382"/>
                  <a:pt x="768668" y="1132382"/>
                  <a:pt x="769620" y="1132382"/>
                </a:cubicBezTo>
                <a:cubicBezTo>
                  <a:pt x="770573" y="1132382"/>
                  <a:pt x="770573" y="1132382"/>
                  <a:pt x="771525" y="1132382"/>
                </a:cubicBezTo>
                <a:cubicBezTo>
                  <a:pt x="772478" y="1132382"/>
                  <a:pt x="772478" y="1132382"/>
                  <a:pt x="773430" y="1132382"/>
                </a:cubicBezTo>
                <a:cubicBezTo>
                  <a:pt x="774383" y="1132382"/>
                  <a:pt x="774383" y="1132382"/>
                  <a:pt x="775335" y="1132382"/>
                </a:cubicBezTo>
                <a:cubicBezTo>
                  <a:pt x="775335" y="1132382"/>
                  <a:pt x="776288" y="1132382"/>
                  <a:pt x="776288" y="1132382"/>
                </a:cubicBezTo>
                <a:cubicBezTo>
                  <a:pt x="776288" y="1132382"/>
                  <a:pt x="777240" y="1132382"/>
                  <a:pt x="777240" y="1132382"/>
                </a:cubicBezTo>
                <a:cubicBezTo>
                  <a:pt x="778193" y="1132382"/>
                  <a:pt x="778193" y="1132382"/>
                  <a:pt x="779145" y="1132382"/>
                </a:cubicBezTo>
                <a:cubicBezTo>
                  <a:pt x="780098" y="1132382"/>
                  <a:pt x="780098" y="1132382"/>
                  <a:pt x="781050" y="1132382"/>
                </a:cubicBezTo>
                <a:cubicBezTo>
                  <a:pt x="782003" y="1132382"/>
                  <a:pt x="782003" y="1132382"/>
                  <a:pt x="782955" y="1132382"/>
                </a:cubicBezTo>
                <a:cubicBezTo>
                  <a:pt x="783908" y="1132382"/>
                  <a:pt x="783908" y="1132382"/>
                  <a:pt x="784860" y="1132382"/>
                </a:cubicBezTo>
                <a:cubicBezTo>
                  <a:pt x="785813" y="1132382"/>
                  <a:pt x="785813" y="1132382"/>
                  <a:pt x="786765" y="1131430"/>
                </a:cubicBezTo>
                <a:cubicBezTo>
                  <a:pt x="787718" y="1131430"/>
                  <a:pt x="787718" y="1131430"/>
                  <a:pt x="788670" y="1130477"/>
                </a:cubicBezTo>
                <a:cubicBezTo>
                  <a:pt x="789623" y="1130477"/>
                  <a:pt x="789623" y="1129525"/>
                  <a:pt x="790575" y="1129525"/>
                </a:cubicBezTo>
                <a:cubicBezTo>
                  <a:pt x="790575" y="1129525"/>
                  <a:pt x="791528" y="1129525"/>
                  <a:pt x="791528" y="1129525"/>
                </a:cubicBezTo>
                <a:cubicBezTo>
                  <a:pt x="791528" y="1129525"/>
                  <a:pt x="791528" y="1129525"/>
                  <a:pt x="792480" y="1128572"/>
                </a:cubicBezTo>
                <a:cubicBezTo>
                  <a:pt x="792480" y="1128572"/>
                  <a:pt x="793433" y="1127620"/>
                  <a:pt x="793433" y="1127620"/>
                </a:cubicBezTo>
                <a:cubicBezTo>
                  <a:pt x="794385" y="1127620"/>
                  <a:pt x="794385" y="1126667"/>
                  <a:pt x="794385" y="1126667"/>
                </a:cubicBezTo>
                <a:cubicBezTo>
                  <a:pt x="794385" y="1126667"/>
                  <a:pt x="795338" y="1125715"/>
                  <a:pt x="795338" y="1125715"/>
                </a:cubicBezTo>
                <a:cubicBezTo>
                  <a:pt x="795338" y="1125715"/>
                  <a:pt x="796290" y="1124762"/>
                  <a:pt x="796290" y="1124762"/>
                </a:cubicBezTo>
                <a:cubicBezTo>
                  <a:pt x="796290" y="1124762"/>
                  <a:pt x="797243" y="1123810"/>
                  <a:pt x="797243" y="1123810"/>
                </a:cubicBezTo>
                <a:cubicBezTo>
                  <a:pt x="797243" y="1123810"/>
                  <a:pt x="798195" y="1122857"/>
                  <a:pt x="798195" y="1122857"/>
                </a:cubicBezTo>
                <a:cubicBezTo>
                  <a:pt x="798195" y="1122857"/>
                  <a:pt x="799148" y="1121905"/>
                  <a:pt x="799148" y="1121905"/>
                </a:cubicBezTo>
                <a:cubicBezTo>
                  <a:pt x="799148" y="1121905"/>
                  <a:pt x="799148" y="1121905"/>
                  <a:pt x="800100" y="1120952"/>
                </a:cubicBezTo>
                <a:cubicBezTo>
                  <a:pt x="800100" y="1120952"/>
                  <a:pt x="800100" y="1120000"/>
                  <a:pt x="800100" y="1120000"/>
                </a:cubicBezTo>
                <a:cubicBezTo>
                  <a:pt x="800100" y="1119047"/>
                  <a:pt x="801053" y="1119047"/>
                  <a:pt x="801053" y="1118095"/>
                </a:cubicBezTo>
                <a:cubicBezTo>
                  <a:pt x="801053" y="1117142"/>
                  <a:pt x="801053" y="1117142"/>
                  <a:pt x="802005" y="1116190"/>
                </a:cubicBezTo>
                <a:cubicBezTo>
                  <a:pt x="802005" y="1115237"/>
                  <a:pt x="802005" y="1115237"/>
                  <a:pt x="802958" y="1114285"/>
                </a:cubicBezTo>
                <a:cubicBezTo>
                  <a:pt x="802958" y="1113332"/>
                  <a:pt x="802958" y="1113332"/>
                  <a:pt x="802958" y="1112380"/>
                </a:cubicBezTo>
                <a:cubicBezTo>
                  <a:pt x="802958" y="1112380"/>
                  <a:pt x="802958" y="1112380"/>
                  <a:pt x="802958" y="1112380"/>
                </a:cubicBezTo>
                <a:lnTo>
                  <a:pt x="1002030" y="1112380"/>
                </a:lnTo>
                <a:cubicBezTo>
                  <a:pt x="1002030" y="1112380"/>
                  <a:pt x="1002030" y="1112380"/>
                  <a:pt x="1002030" y="1112380"/>
                </a:cubicBezTo>
                <a:cubicBezTo>
                  <a:pt x="1002030" y="1113332"/>
                  <a:pt x="1002030" y="1113332"/>
                  <a:pt x="1002030" y="1114285"/>
                </a:cubicBezTo>
                <a:cubicBezTo>
                  <a:pt x="1002030" y="1115237"/>
                  <a:pt x="1002030" y="1115237"/>
                  <a:pt x="1002983" y="1116190"/>
                </a:cubicBezTo>
                <a:cubicBezTo>
                  <a:pt x="1002983" y="1117142"/>
                  <a:pt x="1002983" y="1117142"/>
                  <a:pt x="1003935" y="1118095"/>
                </a:cubicBezTo>
                <a:cubicBezTo>
                  <a:pt x="1003935" y="1119047"/>
                  <a:pt x="1004888" y="1119047"/>
                  <a:pt x="1004888" y="1120000"/>
                </a:cubicBezTo>
                <a:cubicBezTo>
                  <a:pt x="1004888" y="1120000"/>
                  <a:pt x="1004888" y="1120952"/>
                  <a:pt x="1004888" y="1120952"/>
                </a:cubicBezTo>
                <a:cubicBezTo>
                  <a:pt x="1004888" y="1120952"/>
                  <a:pt x="1004888" y="1120952"/>
                  <a:pt x="1005840" y="1121905"/>
                </a:cubicBezTo>
                <a:cubicBezTo>
                  <a:pt x="1005840" y="1121905"/>
                  <a:pt x="1006793" y="1122857"/>
                  <a:pt x="1006793" y="1122857"/>
                </a:cubicBezTo>
                <a:cubicBezTo>
                  <a:pt x="1006793" y="1123810"/>
                  <a:pt x="1007745" y="1123810"/>
                  <a:pt x="1007745" y="1123810"/>
                </a:cubicBezTo>
                <a:cubicBezTo>
                  <a:pt x="1007745" y="1123810"/>
                  <a:pt x="1008698" y="1124762"/>
                  <a:pt x="1008698" y="1124762"/>
                </a:cubicBezTo>
                <a:cubicBezTo>
                  <a:pt x="1008698" y="1124762"/>
                  <a:pt x="1009650" y="1125715"/>
                  <a:pt x="1009650" y="1125715"/>
                </a:cubicBezTo>
                <a:cubicBezTo>
                  <a:pt x="1009650" y="1125715"/>
                  <a:pt x="1010603" y="1126667"/>
                  <a:pt x="1010603" y="1126667"/>
                </a:cubicBezTo>
                <a:cubicBezTo>
                  <a:pt x="1010603" y="1126667"/>
                  <a:pt x="1011555" y="1127620"/>
                  <a:pt x="1011555" y="1127620"/>
                </a:cubicBezTo>
                <a:cubicBezTo>
                  <a:pt x="1011555" y="1127620"/>
                  <a:pt x="1012508" y="1128572"/>
                  <a:pt x="1012508" y="1128572"/>
                </a:cubicBezTo>
                <a:cubicBezTo>
                  <a:pt x="1012508" y="1128572"/>
                  <a:pt x="1012508" y="1128572"/>
                  <a:pt x="1013460" y="1129525"/>
                </a:cubicBezTo>
                <a:cubicBezTo>
                  <a:pt x="1013460" y="1129525"/>
                  <a:pt x="1014413" y="1129525"/>
                  <a:pt x="1014413" y="1129525"/>
                </a:cubicBezTo>
                <a:cubicBezTo>
                  <a:pt x="1015365" y="1129525"/>
                  <a:pt x="1015365" y="1130477"/>
                  <a:pt x="1016318" y="1130477"/>
                </a:cubicBezTo>
                <a:cubicBezTo>
                  <a:pt x="1017270" y="1130477"/>
                  <a:pt x="1017270" y="1130477"/>
                  <a:pt x="1018223" y="1131430"/>
                </a:cubicBezTo>
                <a:cubicBezTo>
                  <a:pt x="1019175" y="1131430"/>
                  <a:pt x="1019175" y="1131430"/>
                  <a:pt x="1020128" y="1132382"/>
                </a:cubicBezTo>
                <a:cubicBezTo>
                  <a:pt x="1020128" y="1132382"/>
                  <a:pt x="1021080" y="1132382"/>
                  <a:pt x="1022033" y="1132382"/>
                </a:cubicBezTo>
                <a:cubicBezTo>
                  <a:pt x="1022985" y="1132382"/>
                  <a:pt x="1022985" y="1132382"/>
                  <a:pt x="1023938" y="1132382"/>
                </a:cubicBezTo>
                <a:cubicBezTo>
                  <a:pt x="1024890" y="1132382"/>
                  <a:pt x="1024890" y="1132382"/>
                  <a:pt x="1025843" y="1132382"/>
                </a:cubicBezTo>
                <a:cubicBezTo>
                  <a:pt x="1026795" y="1132382"/>
                  <a:pt x="1026795" y="1132382"/>
                  <a:pt x="1027748" y="1132382"/>
                </a:cubicBezTo>
                <a:cubicBezTo>
                  <a:pt x="1027748" y="1132382"/>
                  <a:pt x="1028700" y="1132382"/>
                  <a:pt x="1028700" y="1132382"/>
                </a:cubicBezTo>
                <a:cubicBezTo>
                  <a:pt x="1028700" y="1132382"/>
                  <a:pt x="1029653" y="1132382"/>
                  <a:pt x="1029653" y="1132382"/>
                </a:cubicBezTo>
                <a:cubicBezTo>
                  <a:pt x="1030605" y="1132382"/>
                  <a:pt x="1030605" y="1132382"/>
                  <a:pt x="1031558" y="1132382"/>
                </a:cubicBezTo>
                <a:cubicBezTo>
                  <a:pt x="1032510" y="1132382"/>
                  <a:pt x="1032510" y="1132382"/>
                  <a:pt x="1033463" y="1132382"/>
                </a:cubicBezTo>
                <a:cubicBezTo>
                  <a:pt x="1034415" y="1132382"/>
                  <a:pt x="1034415" y="1132382"/>
                  <a:pt x="1035368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cubicBezTo>
                  <a:pt x="1036320" y="1132382"/>
                  <a:pt x="1036320" y="1132382"/>
                  <a:pt x="1036320" y="1132382"/>
                </a:cubicBezTo>
                <a:lnTo>
                  <a:pt x="1135380" y="1304785"/>
                </a:lnTo>
                <a:cubicBezTo>
                  <a:pt x="1135380" y="1304785"/>
                  <a:pt x="1135380" y="1304785"/>
                  <a:pt x="1135380" y="1304785"/>
                </a:cubicBezTo>
                <a:cubicBezTo>
                  <a:pt x="1135380" y="1304785"/>
                  <a:pt x="1134428" y="1305737"/>
                  <a:pt x="1134428" y="1305737"/>
                </a:cubicBezTo>
                <a:cubicBezTo>
                  <a:pt x="1134428" y="1305737"/>
                  <a:pt x="1133475" y="1306690"/>
                  <a:pt x="1133475" y="1306690"/>
                </a:cubicBezTo>
                <a:cubicBezTo>
                  <a:pt x="1133475" y="1306690"/>
                  <a:pt x="1132523" y="1307642"/>
                  <a:pt x="1132523" y="1307642"/>
                </a:cubicBezTo>
                <a:cubicBezTo>
                  <a:pt x="1132523" y="1307642"/>
                  <a:pt x="1131570" y="1308595"/>
                  <a:pt x="1131570" y="1308595"/>
                </a:cubicBezTo>
                <a:cubicBezTo>
                  <a:pt x="1131570" y="1308595"/>
                  <a:pt x="1131570" y="1308595"/>
                  <a:pt x="1130618" y="1309547"/>
                </a:cubicBezTo>
                <a:cubicBezTo>
                  <a:pt x="1130618" y="1309547"/>
                  <a:pt x="1130618" y="1310500"/>
                  <a:pt x="1130618" y="1310500"/>
                </a:cubicBezTo>
                <a:cubicBezTo>
                  <a:pt x="1130618" y="1311452"/>
                  <a:pt x="1129665" y="1311452"/>
                  <a:pt x="1129665" y="1312405"/>
                </a:cubicBezTo>
                <a:cubicBezTo>
                  <a:pt x="1129665" y="1313357"/>
                  <a:pt x="1129665" y="1313357"/>
                  <a:pt x="1128713" y="1314310"/>
                </a:cubicBezTo>
                <a:cubicBezTo>
                  <a:pt x="1128713" y="1315262"/>
                  <a:pt x="1128713" y="1315262"/>
                  <a:pt x="1127760" y="1316215"/>
                </a:cubicBezTo>
                <a:cubicBezTo>
                  <a:pt x="1127760" y="1316215"/>
                  <a:pt x="1127760" y="1317167"/>
                  <a:pt x="1127760" y="1317167"/>
                </a:cubicBezTo>
                <a:cubicBezTo>
                  <a:pt x="1127760" y="1318120"/>
                  <a:pt x="1127760" y="1318120"/>
                  <a:pt x="1127760" y="1319072"/>
                </a:cubicBezTo>
                <a:cubicBezTo>
                  <a:pt x="1127760" y="1320025"/>
                  <a:pt x="1127760" y="1320025"/>
                  <a:pt x="1127760" y="1320977"/>
                </a:cubicBezTo>
                <a:cubicBezTo>
                  <a:pt x="1127760" y="1321930"/>
                  <a:pt x="1127760" y="1321930"/>
                  <a:pt x="1127760" y="1322882"/>
                </a:cubicBezTo>
                <a:cubicBezTo>
                  <a:pt x="1127760" y="1322882"/>
                  <a:pt x="1127760" y="1323835"/>
                  <a:pt x="1127760" y="1323835"/>
                </a:cubicBezTo>
                <a:cubicBezTo>
                  <a:pt x="1127760" y="1323835"/>
                  <a:pt x="1127760" y="1324787"/>
                  <a:pt x="1127760" y="1324787"/>
                </a:cubicBezTo>
                <a:cubicBezTo>
                  <a:pt x="1127760" y="1325740"/>
                  <a:pt x="1127760" y="1325740"/>
                  <a:pt x="1127760" y="1326692"/>
                </a:cubicBezTo>
                <a:cubicBezTo>
                  <a:pt x="1127760" y="1327645"/>
                  <a:pt x="1127760" y="1327645"/>
                  <a:pt x="1127760" y="1328597"/>
                </a:cubicBezTo>
                <a:cubicBezTo>
                  <a:pt x="1127760" y="1329550"/>
                  <a:pt x="1127760" y="1329550"/>
                  <a:pt x="1127760" y="1330502"/>
                </a:cubicBezTo>
                <a:cubicBezTo>
                  <a:pt x="1127760" y="1331455"/>
                  <a:pt x="1127760" y="1331455"/>
                  <a:pt x="1127760" y="1331455"/>
                </a:cubicBezTo>
                <a:cubicBezTo>
                  <a:pt x="1127760" y="1332407"/>
                  <a:pt x="1127760" y="1332407"/>
                  <a:pt x="1128713" y="1333360"/>
                </a:cubicBezTo>
                <a:cubicBezTo>
                  <a:pt x="1128713" y="1334312"/>
                  <a:pt x="1128713" y="1334312"/>
                  <a:pt x="1129665" y="1335265"/>
                </a:cubicBezTo>
                <a:cubicBezTo>
                  <a:pt x="1129665" y="1336217"/>
                  <a:pt x="1130618" y="1336217"/>
                  <a:pt x="1130618" y="1337170"/>
                </a:cubicBezTo>
                <a:cubicBezTo>
                  <a:pt x="1130618" y="1337170"/>
                  <a:pt x="1130618" y="1338122"/>
                  <a:pt x="1130618" y="1338122"/>
                </a:cubicBezTo>
                <a:cubicBezTo>
                  <a:pt x="1130618" y="1338122"/>
                  <a:pt x="1130618" y="1338122"/>
                  <a:pt x="1131570" y="1339075"/>
                </a:cubicBezTo>
                <a:cubicBezTo>
                  <a:pt x="1131570" y="1339075"/>
                  <a:pt x="1132523" y="1340027"/>
                  <a:pt x="1132523" y="1340027"/>
                </a:cubicBezTo>
                <a:cubicBezTo>
                  <a:pt x="1132523" y="1340980"/>
                  <a:pt x="1133475" y="1340980"/>
                  <a:pt x="1133475" y="1340980"/>
                </a:cubicBezTo>
                <a:cubicBezTo>
                  <a:pt x="1133475" y="1340980"/>
                  <a:pt x="1134428" y="1341932"/>
                  <a:pt x="1134428" y="1341932"/>
                </a:cubicBezTo>
                <a:cubicBezTo>
                  <a:pt x="1134428" y="1341932"/>
                  <a:pt x="1135380" y="1342885"/>
                  <a:pt x="1135380" y="1342885"/>
                </a:cubicBezTo>
                <a:cubicBezTo>
                  <a:pt x="1135380" y="1342885"/>
                  <a:pt x="1135380" y="1342885"/>
                  <a:pt x="1135380" y="1342885"/>
                </a:cubicBezTo>
                <a:lnTo>
                  <a:pt x="1032510" y="1514335"/>
                </a:lnTo>
                <a:cubicBezTo>
                  <a:pt x="1032510" y="1514335"/>
                  <a:pt x="1032510" y="1514335"/>
                  <a:pt x="1032510" y="1514335"/>
                </a:cubicBezTo>
                <a:cubicBezTo>
                  <a:pt x="1032510" y="1514335"/>
                  <a:pt x="1031558" y="1514335"/>
                  <a:pt x="1031558" y="1514335"/>
                </a:cubicBezTo>
                <a:cubicBezTo>
                  <a:pt x="1030605" y="1514335"/>
                  <a:pt x="1030605" y="1514335"/>
                  <a:pt x="1029653" y="1514335"/>
                </a:cubicBezTo>
                <a:cubicBezTo>
                  <a:pt x="1028700" y="1514335"/>
                  <a:pt x="1028700" y="1514335"/>
                  <a:pt x="1027748" y="1514335"/>
                </a:cubicBezTo>
                <a:cubicBezTo>
                  <a:pt x="1026795" y="1514335"/>
                  <a:pt x="1026795" y="1514335"/>
                  <a:pt x="1025843" y="1514335"/>
                </a:cubicBezTo>
                <a:cubicBezTo>
                  <a:pt x="1025843" y="1514335"/>
                  <a:pt x="1024890" y="1514335"/>
                  <a:pt x="1024890" y="1514335"/>
                </a:cubicBezTo>
                <a:cubicBezTo>
                  <a:pt x="1024890" y="1514335"/>
                  <a:pt x="1023938" y="1514335"/>
                  <a:pt x="1023938" y="1514335"/>
                </a:cubicBezTo>
                <a:cubicBezTo>
                  <a:pt x="1022985" y="1514335"/>
                  <a:pt x="1022985" y="1514335"/>
                  <a:pt x="1022033" y="1514335"/>
                </a:cubicBezTo>
                <a:cubicBezTo>
                  <a:pt x="1021080" y="1514335"/>
                  <a:pt x="1021080" y="1514335"/>
                  <a:pt x="1020128" y="1514335"/>
                </a:cubicBezTo>
                <a:cubicBezTo>
                  <a:pt x="1019175" y="1514335"/>
                  <a:pt x="1019175" y="1514335"/>
                  <a:pt x="1018223" y="1514335"/>
                </a:cubicBezTo>
                <a:cubicBezTo>
                  <a:pt x="1017270" y="1514335"/>
                  <a:pt x="1017270" y="1514335"/>
                  <a:pt x="1017270" y="1514335"/>
                </a:cubicBezTo>
                <a:cubicBezTo>
                  <a:pt x="1016318" y="1514335"/>
                  <a:pt x="1016318" y="1514335"/>
                  <a:pt x="1015365" y="1515287"/>
                </a:cubicBezTo>
                <a:cubicBezTo>
                  <a:pt x="1014413" y="1515287"/>
                  <a:pt x="1014413" y="1515287"/>
                  <a:pt x="1013460" y="1516240"/>
                </a:cubicBezTo>
                <a:cubicBezTo>
                  <a:pt x="1012508" y="1516240"/>
                  <a:pt x="1012508" y="1517192"/>
                  <a:pt x="1011555" y="1517192"/>
                </a:cubicBezTo>
                <a:cubicBezTo>
                  <a:pt x="1011555" y="1517192"/>
                  <a:pt x="1010603" y="1517192"/>
                  <a:pt x="1010603" y="1517192"/>
                </a:cubicBezTo>
                <a:cubicBezTo>
                  <a:pt x="1010603" y="1517192"/>
                  <a:pt x="1010603" y="1517192"/>
                  <a:pt x="1009650" y="1518145"/>
                </a:cubicBezTo>
                <a:cubicBezTo>
                  <a:pt x="1009650" y="1518145"/>
                  <a:pt x="1008698" y="1519097"/>
                  <a:pt x="1008698" y="1519097"/>
                </a:cubicBezTo>
                <a:cubicBezTo>
                  <a:pt x="1007745" y="1519097"/>
                  <a:pt x="1007745" y="1520050"/>
                  <a:pt x="1007745" y="1520050"/>
                </a:cubicBezTo>
                <a:cubicBezTo>
                  <a:pt x="1007745" y="1520050"/>
                  <a:pt x="1006793" y="1521002"/>
                  <a:pt x="1006793" y="1521002"/>
                </a:cubicBezTo>
                <a:cubicBezTo>
                  <a:pt x="1006793" y="1521002"/>
                  <a:pt x="1005840" y="1521955"/>
                  <a:pt x="1005840" y="1521955"/>
                </a:cubicBezTo>
                <a:cubicBezTo>
                  <a:pt x="1005840" y="1521955"/>
                  <a:pt x="1004888" y="1522907"/>
                  <a:pt x="1004888" y="1522907"/>
                </a:cubicBezTo>
                <a:cubicBezTo>
                  <a:pt x="1004888" y="1522907"/>
                  <a:pt x="1003935" y="1523860"/>
                  <a:pt x="1003935" y="1523860"/>
                </a:cubicBezTo>
                <a:cubicBezTo>
                  <a:pt x="1003935" y="1523860"/>
                  <a:pt x="1002983" y="1524812"/>
                  <a:pt x="1002983" y="1524812"/>
                </a:cubicBezTo>
                <a:cubicBezTo>
                  <a:pt x="1002983" y="1524812"/>
                  <a:pt x="1002983" y="1524812"/>
                  <a:pt x="1002030" y="1525765"/>
                </a:cubicBezTo>
                <a:cubicBezTo>
                  <a:pt x="1002030" y="1525765"/>
                  <a:pt x="1002030" y="1526717"/>
                  <a:pt x="1002030" y="1526717"/>
                </a:cubicBezTo>
                <a:cubicBezTo>
                  <a:pt x="1002030" y="1527670"/>
                  <a:pt x="1001078" y="1527670"/>
                  <a:pt x="1001078" y="1528622"/>
                </a:cubicBezTo>
                <a:cubicBezTo>
                  <a:pt x="1001078" y="1529575"/>
                  <a:pt x="1001078" y="1529575"/>
                  <a:pt x="1000125" y="1530527"/>
                </a:cubicBezTo>
                <a:cubicBezTo>
                  <a:pt x="999173" y="1531480"/>
                  <a:pt x="1000125" y="1531480"/>
                  <a:pt x="999173" y="1532432"/>
                </a:cubicBezTo>
                <a:cubicBezTo>
                  <a:pt x="999173" y="1533385"/>
                  <a:pt x="999173" y="1533385"/>
                  <a:pt x="999173" y="1534337"/>
                </a:cubicBezTo>
                <a:cubicBezTo>
                  <a:pt x="999173" y="1534337"/>
                  <a:pt x="999173" y="1534337"/>
                  <a:pt x="999173" y="1534337"/>
                </a:cubicBezTo>
                <a:lnTo>
                  <a:pt x="800100" y="1534337"/>
                </a:lnTo>
                <a:cubicBezTo>
                  <a:pt x="800100" y="1534337"/>
                  <a:pt x="800100" y="1534337"/>
                  <a:pt x="800100" y="1534337"/>
                </a:cubicBezTo>
                <a:cubicBezTo>
                  <a:pt x="800100" y="1533385"/>
                  <a:pt x="800100" y="1533385"/>
                  <a:pt x="800100" y="1532432"/>
                </a:cubicBezTo>
                <a:cubicBezTo>
                  <a:pt x="800100" y="1531480"/>
                  <a:pt x="800100" y="1531480"/>
                  <a:pt x="799148" y="1530527"/>
                </a:cubicBezTo>
                <a:cubicBezTo>
                  <a:pt x="799148" y="1529575"/>
                  <a:pt x="799148" y="1529575"/>
                  <a:pt x="798195" y="1528622"/>
                </a:cubicBezTo>
                <a:cubicBezTo>
                  <a:pt x="798195" y="1527670"/>
                  <a:pt x="797243" y="1527670"/>
                  <a:pt x="797243" y="1526717"/>
                </a:cubicBezTo>
                <a:cubicBezTo>
                  <a:pt x="797243" y="1526717"/>
                  <a:pt x="797243" y="1525765"/>
                  <a:pt x="797243" y="1525765"/>
                </a:cubicBezTo>
                <a:cubicBezTo>
                  <a:pt x="797243" y="1525765"/>
                  <a:pt x="797243" y="1525765"/>
                  <a:pt x="796290" y="1524812"/>
                </a:cubicBezTo>
                <a:cubicBezTo>
                  <a:pt x="796290" y="1524812"/>
                  <a:pt x="795338" y="1523860"/>
                  <a:pt x="795338" y="1523860"/>
                </a:cubicBezTo>
                <a:cubicBezTo>
                  <a:pt x="795338" y="1522907"/>
                  <a:pt x="794385" y="1522907"/>
                  <a:pt x="794385" y="1522907"/>
                </a:cubicBezTo>
                <a:cubicBezTo>
                  <a:pt x="794385" y="1522907"/>
                  <a:pt x="793433" y="1521955"/>
                  <a:pt x="793433" y="1521955"/>
                </a:cubicBezTo>
                <a:cubicBezTo>
                  <a:pt x="793433" y="1521955"/>
                  <a:pt x="792480" y="1521002"/>
                  <a:pt x="792480" y="1521002"/>
                </a:cubicBezTo>
                <a:cubicBezTo>
                  <a:pt x="792480" y="1521002"/>
                  <a:pt x="791528" y="1520050"/>
                  <a:pt x="791528" y="1520050"/>
                </a:cubicBezTo>
                <a:cubicBezTo>
                  <a:pt x="791528" y="1520050"/>
                  <a:pt x="790575" y="1519097"/>
                  <a:pt x="790575" y="1519097"/>
                </a:cubicBezTo>
                <a:cubicBezTo>
                  <a:pt x="790575" y="1519097"/>
                  <a:pt x="789623" y="1518145"/>
                  <a:pt x="789623" y="1518145"/>
                </a:cubicBezTo>
                <a:cubicBezTo>
                  <a:pt x="789623" y="1518145"/>
                  <a:pt x="789623" y="1518145"/>
                  <a:pt x="788670" y="1517192"/>
                </a:cubicBezTo>
                <a:cubicBezTo>
                  <a:pt x="787718" y="1516240"/>
                  <a:pt x="787718" y="1517192"/>
                  <a:pt x="787718" y="1517192"/>
                </a:cubicBezTo>
                <a:cubicBezTo>
                  <a:pt x="786765" y="1517192"/>
                  <a:pt x="786765" y="1516240"/>
                  <a:pt x="785813" y="1516240"/>
                </a:cubicBezTo>
                <a:cubicBezTo>
                  <a:pt x="784860" y="1516240"/>
                  <a:pt x="784860" y="1516240"/>
                  <a:pt x="783908" y="1515287"/>
                </a:cubicBezTo>
                <a:cubicBezTo>
                  <a:pt x="782955" y="1515287"/>
                  <a:pt x="782955" y="1515287"/>
                  <a:pt x="782003" y="1514335"/>
                </a:cubicBezTo>
                <a:cubicBezTo>
                  <a:pt x="782003" y="1514335"/>
                  <a:pt x="781050" y="1514335"/>
                  <a:pt x="781050" y="1514335"/>
                </a:cubicBezTo>
                <a:cubicBezTo>
                  <a:pt x="780098" y="1514335"/>
                  <a:pt x="780098" y="1514335"/>
                  <a:pt x="779145" y="1514335"/>
                </a:cubicBezTo>
                <a:cubicBezTo>
                  <a:pt x="778193" y="1514335"/>
                  <a:pt x="778193" y="1514335"/>
                  <a:pt x="777240" y="1514335"/>
                </a:cubicBezTo>
                <a:cubicBezTo>
                  <a:pt x="776288" y="1514335"/>
                  <a:pt x="776288" y="1514335"/>
                  <a:pt x="775335" y="1514335"/>
                </a:cubicBezTo>
                <a:cubicBezTo>
                  <a:pt x="775335" y="1514335"/>
                  <a:pt x="774383" y="1514335"/>
                  <a:pt x="774383" y="1514335"/>
                </a:cubicBezTo>
                <a:cubicBezTo>
                  <a:pt x="774383" y="1514335"/>
                  <a:pt x="773430" y="1514335"/>
                  <a:pt x="773430" y="1514335"/>
                </a:cubicBezTo>
                <a:cubicBezTo>
                  <a:pt x="772478" y="1514335"/>
                  <a:pt x="772478" y="1514335"/>
                  <a:pt x="771525" y="1514335"/>
                </a:cubicBezTo>
                <a:cubicBezTo>
                  <a:pt x="770573" y="1514335"/>
                  <a:pt x="770573" y="1514335"/>
                  <a:pt x="769620" y="1514335"/>
                </a:cubicBezTo>
                <a:cubicBezTo>
                  <a:pt x="768668" y="1514335"/>
                  <a:pt x="768668" y="1514335"/>
                  <a:pt x="767715" y="1514335"/>
                </a:cubicBezTo>
                <a:cubicBezTo>
                  <a:pt x="766763" y="1514335"/>
                  <a:pt x="766763" y="1514335"/>
                  <a:pt x="766763" y="1514335"/>
                </a:cubicBezTo>
                <a:cubicBezTo>
                  <a:pt x="766763" y="1514335"/>
                  <a:pt x="766763" y="1514335"/>
                  <a:pt x="766763" y="1514335"/>
                </a:cubicBezTo>
                <a:lnTo>
                  <a:pt x="667703" y="1341932"/>
                </a:lnTo>
                <a:cubicBezTo>
                  <a:pt x="667703" y="1341932"/>
                  <a:pt x="667703" y="1341932"/>
                  <a:pt x="667703" y="1341932"/>
                </a:cubicBezTo>
                <a:cubicBezTo>
                  <a:pt x="667703" y="1341932"/>
                  <a:pt x="668655" y="1340980"/>
                  <a:pt x="668655" y="1340980"/>
                </a:cubicBezTo>
                <a:cubicBezTo>
                  <a:pt x="668655" y="1340980"/>
                  <a:pt x="669608" y="1340027"/>
                  <a:pt x="669608" y="1340027"/>
                </a:cubicBezTo>
                <a:cubicBezTo>
                  <a:pt x="669608" y="1340027"/>
                  <a:pt x="670560" y="1339075"/>
                  <a:pt x="670560" y="1339075"/>
                </a:cubicBezTo>
                <a:cubicBezTo>
                  <a:pt x="670560" y="1339075"/>
                  <a:pt x="671513" y="1338122"/>
                  <a:pt x="671513" y="1338122"/>
                </a:cubicBezTo>
                <a:cubicBezTo>
                  <a:pt x="671513" y="1338122"/>
                  <a:pt x="671513" y="1338122"/>
                  <a:pt x="672465" y="1337170"/>
                </a:cubicBezTo>
                <a:cubicBezTo>
                  <a:pt x="672465" y="1337170"/>
                  <a:pt x="672465" y="1336217"/>
                  <a:pt x="672465" y="1336217"/>
                </a:cubicBezTo>
                <a:cubicBezTo>
                  <a:pt x="672465" y="1335265"/>
                  <a:pt x="673418" y="1335265"/>
                  <a:pt x="673418" y="1334312"/>
                </a:cubicBezTo>
                <a:cubicBezTo>
                  <a:pt x="673418" y="1333360"/>
                  <a:pt x="673418" y="1333360"/>
                  <a:pt x="674370" y="1332407"/>
                </a:cubicBezTo>
                <a:cubicBezTo>
                  <a:pt x="674370" y="1331455"/>
                  <a:pt x="674370" y="1331455"/>
                  <a:pt x="675323" y="1330502"/>
                </a:cubicBezTo>
                <a:cubicBezTo>
                  <a:pt x="675323" y="1330502"/>
                  <a:pt x="675323" y="1329550"/>
                  <a:pt x="675323" y="1328597"/>
                </a:cubicBezTo>
                <a:cubicBezTo>
                  <a:pt x="675323" y="1327645"/>
                  <a:pt x="675323" y="1327645"/>
                  <a:pt x="675323" y="1326692"/>
                </a:cubicBezTo>
                <a:cubicBezTo>
                  <a:pt x="675323" y="1325740"/>
                  <a:pt x="675323" y="1325740"/>
                  <a:pt x="675323" y="1324787"/>
                </a:cubicBezTo>
                <a:cubicBezTo>
                  <a:pt x="675323" y="1323835"/>
                  <a:pt x="675323" y="1323835"/>
                  <a:pt x="675323" y="1322882"/>
                </a:cubicBezTo>
                <a:cubicBezTo>
                  <a:pt x="675323" y="1322882"/>
                  <a:pt x="675323" y="1321930"/>
                  <a:pt x="675323" y="1321930"/>
                </a:cubicBezTo>
                <a:cubicBezTo>
                  <a:pt x="675323" y="1321930"/>
                  <a:pt x="675323" y="1320977"/>
                  <a:pt x="675323" y="1320977"/>
                </a:cubicBezTo>
                <a:cubicBezTo>
                  <a:pt x="675323" y="1320025"/>
                  <a:pt x="675323" y="1320025"/>
                  <a:pt x="675323" y="1319072"/>
                </a:cubicBezTo>
                <a:cubicBezTo>
                  <a:pt x="675323" y="1318120"/>
                  <a:pt x="675323" y="1318120"/>
                  <a:pt x="675323" y="1317167"/>
                </a:cubicBezTo>
                <a:cubicBezTo>
                  <a:pt x="675323" y="1316215"/>
                  <a:pt x="675323" y="1316215"/>
                  <a:pt x="675323" y="1315262"/>
                </a:cubicBezTo>
                <a:cubicBezTo>
                  <a:pt x="675323" y="1314310"/>
                  <a:pt x="675323" y="1314310"/>
                  <a:pt x="675323" y="1313357"/>
                </a:cubicBezTo>
                <a:cubicBezTo>
                  <a:pt x="675323" y="1312405"/>
                  <a:pt x="675323" y="1312405"/>
                  <a:pt x="674370" y="1311452"/>
                </a:cubicBezTo>
                <a:cubicBezTo>
                  <a:pt x="674370" y="1310500"/>
                  <a:pt x="674370" y="1310500"/>
                  <a:pt x="673418" y="1309547"/>
                </a:cubicBezTo>
                <a:cubicBezTo>
                  <a:pt x="673418" y="1308595"/>
                  <a:pt x="672465" y="1308595"/>
                  <a:pt x="672465" y="1307642"/>
                </a:cubicBezTo>
                <a:cubicBezTo>
                  <a:pt x="672465" y="1307642"/>
                  <a:pt x="672465" y="1306690"/>
                  <a:pt x="672465" y="1306690"/>
                </a:cubicBezTo>
                <a:cubicBezTo>
                  <a:pt x="672465" y="1306690"/>
                  <a:pt x="672465" y="1306690"/>
                  <a:pt x="671513" y="1305737"/>
                </a:cubicBezTo>
                <a:cubicBezTo>
                  <a:pt x="671513" y="1305737"/>
                  <a:pt x="670560" y="1304785"/>
                  <a:pt x="670560" y="1304785"/>
                </a:cubicBezTo>
                <a:cubicBezTo>
                  <a:pt x="670560" y="1303832"/>
                  <a:pt x="669608" y="1303832"/>
                  <a:pt x="669608" y="1303832"/>
                </a:cubicBezTo>
                <a:cubicBezTo>
                  <a:pt x="669608" y="1303832"/>
                  <a:pt x="668655" y="1302880"/>
                  <a:pt x="668655" y="1302880"/>
                </a:cubicBezTo>
                <a:cubicBezTo>
                  <a:pt x="668655" y="1302880"/>
                  <a:pt x="667703" y="1301927"/>
                  <a:pt x="667703" y="1301927"/>
                </a:cubicBezTo>
                <a:cubicBezTo>
                  <a:pt x="667703" y="1301927"/>
                  <a:pt x="667703" y="1301927"/>
                  <a:pt x="667703" y="1301927"/>
                </a:cubicBezTo>
                <a:lnTo>
                  <a:pt x="767715" y="1132382"/>
                </a:lnTo>
                <a:close/>
                <a:moveTo>
                  <a:pt x="1142048" y="916165"/>
                </a:moveTo>
                <a:cubicBezTo>
                  <a:pt x="1142048" y="916165"/>
                  <a:pt x="1142048" y="916165"/>
                  <a:pt x="1142048" y="916165"/>
                </a:cubicBezTo>
                <a:cubicBezTo>
                  <a:pt x="1143000" y="916165"/>
                  <a:pt x="1143000" y="916165"/>
                  <a:pt x="1143953" y="916165"/>
                </a:cubicBezTo>
                <a:cubicBezTo>
                  <a:pt x="1144905" y="916165"/>
                  <a:pt x="1144905" y="916165"/>
                  <a:pt x="1145858" y="916165"/>
                </a:cubicBezTo>
                <a:cubicBezTo>
                  <a:pt x="1146810" y="916165"/>
                  <a:pt x="1146810" y="916165"/>
                  <a:pt x="1147763" y="916165"/>
                </a:cubicBezTo>
                <a:cubicBezTo>
                  <a:pt x="1148715" y="916165"/>
                  <a:pt x="1148715" y="916165"/>
                  <a:pt x="1149668" y="916165"/>
                </a:cubicBezTo>
                <a:cubicBezTo>
                  <a:pt x="1149668" y="916165"/>
                  <a:pt x="1150620" y="916165"/>
                  <a:pt x="1150620" y="916165"/>
                </a:cubicBezTo>
                <a:cubicBezTo>
                  <a:pt x="1150620" y="916165"/>
                  <a:pt x="1151573" y="916165"/>
                  <a:pt x="1151573" y="916165"/>
                </a:cubicBezTo>
                <a:cubicBezTo>
                  <a:pt x="1152525" y="916165"/>
                  <a:pt x="1152525" y="916165"/>
                  <a:pt x="1153478" y="916165"/>
                </a:cubicBezTo>
                <a:cubicBezTo>
                  <a:pt x="1154430" y="916165"/>
                  <a:pt x="1154430" y="916165"/>
                  <a:pt x="1155383" y="916165"/>
                </a:cubicBezTo>
                <a:cubicBezTo>
                  <a:pt x="1156335" y="916165"/>
                  <a:pt x="1156335" y="916165"/>
                  <a:pt x="1157288" y="916165"/>
                </a:cubicBezTo>
                <a:cubicBezTo>
                  <a:pt x="1158240" y="916165"/>
                  <a:pt x="1158240" y="916165"/>
                  <a:pt x="1159193" y="916165"/>
                </a:cubicBezTo>
                <a:cubicBezTo>
                  <a:pt x="1160145" y="916165"/>
                  <a:pt x="1160145" y="916165"/>
                  <a:pt x="1161098" y="915212"/>
                </a:cubicBezTo>
                <a:cubicBezTo>
                  <a:pt x="1162050" y="915212"/>
                  <a:pt x="1162050" y="915212"/>
                  <a:pt x="1163003" y="914260"/>
                </a:cubicBezTo>
                <a:cubicBezTo>
                  <a:pt x="1163955" y="914260"/>
                  <a:pt x="1163955" y="913307"/>
                  <a:pt x="1164908" y="913307"/>
                </a:cubicBezTo>
                <a:cubicBezTo>
                  <a:pt x="1164908" y="913307"/>
                  <a:pt x="1165860" y="913307"/>
                  <a:pt x="1165860" y="913307"/>
                </a:cubicBezTo>
                <a:cubicBezTo>
                  <a:pt x="1165860" y="913307"/>
                  <a:pt x="1165860" y="913307"/>
                  <a:pt x="1166813" y="912355"/>
                </a:cubicBezTo>
                <a:cubicBezTo>
                  <a:pt x="1166813" y="912355"/>
                  <a:pt x="1167765" y="911402"/>
                  <a:pt x="1167765" y="911402"/>
                </a:cubicBezTo>
                <a:cubicBezTo>
                  <a:pt x="1168718" y="911402"/>
                  <a:pt x="1168718" y="910450"/>
                  <a:pt x="1168718" y="910450"/>
                </a:cubicBezTo>
                <a:cubicBezTo>
                  <a:pt x="1168718" y="910450"/>
                  <a:pt x="1169670" y="909497"/>
                  <a:pt x="1169670" y="909497"/>
                </a:cubicBezTo>
                <a:cubicBezTo>
                  <a:pt x="1169670" y="909497"/>
                  <a:pt x="1170623" y="908545"/>
                  <a:pt x="1170623" y="908545"/>
                </a:cubicBezTo>
                <a:cubicBezTo>
                  <a:pt x="1170623" y="908545"/>
                  <a:pt x="1171575" y="907592"/>
                  <a:pt x="1171575" y="907592"/>
                </a:cubicBezTo>
                <a:cubicBezTo>
                  <a:pt x="1171575" y="907592"/>
                  <a:pt x="1172528" y="906640"/>
                  <a:pt x="1172528" y="906640"/>
                </a:cubicBezTo>
                <a:cubicBezTo>
                  <a:pt x="1172528" y="906640"/>
                  <a:pt x="1173480" y="905687"/>
                  <a:pt x="1173480" y="905687"/>
                </a:cubicBezTo>
                <a:cubicBezTo>
                  <a:pt x="1173480" y="905687"/>
                  <a:pt x="1173480" y="905687"/>
                  <a:pt x="1174433" y="904735"/>
                </a:cubicBezTo>
                <a:cubicBezTo>
                  <a:pt x="1174433" y="904735"/>
                  <a:pt x="1174433" y="903782"/>
                  <a:pt x="1174433" y="903782"/>
                </a:cubicBezTo>
                <a:cubicBezTo>
                  <a:pt x="1174433" y="902830"/>
                  <a:pt x="1175385" y="902830"/>
                  <a:pt x="1175385" y="901877"/>
                </a:cubicBezTo>
                <a:cubicBezTo>
                  <a:pt x="1175385" y="900925"/>
                  <a:pt x="1175385" y="900925"/>
                  <a:pt x="1176338" y="899972"/>
                </a:cubicBezTo>
                <a:cubicBezTo>
                  <a:pt x="1176338" y="899020"/>
                  <a:pt x="1176338" y="899020"/>
                  <a:pt x="1177290" y="898067"/>
                </a:cubicBezTo>
                <a:cubicBezTo>
                  <a:pt x="1177290" y="897115"/>
                  <a:pt x="1177290" y="897115"/>
                  <a:pt x="1177290" y="896162"/>
                </a:cubicBezTo>
                <a:cubicBezTo>
                  <a:pt x="1177290" y="896162"/>
                  <a:pt x="1177290" y="896162"/>
                  <a:pt x="1177290" y="896162"/>
                </a:cubicBezTo>
                <a:lnTo>
                  <a:pt x="1376363" y="896162"/>
                </a:lnTo>
                <a:cubicBezTo>
                  <a:pt x="1376363" y="896162"/>
                  <a:pt x="1376363" y="897115"/>
                  <a:pt x="1376363" y="897115"/>
                </a:cubicBezTo>
                <a:cubicBezTo>
                  <a:pt x="1376363" y="898067"/>
                  <a:pt x="1376363" y="899020"/>
                  <a:pt x="1377315" y="899972"/>
                </a:cubicBezTo>
                <a:cubicBezTo>
                  <a:pt x="1377315" y="900925"/>
                  <a:pt x="1378268" y="901877"/>
                  <a:pt x="1378268" y="902830"/>
                </a:cubicBezTo>
                <a:cubicBezTo>
                  <a:pt x="1378268" y="902830"/>
                  <a:pt x="1378268" y="903782"/>
                  <a:pt x="1379220" y="903782"/>
                </a:cubicBezTo>
                <a:cubicBezTo>
                  <a:pt x="1379220" y="903782"/>
                  <a:pt x="1379220" y="903782"/>
                  <a:pt x="1380173" y="904735"/>
                </a:cubicBezTo>
                <a:cubicBezTo>
                  <a:pt x="1381125" y="905687"/>
                  <a:pt x="1381125" y="906640"/>
                  <a:pt x="1382078" y="906640"/>
                </a:cubicBezTo>
                <a:cubicBezTo>
                  <a:pt x="1383030" y="907592"/>
                  <a:pt x="1383030" y="907592"/>
                  <a:pt x="1383983" y="908545"/>
                </a:cubicBezTo>
                <a:cubicBezTo>
                  <a:pt x="1384935" y="909497"/>
                  <a:pt x="1384935" y="909497"/>
                  <a:pt x="1385888" y="910450"/>
                </a:cubicBezTo>
                <a:cubicBezTo>
                  <a:pt x="1386840" y="911402"/>
                  <a:pt x="1386840" y="911402"/>
                  <a:pt x="1387793" y="912355"/>
                </a:cubicBezTo>
                <a:cubicBezTo>
                  <a:pt x="1388745" y="913307"/>
                  <a:pt x="1388745" y="913307"/>
                  <a:pt x="1389698" y="913307"/>
                </a:cubicBezTo>
                <a:cubicBezTo>
                  <a:pt x="1390650" y="913307"/>
                  <a:pt x="1391603" y="914260"/>
                  <a:pt x="1391603" y="914260"/>
                </a:cubicBezTo>
                <a:cubicBezTo>
                  <a:pt x="1392555" y="914260"/>
                  <a:pt x="1393508" y="915212"/>
                  <a:pt x="1394460" y="915212"/>
                </a:cubicBezTo>
                <a:cubicBezTo>
                  <a:pt x="1395413" y="915212"/>
                  <a:pt x="1396365" y="916165"/>
                  <a:pt x="1397318" y="916165"/>
                </a:cubicBezTo>
                <a:cubicBezTo>
                  <a:pt x="1398270" y="916165"/>
                  <a:pt x="1399223" y="916165"/>
                  <a:pt x="1400175" y="916165"/>
                </a:cubicBezTo>
                <a:cubicBezTo>
                  <a:pt x="1401128" y="916165"/>
                  <a:pt x="1402080" y="916165"/>
                  <a:pt x="1403033" y="916165"/>
                </a:cubicBezTo>
                <a:cubicBezTo>
                  <a:pt x="1403033" y="916165"/>
                  <a:pt x="1403985" y="916165"/>
                  <a:pt x="1403985" y="916165"/>
                </a:cubicBezTo>
                <a:cubicBezTo>
                  <a:pt x="1404938" y="916165"/>
                  <a:pt x="1404938" y="916165"/>
                  <a:pt x="1405890" y="916165"/>
                </a:cubicBezTo>
                <a:cubicBezTo>
                  <a:pt x="1406843" y="916165"/>
                  <a:pt x="1407795" y="916165"/>
                  <a:pt x="1408748" y="916165"/>
                </a:cubicBezTo>
                <a:cubicBezTo>
                  <a:pt x="1409700" y="916165"/>
                  <a:pt x="1410653" y="916165"/>
                  <a:pt x="1411605" y="915212"/>
                </a:cubicBezTo>
                <a:cubicBezTo>
                  <a:pt x="1411605" y="915212"/>
                  <a:pt x="1412558" y="915212"/>
                  <a:pt x="1412558" y="915212"/>
                </a:cubicBezTo>
                <a:lnTo>
                  <a:pt x="1511618" y="1087615"/>
                </a:lnTo>
                <a:cubicBezTo>
                  <a:pt x="1511618" y="1087615"/>
                  <a:pt x="1511618" y="1087615"/>
                  <a:pt x="1511618" y="1087615"/>
                </a:cubicBezTo>
                <a:cubicBezTo>
                  <a:pt x="1511618" y="1087615"/>
                  <a:pt x="1510665" y="1088567"/>
                  <a:pt x="1510665" y="1088567"/>
                </a:cubicBezTo>
                <a:cubicBezTo>
                  <a:pt x="1510665" y="1088567"/>
                  <a:pt x="1509713" y="1089520"/>
                  <a:pt x="1509713" y="1089520"/>
                </a:cubicBezTo>
                <a:cubicBezTo>
                  <a:pt x="1509713" y="1089520"/>
                  <a:pt x="1508760" y="1090472"/>
                  <a:pt x="1508760" y="1090472"/>
                </a:cubicBezTo>
                <a:cubicBezTo>
                  <a:pt x="1508760" y="1090472"/>
                  <a:pt x="1507808" y="1091425"/>
                  <a:pt x="1507808" y="1091425"/>
                </a:cubicBezTo>
                <a:cubicBezTo>
                  <a:pt x="1507808" y="1091425"/>
                  <a:pt x="1507808" y="1091425"/>
                  <a:pt x="1506855" y="1092377"/>
                </a:cubicBezTo>
                <a:cubicBezTo>
                  <a:pt x="1506855" y="1092377"/>
                  <a:pt x="1506855" y="1093330"/>
                  <a:pt x="1506855" y="1093330"/>
                </a:cubicBezTo>
                <a:cubicBezTo>
                  <a:pt x="1506855" y="1094282"/>
                  <a:pt x="1505903" y="1094282"/>
                  <a:pt x="1505903" y="1095235"/>
                </a:cubicBezTo>
                <a:cubicBezTo>
                  <a:pt x="1505903" y="1096187"/>
                  <a:pt x="1505903" y="1096187"/>
                  <a:pt x="1504950" y="1097140"/>
                </a:cubicBezTo>
                <a:cubicBezTo>
                  <a:pt x="1504950" y="1098092"/>
                  <a:pt x="1504950" y="1098092"/>
                  <a:pt x="1503998" y="1099045"/>
                </a:cubicBezTo>
                <a:cubicBezTo>
                  <a:pt x="1503998" y="1099045"/>
                  <a:pt x="1503998" y="1099997"/>
                  <a:pt x="1503998" y="1100950"/>
                </a:cubicBezTo>
                <a:cubicBezTo>
                  <a:pt x="1503998" y="1101902"/>
                  <a:pt x="1503998" y="1101902"/>
                  <a:pt x="1503998" y="1102855"/>
                </a:cubicBezTo>
                <a:cubicBezTo>
                  <a:pt x="1503998" y="1103807"/>
                  <a:pt x="1503998" y="1103807"/>
                  <a:pt x="1503998" y="1104760"/>
                </a:cubicBezTo>
                <a:cubicBezTo>
                  <a:pt x="1503998" y="1105712"/>
                  <a:pt x="1503998" y="1105712"/>
                  <a:pt x="1503998" y="1106665"/>
                </a:cubicBezTo>
                <a:cubicBezTo>
                  <a:pt x="1503998" y="1106665"/>
                  <a:pt x="1503998" y="1107617"/>
                  <a:pt x="1503998" y="1107617"/>
                </a:cubicBezTo>
                <a:cubicBezTo>
                  <a:pt x="1503998" y="1107617"/>
                  <a:pt x="1503998" y="1108570"/>
                  <a:pt x="1503998" y="1108570"/>
                </a:cubicBezTo>
                <a:cubicBezTo>
                  <a:pt x="1503998" y="1109522"/>
                  <a:pt x="1503998" y="1109522"/>
                  <a:pt x="1503998" y="1110475"/>
                </a:cubicBezTo>
                <a:cubicBezTo>
                  <a:pt x="1503998" y="1111427"/>
                  <a:pt x="1503998" y="1111427"/>
                  <a:pt x="1503998" y="1112380"/>
                </a:cubicBezTo>
                <a:cubicBezTo>
                  <a:pt x="1503998" y="1113332"/>
                  <a:pt x="1503998" y="1113332"/>
                  <a:pt x="1503998" y="1114285"/>
                </a:cubicBezTo>
                <a:cubicBezTo>
                  <a:pt x="1503998" y="1115237"/>
                  <a:pt x="1503998" y="1115237"/>
                  <a:pt x="1503998" y="1116190"/>
                </a:cubicBezTo>
                <a:cubicBezTo>
                  <a:pt x="1503998" y="1117142"/>
                  <a:pt x="1503998" y="1117142"/>
                  <a:pt x="1504950" y="1118095"/>
                </a:cubicBezTo>
                <a:cubicBezTo>
                  <a:pt x="1504950" y="1119047"/>
                  <a:pt x="1504950" y="1119047"/>
                  <a:pt x="1505903" y="1120000"/>
                </a:cubicBezTo>
                <a:cubicBezTo>
                  <a:pt x="1505903" y="1120952"/>
                  <a:pt x="1506855" y="1120952"/>
                  <a:pt x="1506855" y="1121905"/>
                </a:cubicBezTo>
                <a:cubicBezTo>
                  <a:pt x="1506855" y="1121905"/>
                  <a:pt x="1506855" y="1122857"/>
                  <a:pt x="1506855" y="1122857"/>
                </a:cubicBezTo>
                <a:cubicBezTo>
                  <a:pt x="1506855" y="1122857"/>
                  <a:pt x="1506855" y="1122857"/>
                  <a:pt x="1507808" y="1123810"/>
                </a:cubicBezTo>
                <a:cubicBezTo>
                  <a:pt x="1507808" y="1123810"/>
                  <a:pt x="1508760" y="1124762"/>
                  <a:pt x="1508760" y="1124762"/>
                </a:cubicBezTo>
                <a:cubicBezTo>
                  <a:pt x="1508760" y="1125715"/>
                  <a:pt x="1509713" y="1125715"/>
                  <a:pt x="1509713" y="1125715"/>
                </a:cubicBezTo>
                <a:cubicBezTo>
                  <a:pt x="1509713" y="1125715"/>
                  <a:pt x="1510665" y="1126667"/>
                  <a:pt x="1510665" y="1126667"/>
                </a:cubicBezTo>
                <a:cubicBezTo>
                  <a:pt x="1510665" y="1126667"/>
                  <a:pt x="1511618" y="1127620"/>
                  <a:pt x="1511618" y="1127620"/>
                </a:cubicBezTo>
                <a:cubicBezTo>
                  <a:pt x="1511618" y="1127620"/>
                  <a:pt x="1511618" y="1127620"/>
                  <a:pt x="1511618" y="1127620"/>
                </a:cubicBezTo>
                <a:lnTo>
                  <a:pt x="1412558" y="1300022"/>
                </a:lnTo>
                <a:cubicBezTo>
                  <a:pt x="1412558" y="1300022"/>
                  <a:pt x="1412558" y="1300022"/>
                  <a:pt x="1412558" y="1300022"/>
                </a:cubicBezTo>
                <a:cubicBezTo>
                  <a:pt x="1411605" y="1300022"/>
                  <a:pt x="1411605" y="1300022"/>
                  <a:pt x="1410653" y="1300022"/>
                </a:cubicBezTo>
                <a:cubicBezTo>
                  <a:pt x="1409700" y="1300022"/>
                  <a:pt x="1409700" y="1300022"/>
                  <a:pt x="1408748" y="1300022"/>
                </a:cubicBezTo>
                <a:cubicBezTo>
                  <a:pt x="1407795" y="1300022"/>
                  <a:pt x="1407795" y="1300022"/>
                  <a:pt x="1406843" y="1300022"/>
                </a:cubicBezTo>
                <a:cubicBezTo>
                  <a:pt x="1405890" y="1300022"/>
                  <a:pt x="1405890" y="1300022"/>
                  <a:pt x="1404938" y="1300022"/>
                </a:cubicBezTo>
                <a:cubicBezTo>
                  <a:pt x="1404938" y="1300022"/>
                  <a:pt x="1403985" y="1300022"/>
                  <a:pt x="1403985" y="1300022"/>
                </a:cubicBezTo>
                <a:cubicBezTo>
                  <a:pt x="1403985" y="1300022"/>
                  <a:pt x="1403033" y="1300022"/>
                  <a:pt x="1403033" y="1300022"/>
                </a:cubicBezTo>
                <a:cubicBezTo>
                  <a:pt x="1402080" y="1300022"/>
                  <a:pt x="1402080" y="1300022"/>
                  <a:pt x="1401128" y="1300022"/>
                </a:cubicBezTo>
                <a:cubicBezTo>
                  <a:pt x="1400175" y="1300022"/>
                  <a:pt x="1400175" y="1300022"/>
                  <a:pt x="1399223" y="1300022"/>
                </a:cubicBezTo>
                <a:cubicBezTo>
                  <a:pt x="1398270" y="1300022"/>
                  <a:pt x="1398270" y="1300022"/>
                  <a:pt x="1397318" y="1300022"/>
                </a:cubicBezTo>
                <a:cubicBezTo>
                  <a:pt x="1396365" y="1300022"/>
                  <a:pt x="1396365" y="1300022"/>
                  <a:pt x="1395413" y="1300022"/>
                </a:cubicBezTo>
                <a:cubicBezTo>
                  <a:pt x="1394460" y="1300022"/>
                  <a:pt x="1394460" y="1300022"/>
                  <a:pt x="1393508" y="1300975"/>
                </a:cubicBezTo>
                <a:cubicBezTo>
                  <a:pt x="1392555" y="1300975"/>
                  <a:pt x="1392555" y="1300975"/>
                  <a:pt x="1391603" y="1301927"/>
                </a:cubicBezTo>
                <a:cubicBezTo>
                  <a:pt x="1390650" y="1301927"/>
                  <a:pt x="1390650" y="1302880"/>
                  <a:pt x="1389698" y="1302880"/>
                </a:cubicBezTo>
                <a:cubicBezTo>
                  <a:pt x="1389698" y="1302880"/>
                  <a:pt x="1388745" y="1302880"/>
                  <a:pt x="1388745" y="1302880"/>
                </a:cubicBezTo>
                <a:cubicBezTo>
                  <a:pt x="1388745" y="1302880"/>
                  <a:pt x="1388745" y="1302880"/>
                  <a:pt x="1387793" y="1303832"/>
                </a:cubicBezTo>
                <a:cubicBezTo>
                  <a:pt x="1387793" y="1303832"/>
                  <a:pt x="1386840" y="1304785"/>
                  <a:pt x="1386840" y="1304785"/>
                </a:cubicBezTo>
                <a:cubicBezTo>
                  <a:pt x="1385888" y="1304785"/>
                  <a:pt x="1385888" y="1305737"/>
                  <a:pt x="1385888" y="1305737"/>
                </a:cubicBezTo>
                <a:cubicBezTo>
                  <a:pt x="1385888" y="1305737"/>
                  <a:pt x="1384935" y="1306690"/>
                  <a:pt x="1384935" y="1306690"/>
                </a:cubicBezTo>
                <a:cubicBezTo>
                  <a:pt x="1384935" y="1306690"/>
                  <a:pt x="1383983" y="1307642"/>
                  <a:pt x="1383983" y="1307642"/>
                </a:cubicBezTo>
                <a:cubicBezTo>
                  <a:pt x="1383983" y="1307642"/>
                  <a:pt x="1383030" y="1308595"/>
                  <a:pt x="1383030" y="1308595"/>
                </a:cubicBezTo>
                <a:cubicBezTo>
                  <a:pt x="1383030" y="1308595"/>
                  <a:pt x="1382078" y="1309547"/>
                  <a:pt x="1382078" y="1310500"/>
                </a:cubicBezTo>
                <a:cubicBezTo>
                  <a:pt x="1382078" y="1310500"/>
                  <a:pt x="1381125" y="1311452"/>
                  <a:pt x="1381125" y="1311452"/>
                </a:cubicBezTo>
                <a:cubicBezTo>
                  <a:pt x="1381125" y="1311452"/>
                  <a:pt x="1381125" y="1311452"/>
                  <a:pt x="1380173" y="1312405"/>
                </a:cubicBezTo>
                <a:cubicBezTo>
                  <a:pt x="1380173" y="1312405"/>
                  <a:pt x="1380173" y="1313357"/>
                  <a:pt x="1380173" y="1313357"/>
                </a:cubicBezTo>
                <a:cubicBezTo>
                  <a:pt x="1380173" y="1314310"/>
                  <a:pt x="1379220" y="1314310"/>
                  <a:pt x="1379220" y="1315262"/>
                </a:cubicBezTo>
                <a:cubicBezTo>
                  <a:pt x="1379220" y="1316215"/>
                  <a:pt x="1379220" y="1316215"/>
                  <a:pt x="1378268" y="1317167"/>
                </a:cubicBezTo>
                <a:cubicBezTo>
                  <a:pt x="1378268" y="1318120"/>
                  <a:pt x="1378268" y="1318120"/>
                  <a:pt x="1377315" y="1319072"/>
                </a:cubicBezTo>
                <a:cubicBezTo>
                  <a:pt x="1377315" y="1320025"/>
                  <a:pt x="1377315" y="1320025"/>
                  <a:pt x="1377315" y="1320977"/>
                </a:cubicBezTo>
                <a:cubicBezTo>
                  <a:pt x="1377315" y="1320977"/>
                  <a:pt x="1377315" y="1320977"/>
                  <a:pt x="1377315" y="1320977"/>
                </a:cubicBezTo>
                <a:lnTo>
                  <a:pt x="1178243" y="1320977"/>
                </a:lnTo>
                <a:cubicBezTo>
                  <a:pt x="1178243" y="1320977"/>
                  <a:pt x="1178243" y="1320977"/>
                  <a:pt x="1178243" y="1320977"/>
                </a:cubicBezTo>
                <a:cubicBezTo>
                  <a:pt x="1178243" y="1320025"/>
                  <a:pt x="1178243" y="1320025"/>
                  <a:pt x="1178243" y="1319072"/>
                </a:cubicBezTo>
                <a:cubicBezTo>
                  <a:pt x="1178243" y="1318120"/>
                  <a:pt x="1178243" y="1318120"/>
                  <a:pt x="1177290" y="1317167"/>
                </a:cubicBezTo>
                <a:cubicBezTo>
                  <a:pt x="1177290" y="1316215"/>
                  <a:pt x="1177290" y="1316215"/>
                  <a:pt x="1176338" y="1315262"/>
                </a:cubicBezTo>
                <a:cubicBezTo>
                  <a:pt x="1176338" y="1314310"/>
                  <a:pt x="1175385" y="1314310"/>
                  <a:pt x="1175385" y="1313357"/>
                </a:cubicBezTo>
                <a:cubicBezTo>
                  <a:pt x="1175385" y="1313357"/>
                  <a:pt x="1175385" y="1312405"/>
                  <a:pt x="1175385" y="1312405"/>
                </a:cubicBezTo>
                <a:cubicBezTo>
                  <a:pt x="1175385" y="1312405"/>
                  <a:pt x="1175385" y="1312405"/>
                  <a:pt x="1174433" y="1311452"/>
                </a:cubicBezTo>
                <a:cubicBezTo>
                  <a:pt x="1174433" y="1311452"/>
                  <a:pt x="1173480" y="1310500"/>
                  <a:pt x="1173480" y="1310500"/>
                </a:cubicBezTo>
                <a:cubicBezTo>
                  <a:pt x="1173480" y="1309547"/>
                  <a:pt x="1172528" y="1309547"/>
                  <a:pt x="1172528" y="1309547"/>
                </a:cubicBezTo>
                <a:cubicBezTo>
                  <a:pt x="1172528" y="1309547"/>
                  <a:pt x="1171575" y="1308595"/>
                  <a:pt x="1171575" y="1308595"/>
                </a:cubicBezTo>
                <a:cubicBezTo>
                  <a:pt x="1171575" y="1308595"/>
                  <a:pt x="1170623" y="1307642"/>
                  <a:pt x="1170623" y="1307642"/>
                </a:cubicBezTo>
                <a:cubicBezTo>
                  <a:pt x="1170623" y="1307642"/>
                  <a:pt x="1169670" y="1306690"/>
                  <a:pt x="1169670" y="1306690"/>
                </a:cubicBezTo>
                <a:cubicBezTo>
                  <a:pt x="1169670" y="1306690"/>
                  <a:pt x="1168718" y="1305737"/>
                  <a:pt x="1168718" y="1305737"/>
                </a:cubicBezTo>
                <a:cubicBezTo>
                  <a:pt x="1168718" y="1305737"/>
                  <a:pt x="1167765" y="1304785"/>
                  <a:pt x="1167765" y="1304785"/>
                </a:cubicBezTo>
                <a:cubicBezTo>
                  <a:pt x="1167765" y="1304785"/>
                  <a:pt x="1167765" y="1304785"/>
                  <a:pt x="1166813" y="1303832"/>
                </a:cubicBezTo>
                <a:cubicBezTo>
                  <a:pt x="1166813" y="1303832"/>
                  <a:pt x="1165860" y="1303832"/>
                  <a:pt x="1165860" y="1303832"/>
                </a:cubicBezTo>
                <a:cubicBezTo>
                  <a:pt x="1164908" y="1303832"/>
                  <a:pt x="1164908" y="1302880"/>
                  <a:pt x="1163955" y="1302880"/>
                </a:cubicBezTo>
                <a:cubicBezTo>
                  <a:pt x="1163003" y="1302880"/>
                  <a:pt x="1163003" y="1302880"/>
                  <a:pt x="1162050" y="1301927"/>
                </a:cubicBezTo>
                <a:cubicBezTo>
                  <a:pt x="1161098" y="1301927"/>
                  <a:pt x="1161098" y="1301927"/>
                  <a:pt x="1160145" y="1300975"/>
                </a:cubicBezTo>
                <a:cubicBezTo>
                  <a:pt x="1160145" y="1300975"/>
                  <a:pt x="1159193" y="1300975"/>
                  <a:pt x="1158240" y="1300975"/>
                </a:cubicBezTo>
                <a:cubicBezTo>
                  <a:pt x="1157288" y="1300975"/>
                  <a:pt x="1157288" y="1300975"/>
                  <a:pt x="1156335" y="1300975"/>
                </a:cubicBezTo>
                <a:cubicBezTo>
                  <a:pt x="1155383" y="1300975"/>
                  <a:pt x="1155383" y="1300975"/>
                  <a:pt x="1154430" y="1300975"/>
                </a:cubicBezTo>
                <a:cubicBezTo>
                  <a:pt x="1153478" y="1300975"/>
                  <a:pt x="1153478" y="1300975"/>
                  <a:pt x="1152525" y="1300975"/>
                </a:cubicBezTo>
                <a:cubicBezTo>
                  <a:pt x="1152525" y="1300975"/>
                  <a:pt x="1151573" y="1300975"/>
                  <a:pt x="1151573" y="1300975"/>
                </a:cubicBezTo>
                <a:cubicBezTo>
                  <a:pt x="1151573" y="1300975"/>
                  <a:pt x="1150620" y="1300975"/>
                  <a:pt x="1150620" y="1300975"/>
                </a:cubicBezTo>
                <a:cubicBezTo>
                  <a:pt x="1149668" y="1300975"/>
                  <a:pt x="1149668" y="1300975"/>
                  <a:pt x="1148715" y="1300975"/>
                </a:cubicBezTo>
                <a:cubicBezTo>
                  <a:pt x="1147763" y="1300975"/>
                  <a:pt x="1147763" y="1300975"/>
                  <a:pt x="1146810" y="1300975"/>
                </a:cubicBezTo>
                <a:cubicBezTo>
                  <a:pt x="1145858" y="1300975"/>
                  <a:pt x="1145858" y="1300975"/>
                  <a:pt x="1144905" y="1300975"/>
                </a:cubicBezTo>
                <a:cubicBezTo>
                  <a:pt x="1143953" y="1300975"/>
                  <a:pt x="1143953" y="1300975"/>
                  <a:pt x="1143000" y="1300975"/>
                </a:cubicBezTo>
                <a:cubicBezTo>
                  <a:pt x="1143000" y="1300975"/>
                  <a:pt x="1143000" y="1300975"/>
                  <a:pt x="1143000" y="1300975"/>
                </a:cubicBezTo>
                <a:lnTo>
                  <a:pt x="1043940" y="1128572"/>
                </a:lnTo>
                <a:cubicBezTo>
                  <a:pt x="1043940" y="1128572"/>
                  <a:pt x="1043940" y="1128572"/>
                  <a:pt x="1043940" y="1128572"/>
                </a:cubicBezTo>
                <a:cubicBezTo>
                  <a:pt x="1043940" y="1128572"/>
                  <a:pt x="1044893" y="1127620"/>
                  <a:pt x="1044893" y="1127620"/>
                </a:cubicBezTo>
                <a:cubicBezTo>
                  <a:pt x="1044893" y="1127620"/>
                  <a:pt x="1045845" y="1126667"/>
                  <a:pt x="1045845" y="1126667"/>
                </a:cubicBezTo>
                <a:cubicBezTo>
                  <a:pt x="1045845" y="1126667"/>
                  <a:pt x="1046798" y="1125715"/>
                  <a:pt x="1046798" y="1125715"/>
                </a:cubicBezTo>
                <a:cubicBezTo>
                  <a:pt x="1046798" y="1125715"/>
                  <a:pt x="1047750" y="1124762"/>
                  <a:pt x="1047750" y="1124762"/>
                </a:cubicBezTo>
                <a:cubicBezTo>
                  <a:pt x="1047750" y="1124762"/>
                  <a:pt x="1047750" y="1124762"/>
                  <a:pt x="1048703" y="1123810"/>
                </a:cubicBezTo>
                <a:cubicBezTo>
                  <a:pt x="1048703" y="1123810"/>
                  <a:pt x="1048703" y="1122857"/>
                  <a:pt x="1048703" y="1122857"/>
                </a:cubicBezTo>
                <a:cubicBezTo>
                  <a:pt x="1048703" y="1121905"/>
                  <a:pt x="1049655" y="1121905"/>
                  <a:pt x="1049655" y="1120952"/>
                </a:cubicBezTo>
                <a:cubicBezTo>
                  <a:pt x="1049655" y="1120000"/>
                  <a:pt x="1049655" y="1120000"/>
                  <a:pt x="1050608" y="1119047"/>
                </a:cubicBezTo>
                <a:cubicBezTo>
                  <a:pt x="1050608" y="1118095"/>
                  <a:pt x="1050608" y="1118095"/>
                  <a:pt x="1051560" y="1117142"/>
                </a:cubicBezTo>
                <a:cubicBezTo>
                  <a:pt x="1051560" y="1117142"/>
                  <a:pt x="1051560" y="1116190"/>
                  <a:pt x="1051560" y="1116190"/>
                </a:cubicBezTo>
                <a:cubicBezTo>
                  <a:pt x="1051560" y="1115237"/>
                  <a:pt x="1051560" y="1115237"/>
                  <a:pt x="1051560" y="1114285"/>
                </a:cubicBezTo>
                <a:cubicBezTo>
                  <a:pt x="1051560" y="1113332"/>
                  <a:pt x="1051560" y="1113332"/>
                  <a:pt x="1051560" y="1112380"/>
                </a:cubicBezTo>
                <a:cubicBezTo>
                  <a:pt x="1051560" y="1111427"/>
                  <a:pt x="1051560" y="1111427"/>
                  <a:pt x="1051560" y="1110475"/>
                </a:cubicBezTo>
                <a:cubicBezTo>
                  <a:pt x="1051560" y="1110475"/>
                  <a:pt x="1051560" y="1109522"/>
                  <a:pt x="1051560" y="1109522"/>
                </a:cubicBezTo>
                <a:cubicBezTo>
                  <a:pt x="1051560" y="1109522"/>
                  <a:pt x="1051560" y="1108570"/>
                  <a:pt x="1051560" y="1108570"/>
                </a:cubicBezTo>
                <a:cubicBezTo>
                  <a:pt x="1051560" y="1107617"/>
                  <a:pt x="1051560" y="1107617"/>
                  <a:pt x="1051560" y="1106665"/>
                </a:cubicBezTo>
                <a:cubicBezTo>
                  <a:pt x="1051560" y="1105712"/>
                  <a:pt x="1051560" y="1105712"/>
                  <a:pt x="1051560" y="1104760"/>
                </a:cubicBezTo>
                <a:cubicBezTo>
                  <a:pt x="1051560" y="1103807"/>
                  <a:pt x="1051560" y="1103807"/>
                  <a:pt x="1051560" y="1102855"/>
                </a:cubicBezTo>
                <a:cubicBezTo>
                  <a:pt x="1051560" y="1101902"/>
                  <a:pt x="1051560" y="1101902"/>
                  <a:pt x="1051560" y="1101902"/>
                </a:cubicBezTo>
                <a:cubicBezTo>
                  <a:pt x="1051560" y="1100950"/>
                  <a:pt x="1051560" y="1100950"/>
                  <a:pt x="1050608" y="1099997"/>
                </a:cubicBezTo>
                <a:cubicBezTo>
                  <a:pt x="1050608" y="1099045"/>
                  <a:pt x="1050608" y="1099045"/>
                  <a:pt x="1049655" y="1098092"/>
                </a:cubicBezTo>
                <a:cubicBezTo>
                  <a:pt x="1049655" y="1097140"/>
                  <a:pt x="1048703" y="1097140"/>
                  <a:pt x="1048703" y="1096187"/>
                </a:cubicBezTo>
                <a:cubicBezTo>
                  <a:pt x="1048703" y="1096187"/>
                  <a:pt x="1048703" y="1095235"/>
                  <a:pt x="1048703" y="1095235"/>
                </a:cubicBezTo>
                <a:cubicBezTo>
                  <a:pt x="1048703" y="1095235"/>
                  <a:pt x="1048703" y="1095235"/>
                  <a:pt x="1047750" y="1094282"/>
                </a:cubicBezTo>
                <a:cubicBezTo>
                  <a:pt x="1047750" y="1094282"/>
                  <a:pt x="1046798" y="1093330"/>
                  <a:pt x="1046798" y="1093330"/>
                </a:cubicBezTo>
                <a:cubicBezTo>
                  <a:pt x="1046798" y="1092377"/>
                  <a:pt x="1045845" y="1092377"/>
                  <a:pt x="1045845" y="1092377"/>
                </a:cubicBezTo>
                <a:cubicBezTo>
                  <a:pt x="1045845" y="1092377"/>
                  <a:pt x="1044893" y="1091425"/>
                  <a:pt x="1044893" y="1091425"/>
                </a:cubicBezTo>
                <a:cubicBezTo>
                  <a:pt x="1044893" y="1091425"/>
                  <a:pt x="1043940" y="1090472"/>
                  <a:pt x="1043940" y="1090472"/>
                </a:cubicBezTo>
                <a:cubicBezTo>
                  <a:pt x="1043940" y="1090472"/>
                  <a:pt x="1043940" y="1090472"/>
                  <a:pt x="1043940" y="1090472"/>
                </a:cubicBezTo>
                <a:lnTo>
                  <a:pt x="1142048" y="916165"/>
                </a:lnTo>
                <a:close/>
                <a:moveTo>
                  <a:pt x="1890713" y="916165"/>
                </a:moveTo>
                <a:cubicBezTo>
                  <a:pt x="1890713" y="916165"/>
                  <a:pt x="1891665" y="916165"/>
                  <a:pt x="1891665" y="916165"/>
                </a:cubicBezTo>
                <a:cubicBezTo>
                  <a:pt x="1892618" y="916165"/>
                  <a:pt x="1893570" y="916165"/>
                  <a:pt x="1894523" y="917117"/>
                </a:cubicBezTo>
                <a:cubicBezTo>
                  <a:pt x="1895475" y="917117"/>
                  <a:pt x="1896428" y="917117"/>
                  <a:pt x="1897380" y="917117"/>
                </a:cubicBezTo>
                <a:cubicBezTo>
                  <a:pt x="1898333" y="917117"/>
                  <a:pt x="1898333" y="917117"/>
                  <a:pt x="1899285" y="917117"/>
                </a:cubicBezTo>
                <a:cubicBezTo>
                  <a:pt x="1899285" y="917117"/>
                  <a:pt x="1900238" y="917117"/>
                  <a:pt x="1900238" y="917117"/>
                </a:cubicBezTo>
                <a:cubicBezTo>
                  <a:pt x="1901190" y="917117"/>
                  <a:pt x="1902143" y="917117"/>
                  <a:pt x="1903095" y="917117"/>
                </a:cubicBezTo>
                <a:cubicBezTo>
                  <a:pt x="1904048" y="917117"/>
                  <a:pt x="1905000" y="917117"/>
                  <a:pt x="1905953" y="917117"/>
                </a:cubicBezTo>
                <a:cubicBezTo>
                  <a:pt x="1906905" y="917117"/>
                  <a:pt x="1907858" y="917117"/>
                  <a:pt x="1908810" y="916165"/>
                </a:cubicBezTo>
                <a:cubicBezTo>
                  <a:pt x="1909763" y="916165"/>
                  <a:pt x="1910715" y="915212"/>
                  <a:pt x="1911668" y="915212"/>
                </a:cubicBezTo>
                <a:cubicBezTo>
                  <a:pt x="1912620" y="915212"/>
                  <a:pt x="1913573" y="914260"/>
                  <a:pt x="1913573" y="914260"/>
                </a:cubicBezTo>
                <a:cubicBezTo>
                  <a:pt x="1914525" y="914260"/>
                  <a:pt x="1915478" y="913307"/>
                  <a:pt x="1915478" y="913307"/>
                </a:cubicBezTo>
                <a:cubicBezTo>
                  <a:pt x="1916430" y="912355"/>
                  <a:pt x="1916430" y="912355"/>
                  <a:pt x="1917383" y="911402"/>
                </a:cubicBezTo>
                <a:cubicBezTo>
                  <a:pt x="1918335" y="910450"/>
                  <a:pt x="1918335" y="910450"/>
                  <a:pt x="1919288" y="909497"/>
                </a:cubicBezTo>
                <a:cubicBezTo>
                  <a:pt x="1920240" y="908545"/>
                  <a:pt x="1920240" y="908545"/>
                  <a:pt x="1921193" y="907592"/>
                </a:cubicBezTo>
                <a:cubicBezTo>
                  <a:pt x="1922145" y="906640"/>
                  <a:pt x="1922145" y="905687"/>
                  <a:pt x="1923098" y="905687"/>
                </a:cubicBezTo>
                <a:cubicBezTo>
                  <a:pt x="1923098" y="905687"/>
                  <a:pt x="1923098" y="905687"/>
                  <a:pt x="1924050" y="904735"/>
                </a:cubicBezTo>
                <a:cubicBezTo>
                  <a:pt x="1924050" y="904735"/>
                  <a:pt x="1924050" y="903782"/>
                  <a:pt x="1925003" y="903782"/>
                </a:cubicBezTo>
                <a:cubicBezTo>
                  <a:pt x="1925003" y="902830"/>
                  <a:pt x="1925955" y="901877"/>
                  <a:pt x="1925955" y="900925"/>
                </a:cubicBezTo>
                <a:cubicBezTo>
                  <a:pt x="1925955" y="899972"/>
                  <a:pt x="1926908" y="899020"/>
                  <a:pt x="1926908" y="898067"/>
                </a:cubicBezTo>
                <a:cubicBezTo>
                  <a:pt x="1926908" y="898067"/>
                  <a:pt x="1926908" y="897115"/>
                  <a:pt x="1926908" y="897115"/>
                </a:cubicBezTo>
                <a:lnTo>
                  <a:pt x="2125980" y="897115"/>
                </a:lnTo>
                <a:cubicBezTo>
                  <a:pt x="2125980" y="897115"/>
                  <a:pt x="2125980" y="897115"/>
                  <a:pt x="2125980" y="897115"/>
                </a:cubicBezTo>
                <a:cubicBezTo>
                  <a:pt x="2125980" y="898067"/>
                  <a:pt x="2125980" y="898067"/>
                  <a:pt x="2125980" y="899020"/>
                </a:cubicBezTo>
                <a:cubicBezTo>
                  <a:pt x="2125980" y="899972"/>
                  <a:pt x="2125980" y="899972"/>
                  <a:pt x="2126933" y="900925"/>
                </a:cubicBezTo>
                <a:cubicBezTo>
                  <a:pt x="2126933" y="901877"/>
                  <a:pt x="2126933" y="901877"/>
                  <a:pt x="2127885" y="902830"/>
                </a:cubicBezTo>
                <a:cubicBezTo>
                  <a:pt x="2127885" y="903782"/>
                  <a:pt x="2128838" y="903782"/>
                  <a:pt x="2128838" y="904735"/>
                </a:cubicBezTo>
                <a:cubicBezTo>
                  <a:pt x="2128838" y="904735"/>
                  <a:pt x="2128838" y="905687"/>
                  <a:pt x="2128838" y="905687"/>
                </a:cubicBezTo>
                <a:cubicBezTo>
                  <a:pt x="2128838" y="905687"/>
                  <a:pt x="2128838" y="905687"/>
                  <a:pt x="2129790" y="906640"/>
                </a:cubicBezTo>
                <a:cubicBezTo>
                  <a:pt x="2129790" y="906640"/>
                  <a:pt x="2130743" y="907592"/>
                  <a:pt x="2130743" y="907592"/>
                </a:cubicBezTo>
                <a:cubicBezTo>
                  <a:pt x="2130743" y="908545"/>
                  <a:pt x="2131695" y="908545"/>
                  <a:pt x="2131695" y="908545"/>
                </a:cubicBezTo>
                <a:cubicBezTo>
                  <a:pt x="2131695" y="908545"/>
                  <a:pt x="2132648" y="909497"/>
                  <a:pt x="2132648" y="909497"/>
                </a:cubicBezTo>
                <a:cubicBezTo>
                  <a:pt x="2132648" y="909497"/>
                  <a:pt x="2133600" y="910450"/>
                  <a:pt x="2133600" y="910450"/>
                </a:cubicBezTo>
                <a:cubicBezTo>
                  <a:pt x="2133600" y="910450"/>
                  <a:pt x="2134553" y="911402"/>
                  <a:pt x="2134553" y="911402"/>
                </a:cubicBezTo>
                <a:cubicBezTo>
                  <a:pt x="2134553" y="911402"/>
                  <a:pt x="2135505" y="912355"/>
                  <a:pt x="2135505" y="912355"/>
                </a:cubicBezTo>
                <a:cubicBezTo>
                  <a:pt x="2135505" y="912355"/>
                  <a:pt x="2136458" y="913307"/>
                  <a:pt x="2136458" y="913307"/>
                </a:cubicBezTo>
                <a:cubicBezTo>
                  <a:pt x="2136458" y="913307"/>
                  <a:pt x="2136458" y="913307"/>
                  <a:pt x="2137410" y="914260"/>
                </a:cubicBezTo>
                <a:cubicBezTo>
                  <a:pt x="2137410" y="914260"/>
                  <a:pt x="2138363" y="914260"/>
                  <a:pt x="2138363" y="914260"/>
                </a:cubicBezTo>
                <a:cubicBezTo>
                  <a:pt x="2139315" y="914260"/>
                  <a:pt x="2139315" y="915212"/>
                  <a:pt x="2140268" y="915212"/>
                </a:cubicBezTo>
                <a:cubicBezTo>
                  <a:pt x="2141220" y="915212"/>
                  <a:pt x="2141220" y="915212"/>
                  <a:pt x="2142173" y="916165"/>
                </a:cubicBezTo>
                <a:cubicBezTo>
                  <a:pt x="2143125" y="916165"/>
                  <a:pt x="2143125" y="916165"/>
                  <a:pt x="2144078" y="917117"/>
                </a:cubicBezTo>
                <a:cubicBezTo>
                  <a:pt x="2144078" y="917117"/>
                  <a:pt x="2145030" y="917117"/>
                  <a:pt x="2145983" y="917117"/>
                </a:cubicBezTo>
                <a:cubicBezTo>
                  <a:pt x="2146935" y="917117"/>
                  <a:pt x="2146935" y="917117"/>
                  <a:pt x="2147888" y="917117"/>
                </a:cubicBezTo>
                <a:cubicBezTo>
                  <a:pt x="2148840" y="917117"/>
                  <a:pt x="2148840" y="917117"/>
                  <a:pt x="2149793" y="917117"/>
                </a:cubicBezTo>
                <a:cubicBezTo>
                  <a:pt x="2150745" y="917117"/>
                  <a:pt x="2150745" y="917117"/>
                  <a:pt x="2151698" y="917117"/>
                </a:cubicBezTo>
                <a:cubicBezTo>
                  <a:pt x="2151698" y="917117"/>
                  <a:pt x="2152650" y="917117"/>
                  <a:pt x="2152650" y="917117"/>
                </a:cubicBezTo>
                <a:cubicBezTo>
                  <a:pt x="2152650" y="917117"/>
                  <a:pt x="2153603" y="917117"/>
                  <a:pt x="2153603" y="917117"/>
                </a:cubicBezTo>
                <a:cubicBezTo>
                  <a:pt x="2154555" y="917117"/>
                  <a:pt x="2154555" y="917117"/>
                  <a:pt x="2155508" y="917117"/>
                </a:cubicBezTo>
                <a:cubicBezTo>
                  <a:pt x="2156460" y="917117"/>
                  <a:pt x="2156460" y="917117"/>
                  <a:pt x="2157413" y="917117"/>
                </a:cubicBezTo>
                <a:cubicBezTo>
                  <a:pt x="2158365" y="917117"/>
                  <a:pt x="2158365" y="917117"/>
                  <a:pt x="2159318" y="917117"/>
                </a:cubicBezTo>
                <a:cubicBezTo>
                  <a:pt x="2160270" y="917117"/>
                  <a:pt x="2160270" y="917117"/>
                  <a:pt x="2160270" y="917117"/>
                </a:cubicBezTo>
                <a:cubicBezTo>
                  <a:pt x="2160270" y="917117"/>
                  <a:pt x="2160270" y="917117"/>
                  <a:pt x="2160270" y="917117"/>
                </a:cubicBezTo>
                <a:lnTo>
                  <a:pt x="2259330" y="1089520"/>
                </a:lnTo>
                <a:cubicBezTo>
                  <a:pt x="2259330" y="1089520"/>
                  <a:pt x="2259330" y="1089520"/>
                  <a:pt x="2259330" y="1089520"/>
                </a:cubicBezTo>
                <a:cubicBezTo>
                  <a:pt x="2259330" y="1089520"/>
                  <a:pt x="2258378" y="1090472"/>
                  <a:pt x="2258378" y="1090472"/>
                </a:cubicBezTo>
                <a:cubicBezTo>
                  <a:pt x="2258378" y="1090472"/>
                  <a:pt x="2257425" y="1091425"/>
                  <a:pt x="2257425" y="1091425"/>
                </a:cubicBezTo>
                <a:cubicBezTo>
                  <a:pt x="2257425" y="1091425"/>
                  <a:pt x="2256473" y="1092377"/>
                  <a:pt x="2256473" y="1092377"/>
                </a:cubicBezTo>
                <a:cubicBezTo>
                  <a:pt x="2256473" y="1092377"/>
                  <a:pt x="2255520" y="1093330"/>
                  <a:pt x="2255520" y="1093330"/>
                </a:cubicBezTo>
                <a:cubicBezTo>
                  <a:pt x="2255520" y="1093330"/>
                  <a:pt x="2255520" y="1093330"/>
                  <a:pt x="2254568" y="1094282"/>
                </a:cubicBezTo>
                <a:cubicBezTo>
                  <a:pt x="2254568" y="1094282"/>
                  <a:pt x="2254568" y="1095235"/>
                  <a:pt x="2254568" y="1095235"/>
                </a:cubicBezTo>
                <a:cubicBezTo>
                  <a:pt x="2254568" y="1096187"/>
                  <a:pt x="2253615" y="1096187"/>
                  <a:pt x="2253615" y="1097140"/>
                </a:cubicBezTo>
                <a:cubicBezTo>
                  <a:pt x="2253615" y="1098092"/>
                  <a:pt x="2253615" y="1098092"/>
                  <a:pt x="2252663" y="1099045"/>
                </a:cubicBezTo>
                <a:cubicBezTo>
                  <a:pt x="2252663" y="1099997"/>
                  <a:pt x="2252663" y="1099997"/>
                  <a:pt x="2251710" y="1100950"/>
                </a:cubicBezTo>
                <a:cubicBezTo>
                  <a:pt x="2251710" y="1100950"/>
                  <a:pt x="2251710" y="1101902"/>
                  <a:pt x="2251710" y="1101902"/>
                </a:cubicBezTo>
                <a:cubicBezTo>
                  <a:pt x="2251710" y="1102855"/>
                  <a:pt x="2251710" y="1102855"/>
                  <a:pt x="2251710" y="1103807"/>
                </a:cubicBezTo>
                <a:cubicBezTo>
                  <a:pt x="2251710" y="1104760"/>
                  <a:pt x="2251710" y="1104760"/>
                  <a:pt x="2251710" y="1105712"/>
                </a:cubicBezTo>
                <a:cubicBezTo>
                  <a:pt x="2251710" y="1106665"/>
                  <a:pt x="2251710" y="1106665"/>
                  <a:pt x="2251710" y="1107617"/>
                </a:cubicBezTo>
                <a:cubicBezTo>
                  <a:pt x="2251710" y="1107617"/>
                  <a:pt x="2251710" y="1108570"/>
                  <a:pt x="2251710" y="1108570"/>
                </a:cubicBezTo>
                <a:cubicBezTo>
                  <a:pt x="2251710" y="1108570"/>
                  <a:pt x="2251710" y="1109522"/>
                  <a:pt x="2251710" y="1109522"/>
                </a:cubicBezTo>
                <a:cubicBezTo>
                  <a:pt x="2251710" y="1110475"/>
                  <a:pt x="2251710" y="1110475"/>
                  <a:pt x="2251710" y="1111427"/>
                </a:cubicBezTo>
                <a:cubicBezTo>
                  <a:pt x="2251710" y="1112380"/>
                  <a:pt x="2251710" y="1112380"/>
                  <a:pt x="2251710" y="1113332"/>
                </a:cubicBezTo>
                <a:cubicBezTo>
                  <a:pt x="2251710" y="1114285"/>
                  <a:pt x="2251710" y="1114285"/>
                  <a:pt x="2251710" y="1115237"/>
                </a:cubicBezTo>
                <a:cubicBezTo>
                  <a:pt x="2251710" y="1116190"/>
                  <a:pt x="2251710" y="1116190"/>
                  <a:pt x="2251710" y="1116190"/>
                </a:cubicBezTo>
                <a:cubicBezTo>
                  <a:pt x="2251710" y="1117142"/>
                  <a:pt x="2251710" y="1117142"/>
                  <a:pt x="2252663" y="1118095"/>
                </a:cubicBezTo>
                <a:cubicBezTo>
                  <a:pt x="2252663" y="1119047"/>
                  <a:pt x="2252663" y="1119047"/>
                  <a:pt x="2253615" y="1120000"/>
                </a:cubicBezTo>
                <a:cubicBezTo>
                  <a:pt x="2253615" y="1120952"/>
                  <a:pt x="2254568" y="1120952"/>
                  <a:pt x="2254568" y="1121905"/>
                </a:cubicBezTo>
                <a:cubicBezTo>
                  <a:pt x="2254568" y="1121905"/>
                  <a:pt x="2254568" y="1122857"/>
                  <a:pt x="2254568" y="1122857"/>
                </a:cubicBezTo>
                <a:cubicBezTo>
                  <a:pt x="2254568" y="1122857"/>
                  <a:pt x="2254568" y="1122857"/>
                  <a:pt x="2255520" y="1123810"/>
                </a:cubicBezTo>
                <a:cubicBezTo>
                  <a:pt x="2255520" y="1123810"/>
                  <a:pt x="2256473" y="1124762"/>
                  <a:pt x="2256473" y="1124762"/>
                </a:cubicBezTo>
                <a:cubicBezTo>
                  <a:pt x="2256473" y="1125715"/>
                  <a:pt x="2257425" y="1125715"/>
                  <a:pt x="2257425" y="1125715"/>
                </a:cubicBezTo>
                <a:cubicBezTo>
                  <a:pt x="2257425" y="1125715"/>
                  <a:pt x="2258378" y="1126667"/>
                  <a:pt x="2258378" y="1126667"/>
                </a:cubicBezTo>
                <a:cubicBezTo>
                  <a:pt x="2258378" y="1126667"/>
                  <a:pt x="2259330" y="1127620"/>
                  <a:pt x="2259330" y="1127620"/>
                </a:cubicBezTo>
                <a:cubicBezTo>
                  <a:pt x="2259330" y="1127620"/>
                  <a:pt x="2259330" y="1127620"/>
                  <a:pt x="2259330" y="1127620"/>
                </a:cubicBezTo>
                <a:lnTo>
                  <a:pt x="2160270" y="1300022"/>
                </a:lnTo>
                <a:cubicBezTo>
                  <a:pt x="2160270" y="1300022"/>
                  <a:pt x="2160270" y="1300022"/>
                  <a:pt x="2160270" y="1300022"/>
                </a:cubicBezTo>
                <a:cubicBezTo>
                  <a:pt x="2159318" y="1300022"/>
                  <a:pt x="2159318" y="1300022"/>
                  <a:pt x="2158365" y="1300022"/>
                </a:cubicBezTo>
                <a:cubicBezTo>
                  <a:pt x="2157413" y="1300022"/>
                  <a:pt x="2157413" y="1300022"/>
                  <a:pt x="2156460" y="1300022"/>
                </a:cubicBezTo>
                <a:cubicBezTo>
                  <a:pt x="2155508" y="1300022"/>
                  <a:pt x="2155508" y="1300022"/>
                  <a:pt x="2154555" y="1300022"/>
                </a:cubicBezTo>
                <a:cubicBezTo>
                  <a:pt x="2153603" y="1300022"/>
                  <a:pt x="2153603" y="1300022"/>
                  <a:pt x="2152650" y="1300022"/>
                </a:cubicBezTo>
                <a:cubicBezTo>
                  <a:pt x="2152650" y="1300022"/>
                  <a:pt x="2151698" y="1300022"/>
                  <a:pt x="2151698" y="1300022"/>
                </a:cubicBezTo>
                <a:cubicBezTo>
                  <a:pt x="2151698" y="1300022"/>
                  <a:pt x="2150745" y="1300022"/>
                  <a:pt x="2150745" y="1300022"/>
                </a:cubicBezTo>
                <a:cubicBezTo>
                  <a:pt x="2149793" y="1300022"/>
                  <a:pt x="2149793" y="1300022"/>
                  <a:pt x="2148840" y="1300022"/>
                </a:cubicBezTo>
                <a:cubicBezTo>
                  <a:pt x="2147888" y="1300022"/>
                  <a:pt x="2147888" y="1300022"/>
                  <a:pt x="2146935" y="1300022"/>
                </a:cubicBezTo>
                <a:cubicBezTo>
                  <a:pt x="2145983" y="1300022"/>
                  <a:pt x="2145983" y="1300022"/>
                  <a:pt x="2145030" y="1300022"/>
                </a:cubicBezTo>
                <a:cubicBezTo>
                  <a:pt x="2144078" y="1300022"/>
                  <a:pt x="2144078" y="1300022"/>
                  <a:pt x="2143125" y="1300022"/>
                </a:cubicBezTo>
                <a:cubicBezTo>
                  <a:pt x="2142173" y="1300022"/>
                  <a:pt x="2142173" y="1300022"/>
                  <a:pt x="2141220" y="1300975"/>
                </a:cubicBezTo>
                <a:cubicBezTo>
                  <a:pt x="2140268" y="1300975"/>
                  <a:pt x="2140268" y="1300975"/>
                  <a:pt x="2139315" y="1301927"/>
                </a:cubicBezTo>
                <a:cubicBezTo>
                  <a:pt x="2138363" y="1301927"/>
                  <a:pt x="2138363" y="1302880"/>
                  <a:pt x="2137410" y="1302880"/>
                </a:cubicBezTo>
                <a:cubicBezTo>
                  <a:pt x="2137410" y="1302880"/>
                  <a:pt x="2136458" y="1302880"/>
                  <a:pt x="2136458" y="1302880"/>
                </a:cubicBezTo>
                <a:cubicBezTo>
                  <a:pt x="2136458" y="1302880"/>
                  <a:pt x="2136458" y="1302880"/>
                  <a:pt x="2135505" y="1303832"/>
                </a:cubicBezTo>
                <a:cubicBezTo>
                  <a:pt x="2135505" y="1303832"/>
                  <a:pt x="2134553" y="1304785"/>
                  <a:pt x="2134553" y="1304785"/>
                </a:cubicBezTo>
                <a:cubicBezTo>
                  <a:pt x="2133600" y="1304785"/>
                  <a:pt x="2133600" y="1305737"/>
                  <a:pt x="2133600" y="1305737"/>
                </a:cubicBezTo>
                <a:cubicBezTo>
                  <a:pt x="2133600" y="1305737"/>
                  <a:pt x="2132648" y="1306690"/>
                  <a:pt x="2132648" y="1306690"/>
                </a:cubicBezTo>
                <a:cubicBezTo>
                  <a:pt x="2132648" y="1306690"/>
                  <a:pt x="2131695" y="1307642"/>
                  <a:pt x="2131695" y="1307642"/>
                </a:cubicBezTo>
                <a:cubicBezTo>
                  <a:pt x="2131695" y="1307642"/>
                  <a:pt x="2130743" y="1308595"/>
                  <a:pt x="2130743" y="1308595"/>
                </a:cubicBezTo>
                <a:cubicBezTo>
                  <a:pt x="2130743" y="1308595"/>
                  <a:pt x="2129790" y="1309547"/>
                  <a:pt x="2129790" y="1310500"/>
                </a:cubicBezTo>
                <a:cubicBezTo>
                  <a:pt x="2129790" y="1310500"/>
                  <a:pt x="2128838" y="1311452"/>
                  <a:pt x="2128838" y="1311452"/>
                </a:cubicBezTo>
                <a:cubicBezTo>
                  <a:pt x="2128838" y="1311452"/>
                  <a:pt x="2128838" y="1311452"/>
                  <a:pt x="2127885" y="1312405"/>
                </a:cubicBezTo>
                <a:cubicBezTo>
                  <a:pt x="2127885" y="1312405"/>
                  <a:pt x="2127885" y="1313357"/>
                  <a:pt x="2127885" y="1313357"/>
                </a:cubicBezTo>
                <a:cubicBezTo>
                  <a:pt x="2127885" y="1314310"/>
                  <a:pt x="2126933" y="1314310"/>
                  <a:pt x="2126933" y="1315262"/>
                </a:cubicBezTo>
                <a:cubicBezTo>
                  <a:pt x="2126933" y="1316215"/>
                  <a:pt x="2126933" y="1316215"/>
                  <a:pt x="2125980" y="1317167"/>
                </a:cubicBezTo>
                <a:cubicBezTo>
                  <a:pt x="2125980" y="1318120"/>
                  <a:pt x="2125980" y="1318120"/>
                  <a:pt x="2125028" y="1319072"/>
                </a:cubicBezTo>
                <a:cubicBezTo>
                  <a:pt x="2125028" y="1320025"/>
                  <a:pt x="2125028" y="1320025"/>
                  <a:pt x="2125028" y="1320977"/>
                </a:cubicBezTo>
                <a:cubicBezTo>
                  <a:pt x="2125028" y="1320977"/>
                  <a:pt x="2125028" y="1320977"/>
                  <a:pt x="2125028" y="1320977"/>
                </a:cubicBezTo>
                <a:lnTo>
                  <a:pt x="1924050" y="1320977"/>
                </a:lnTo>
                <a:cubicBezTo>
                  <a:pt x="1924050" y="1320977"/>
                  <a:pt x="1924050" y="1320977"/>
                  <a:pt x="1924050" y="1320977"/>
                </a:cubicBezTo>
                <a:cubicBezTo>
                  <a:pt x="1924050" y="1320025"/>
                  <a:pt x="1924050" y="1320025"/>
                  <a:pt x="1924050" y="1319072"/>
                </a:cubicBezTo>
                <a:cubicBezTo>
                  <a:pt x="1924050" y="1318120"/>
                  <a:pt x="1924050" y="1318120"/>
                  <a:pt x="1923098" y="1317167"/>
                </a:cubicBezTo>
                <a:cubicBezTo>
                  <a:pt x="1923098" y="1316215"/>
                  <a:pt x="1923098" y="1316215"/>
                  <a:pt x="1922145" y="1315262"/>
                </a:cubicBezTo>
                <a:cubicBezTo>
                  <a:pt x="1922145" y="1314310"/>
                  <a:pt x="1921193" y="1314310"/>
                  <a:pt x="1921193" y="1313357"/>
                </a:cubicBezTo>
                <a:cubicBezTo>
                  <a:pt x="1921193" y="1313357"/>
                  <a:pt x="1921193" y="1312405"/>
                  <a:pt x="1921193" y="1312405"/>
                </a:cubicBezTo>
                <a:cubicBezTo>
                  <a:pt x="1921193" y="1312405"/>
                  <a:pt x="1921193" y="1312405"/>
                  <a:pt x="1920240" y="1311452"/>
                </a:cubicBezTo>
                <a:cubicBezTo>
                  <a:pt x="1920240" y="1311452"/>
                  <a:pt x="1919288" y="1310500"/>
                  <a:pt x="1919288" y="1310500"/>
                </a:cubicBezTo>
                <a:cubicBezTo>
                  <a:pt x="1919288" y="1309547"/>
                  <a:pt x="1918335" y="1309547"/>
                  <a:pt x="1918335" y="1309547"/>
                </a:cubicBezTo>
                <a:cubicBezTo>
                  <a:pt x="1918335" y="1309547"/>
                  <a:pt x="1917383" y="1308595"/>
                  <a:pt x="1917383" y="1308595"/>
                </a:cubicBezTo>
                <a:cubicBezTo>
                  <a:pt x="1917383" y="1308595"/>
                  <a:pt x="1916430" y="1307642"/>
                  <a:pt x="1916430" y="1307642"/>
                </a:cubicBezTo>
                <a:cubicBezTo>
                  <a:pt x="1916430" y="1307642"/>
                  <a:pt x="1915478" y="1306690"/>
                  <a:pt x="1915478" y="1306690"/>
                </a:cubicBezTo>
                <a:cubicBezTo>
                  <a:pt x="1915478" y="1306690"/>
                  <a:pt x="1914525" y="1305737"/>
                  <a:pt x="1914525" y="1305737"/>
                </a:cubicBezTo>
                <a:cubicBezTo>
                  <a:pt x="1914525" y="1305737"/>
                  <a:pt x="1913573" y="1304785"/>
                  <a:pt x="1913573" y="1304785"/>
                </a:cubicBezTo>
                <a:cubicBezTo>
                  <a:pt x="1913573" y="1304785"/>
                  <a:pt x="1913573" y="1304785"/>
                  <a:pt x="1912620" y="1303832"/>
                </a:cubicBezTo>
                <a:cubicBezTo>
                  <a:pt x="1912620" y="1303832"/>
                  <a:pt x="1911668" y="1303832"/>
                  <a:pt x="1911668" y="1303832"/>
                </a:cubicBezTo>
                <a:cubicBezTo>
                  <a:pt x="1910715" y="1303832"/>
                  <a:pt x="1910715" y="1302880"/>
                  <a:pt x="1909763" y="1302880"/>
                </a:cubicBezTo>
                <a:cubicBezTo>
                  <a:pt x="1908810" y="1302880"/>
                  <a:pt x="1908810" y="1302880"/>
                  <a:pt x="1907858" y="1301927"/>
                </a:cubicBezTo>
                <a:cubicBezTo>
                  <a:pt x="1906905" y="1301927"/>
                  <a:pt x="1906905" y="1301927"/>
                  <a:pt x="1905953" y="1300975"/>
                </a:cubicBezTo>
                <a:cubicBezTo>
                  <a:pt x="1905953" y="1300975"/>
                  <a:pt x="1905000" y="1300975"/>
                  <a:pt x="1904048" y="1300975"/>
                </a:cubicBezTo>
                <a:cubicBezTo>
                  <a:pt x="1903095" y="1300975"/>
                  <a:pt x="1903095" y="1300975"/>
                  <a:pt x="1902143" y="1300975"/>
                </a:cubicBezTo>
                <a:cubicBezTo>
                  <a:pt x="1901190" y="1300975"/>
                  <a:pt x="1901190" y="1300975"/>
                  <a:pt x="1900238" y="1300975"/>
                </a:cubicBezTo>
                <a:cubicBezTo>
                  <a:pt x="1899285" y="1300975"/>
                  <a:pt x="1899285" y="1300975"/>
                  <a:pt x="1898333" y="1300975"/>
                </a:cubicBezTo>
                <a:cubicBezTo>
                  <a:pt x="1898333" y="1300975"/>
                  <a:pt x="1897380" y="1300975"/>
                  <a:pt x="1897380" y="1300975"/>
                </a:cubicBezTo>
                <a:cubicBezTo>
                  <a:pt x="1897380" y="1300975"/>
                  <a:pt x="1896428" y="1300975"/>
                  <a:pt x="1896428" y="1300975"/>
                </a:cubicBezTo>
                <a:cubicBezTo>
                  <a:pt x="1895475" y="1300975"/>
                  <a:pt x="1895475" y="1300975"/>
                  <a:pt x="1894523" y="1300975"/>
                </a:cubicBezTo>
                <a:cubicBezTo>
                  <a:pt x="1893570" y="1300975"/>
                  <a:pt x="1893570" y="1300975"/>
                  <a:pt x="1892618" y="1300975"/>
                </a:cubicBezTo>
                <a:cubicBezTo>
                  <a:pt x="1891665" y="1300975"/>
                  <a:pt x="1891665" y="1300975"/>
                  <a:pt x="1890713" y="1300975"/>
                </a:cubicBezTo>
                <a:cubicBezTo>
                  <a:pt x="1889760" y="1300975"/>
                  <a:pt x="1889760" y="1300975"/>
                  <a:pt x="1888808" y="1300975"/>
                </a:cubicBezTo>
                <a:cubicBezTo>
                  <a:pt x="1888808" y="1300975"/>
                  <a:pt x="1888808" y="1300975"/>
                  <a:pt x="1888808" y="1300975"/>
                </a:cubicBezTo>
                <a:lnTo>
                  <a:pt x="1789748" y="1128572"/>
                </a:lnTo>
                <a:cubicBezTo>
                  <a:pt x="1789748" y="1128572"/>
                  <a:pt x="1789748" y="1128572"/>
                  <a:pt x="1789748" y="1128572"/>
                </a:cubicBezTo>
                <a:cubicBezTo>
                  <a:pt x="1789748" y="1128572"/>
                  <a:pt x="1790700" y="1127620"/>
                  <a:pt x="1790700" y="1127620"/>
                </a:cubicBezTo>
                <a:cubicBezTo>
                  <a:pt x="1790700" y="1127620"/>
                  <a:pt x="1791653" y="1126667"/>
                  <a:pt x="1791653" y="1126667"/>
                </a:cubicBezTo>
                <a:cubicBezTo>
                  <a:pt x="1791653" y="1126667"/>
                  <a:pt x="1792605" y="1125715"/>
                  <a:pt x="1792605" y="1125715"/>
                </a:cubicBezTo>
                <a:cubicBezTo>
                  <a:pt x="1792605" y="1125715"/>
                  <a:pt x="1793558" y="1124762"/>
                  <a:pt x="1793558" y="1124762"/>
                </a:cubicBezTo>
                <a:cubicBezTo>
                  <a:pt x="1793558" y="1124762"/>
                  <a:pt x="1793558" y="1124762"/>
                  <a:pt x="1794510" y="1123810"/>
                </a:cubicBezTo>
                <a:cubicBezTo>
                  <a:pt x="1794510" y="1123810"/>
                  <a:pt x="1794510" y="1122857"/>
                  <a:pt x="1794510" y="1122857"/>
                </a:cubicBezTo>
                <a:cubicBezTo>
                  <a:pt x="1794510" y="1121905"/>
                  <a:pt x="1795463" y="1121905"/>
                  <a:pt x="1795463" y="1120952"/>
                </a:cubicBezTo>
                <a:cubicBezTo>
                  <a:pt x="1795463" y="1120000"/>
                  <a:pt x="1795463" y="1120000"/>
                  <a:pt x="1796415" y="1119047"/>
                </a:cubicBezTo>
                <a:cubicBezTo>
                  <a:pt x="1796415" y="1118095"/>
                  <a:pt x="1796415" y="1118095"/>
                  <a:pt x="1797368" y="1117142"/>
                </a:cubicBezTo>
                <a:cubicBezTo>
                  <a:pt x="1797368" y="1117142"/>
                  <a:pt x="1797368" y="1116190"/>
                  <a:pt x="1797368" y="1116190"/>
                </a:cubicBezTo>
                <a:cubicBezTo>
                  <a:pt x="1797368" y="1115237"/>
                  <a:pt x="1797368" y="1115237"/>
                  <a:pt x="1797368" y="1114285"/>
                </a:cubicBezTo>
                <a:cubicBezTo>
                  <a:pt x="1797368" y="1113332"/>
                  <a:pt x="1797368" y="1113332"/>
                  <a:pt x="1797368" y="1112380"/>
                </a:cubicBezTo>
                <a:cubicBezTo>
                  <a:pt x="1797368" y="1111427"/>
                  <a:pt x="1797368" y="1111427"/>
                  <a:pt x="1797368" y="1110475"/>
                </a:cubicBezTo>
                <a:cubicBezTo>
                  <a:pt x="1797368" y="1110475"/>
                  <a:pt x="1797368" y="1109522"/>
                  <a:pt x="1797368" y="1109522"/>
                </a:cubicBezTo>
                <a:cubicBezTo>
                  <a:pt x="1797368" y="1109522"/>
                  <a:pt x="1797368" y="1108570"/>
                  <a:pt x="1797368" y="1108570"/>
                </a:cubicBezTo>
                <a:cubicBezTo>
                  <a:pt x="1797368" y="1107617"/>
                  <a:pt x="1797368" y="1107617"/>
                  <a:pt x="1797368" y="1106665"/>
                </a:cubicBezTo>
                <a:cubicBezTo>
                  <a:pt x="1797368" y="1105712"/>
                  <a:pt x="1797368" y="1105712"/>
                  <a:pt x="1797368" y="1104760"/>
                </a:cubicBezTo>
                <a:cubicBezTo>
                  <a:pt x="1797368" y="1103807"/>
                  <a:pt x="1797368" y="1103807"/>
                  <a:pt x="1797368" y="1102855"/>
                </a:cubicBezTo>
                <a:cubicBezTo>
                  <a:pt x="1797368" y="1101902"/>
                  <a:pt x="1797368" y="1101902"/>
                  <a:pt x="1797368" y="1101902"/>
                </a:cubicBezTo>
                <a:cubicBezTo>
                  <a:pt x="1797368" y="1100950"/>
                  <a:pt x="1797368" y="1100950"/>
                  <a:pt x="1796415" y="1099997"/>
                </a:cubicBezTo>
                <a:cubicBezTo>
                  <a:pt x="1796415" y="1099045"/>
                  <a:pt x="1796415" y="1099045"/>
                  <a:pt x="1795463" y="1098092"/>
                </a:cubicBezTo>
                <a:cubicBezTo>
                  <a:pt x="1795463" y="1097140"/>
                  <a:pt x="1794510" y="1097140"/>
                  <a:pt x="1794510" y="1096187"/>
                </a:cubicBezTo>
                <a:cubicBezTo>
                  <a:pt x="1794510" y="1096187"/>
                  <a:pt x="1794510" y="1095235"/>
                  <a:pt x="1794510" y="1095235"/>
                </a:cubicBezTo>
                <a:cubicBezTo>
                  <a:pt x="1794510" y="1095235"/>
                  <a:pt x="1794510" y="1095235"/>
                  <a:pt x="1793558" y="1094282"/>
                </a:cubicBezTo>
                <a:cubicBezTo>
                  <a:pt x="1793558" y="1094282"/>
                  <a:pt x="1792605" y="1093330"/>
                  <a:pt x="1792605" y="1093330"/>
                </a:cubicBezTo>
                <a:cubicBezTo>
                  <a:pt x="1792605" y="1092377"/>
                  <a:pt x="1791653" y="1092377"/>
                  <a:pt x="1791653" y="1092377"/>
                </a:cubicBezTo>
                <a:cubicBezTo>
                  <a:pt x="1791653" y="1092377"/>
                  <a:pt x="1790700" y="1091425"/>
                  <a:pt x="1790700" y="1091425"/>
                </a:cubicBezTo>
                <a:cubicBezTo>
                  <a:pt x="1790700" y="1091425"/>
                  <a:pt x="1789748" y="1090472"/>
                  <a:pt x="1789748" y="1090472"/>
                </a:cubicBezTo>
                <a:cubicBezTo>
                  <a:pt x="1789748" y="1090472"/>
                  <a:pt x="1789748" y="1090472"/>
                  <a:pt x="1789748" y="1090472"/>
                </a:cubicBezTo>
                <a:lnTo>
                  <a:pt x="1890713" y="916165"/>
                </a:lnTo>
                <a:close/>
                <a:moveTo>
                  <a:pt x="2265045" y="699947"/>
                </a:moveTo>
                <a:cubicBezTo>
                  <a:pt x="2265045" y="699947"/>
                  <a:pt x="2265045" y="699947"/>
                  <a:pt x="2265045" y="699947"/>
                </a:cubicBezTo>
                <a:cubicBezTo>
                  <a:pt x="2265998" y="699947"/>
                  <a:pt x="2265998" y="699947"/>
                  <a:pt x="2266950" y="699947"/>
                </a:cubicBezTo>
                <a:cubicBezTo>
                  <a:pt x="2267903" y="699947"/>
                  <a:pt x="2267903" y="699947"/>
                  <a:pt x="2268855" y="699947"/>
                </a:cubicBezTo>
                <a:cubicBezTo>
                  <a:pt x="2269808" y="699947"/>
                  <a:pt x="2269808" y="699947"/>
                  <a:pt x="2270760" y="699947"/>
                </a:cubicBezTo>
                <a:cubicBezTo>
                  <a:pt x="2271713" y="699947"/>
                  <a:pt x="2271713" y="699947"/>
                  <a:pt x="2272665" y="699947"/>
                </a:cubicBezTo>
                <a:cubicBezTo>
                  <a:pt x="2272665" y="699947"/>
                  <a:pt x="2273618" y="699947"/>
                  <a:pt x="2273618" y="699947"/>
                </a:cubicBezTo>
                <a:cubicBezTo>
                  <a:pt x="2273618" y="699947"/>
                  <a:pt x="2274570" y="699947"/>
                  <a:pt x="2274570" y="699947"/>
                </a:cubicBezTo>
                <a:cubicBezTo>
                  <a:pt x="2275523" y="699947"/>
                  <a:pt x="2275523" y="699947"/>
                  <a:pt x="2276475" y="699947"/>
                </a:cubicBezTo>
                <a:cubicBezTo>
                  <a:pt x="2277428" y="699947"/>
                  <a:pt x="2277428" y="699947"/>
                  <a:pt x="2278380" y="699947"/>
                </a:cubicBezTo>
                <a:cubicBezTo>
                  <a:pt x="2279333" y="699947"/>
                  <a:pt x="2279333" y="699947"/>
                  <a:pt x="2280285" y="699947"/>
                </a:cubicBezTo>
                <a:cubicBezTo>
                  <a:pt x="2281238" y="699947"/>
                  <a:pt x="2281238" y="699947"/>
                  <a:pt x="2281238" y="699947"/>
                </a:cubicBezTo>
                <a:cubicBezTo>
                  <a:pt x="2282190" y="699947"/>
                  <a:pt x="2282190" y="699947"/>
                  <a:pt x="2283143" y="698995"/>
                </a:cubicBezTo>
                <a:cubicBezTo>
                  <a:pt x="2284095" y="698042"/>
                  <a:pt x="2284095" y="698995"/>
                  <a:pt x="2285048" y="698042"/>
                </a:cubicBezTo>
                <a:cubicBezTo>
                  <a:pt x="2286000" y="698042"/>
                  <a:pt x="2286000" y="697090"/>
                  <a:pt x="2286953" y="697090"/>
                </a:cubicBezTo>
                <a:cubicBezTo>
                  <a:pt x="2286953" y="697090"/>
                  <a:pt x="2287905" y="697090"/>
                  <a:pt x="2287905" y="697090"/>
                </a:cubicBezTo>
                <a:cubicBezTo>
                  <a:pt x="2287905" y="697090"/>
                  <a:pt x="2287905" y="697090"/>
                  <a:pt x="2288858" y="696137"/>
                </a:cubicBezTo>
                <a:cubicBezTo>
                  <a:pt x="2288858" y="696137"/>
                  <a:pt x="2289810" y="695185"/>
                  <a:pt x="2289810" y="695185"/>
                </a:cubicBezTo>
                <a:cubicBezTo>
                  <a:pt x="2290763" y="695185"/>
                  <a:pt x="2290763" y="694232"/>
                  <a:pt x="2290763" y="694232"/>
                </a:cubicBezTo>
                <a:cubicBezTo>
                  <a:pt x="2290763" y="694232"/>
                  <a:pt x="2291715" y="693280"/>
                  <a:pt x="2291715" y="693280"/>
                </a:cubicBezTo>
                <a:cubicBezTo>
                  <a:pt x="2291715" y="693280"/>
                  <a:pt x="2292668" y="692327"/>
                  <a:pt x="2292668" y="692327"/>
                </a:cubicBezTo>
                <a:cubicBezTo>
                  <a:pt x="2292668" y="692327"/>
                  <a:pt x="2293620" y="691375"/>
                  <a:pt x="2293620" y="691375"/>
                </a:cubicBezTo>
                <a:cubicBezTo>
                  <a:pt x="2293620" y="691375"/>
                  <a:pt x="2294573" y="690422"/>
                  <a:pt x="2294573" y="690422"/>
                </a:cubicBezTo>
                <a:cubicBezTo>
                  <a:pt x="2294573" y="690422"/>
                  <a:pt x="2295525" y="689470"/>
                  <a:pt x="2295525" y="689470"/>
                </a:cubicBezTo>
                <a:cubicBezTo>
                  <a:pt x="2295525" y="689470"/>
                  <a:pt x="2295525" y="689470"/>
                  <a:pt x="2296478" y="688517"/>
                </a:cubicBezTo>
                <a:cubicBezTo>
                  <a:pt x="2296478" y="688517"/>
                  <a:pt x="2296478" y="687565"/>
                  <a:pt x="2296478" y="687565"/>
                </a:cubicBezTo>
                <a:cubicBezTo>
                  <a:pt x="2296478" y="686612"/>
                  <a:pt x="2297430" y="686612"/>
                  <a:pt x="2297430" y="685660"/>
                </a:cubicBezTo>
                <a:cubicBezTo>
                  <a:pt x="2297430" y="684707"/>
                  <a:pt x="2297430" y="684707"/>
                  <a:pt x="2298383" y="683755"/>
                </a:cubicBezTo>
                <a:cubicBezTo>
                  <a:pt x="2298383" y="682802"/>
                  <a:pt x="2298383" y="682802"/>
                  <a:pt x="2299335" y="681850"/>
                </a:cubicBezTo>
                <a:cubicBezTo>
                  <a:pt x="2299335" y="681850"/>
                  <a:pt x="2299335" y="680897"/>
                  <a:pt x="2299335" y="680897"/>
                </a:cubicBezTo>
                <a:cubicBezTo>
                  <a:pt x="2299335" y="680897"/>
                  <a:pt x="2299335" y="680897"/>
                  <a:pt x="2299335" y="680897"/>
                </a:cubicBezTo>
                <a:lnTo>
                  <a:pt x="2498408" y="680897"/>
                </a:lnTo>
                <a:cubicBezTo>
                  <a:pt x="2498408" y="680897"/>
                  <a:pt x="2498408" y="680897"/>
                  <a:pt x="2498408" y="680897"/>
                </a:cubicBezTo>
                <a:cubicBezTo>
                  <a:pt x="2498408" y="681850"/>
                  <a:pt x="2498408" y="681850"/>
                  <a:pt x="2498408" y="682802"/>
                </a:cubicBezTo>
                <a:cubicBezTo>
                  <a:pt x="2498408" y="683755"/>
                  <a:pt x="2498408" y="683755"/>
                  <a:pt x="2499360" y="684707"/>
                </a:cubicBezTo>
                <a:cubicBezTo>
                  <a:pt x="2499360" y="685660"/>
                  <a:pt x="2499360" y="685660"/>
                  <a:pt x="2500313" y="686612"/>
                </a:cubicBezTo>
                <a:cubicBezTo>
                  <a:pt x="2500313" y="687565"/>
                  <a:pt x="2501265" y="687565"/>
                  <a:pt x="2501265" y="688517"/>
                </a:cubicBezTo>
                <a:cubicBezTo>
                  <a:pt x="2501265" y="688517"/>
                  <a:pt x="2501265" y="689470"/>
                  <a:pt x="2501265" y="689470"/>
                </a:cubicBezTo>
                <a:cubicBezTo>
                  <a:pt x="2501265" y="689470"/>
                  <a:pt x="2501265" y="689470"/>
                  <a:pt x="2502218" y="690422"/>
                </a:cubicBezTo>
                <a:cubicBezTo>
                  <a:pt x="2502218" y="690422"/>
                  <a:pt x="2503170" y="691375"/>
                  <a:pt x="2503170" y="691375"/>
                </a:cubicBezTo>
                <a:cubicBezTo>
                  <a:pt x="2503170" y="692327"/>
                  <a:pt x="2504123" y="692327"/>
                  <a:pt x="2504123" y="693280"/>
                </a:cubicBezTo>
                <a:cubicBezTo>
                  <a:pt x="2504123" y="693280"/>
                  <a:pt x="2505075" y="694232"/>
                  <a:pt x="2505075" y="694232"/>
                </a:cubicBezTo>
                <a:cubicBezTo>
                  <a:pt x="2505075" y="694232"/>
                  <a:pt x="2506028" y="695185"/>
                  <a:pt x="2506028" y="695185"/>
                </a:cubicBezTo>
                <a:cubicBezTo>
                  <a:pt x="2506028" y="695185"/>
                  <a:pt x="2506980" y="696137"/>
                  <a:pt x="2506980" y="696137"/>
                </a:cubicBezTo>
                <a:cubicBezTo>
                  <a:pt x="2506980" y="696137"/>
                  <a:pt x="2507933" y="697090"/>
                  <a:pt x="2507933" y="697090"/>
                </a:cubicBezTo>
                <a:cubicBezTo>
                  <a:pt x="2507933" y="697090"/>
                  <a:pt x="2508885" y="698042"/>
                  <a:pt x="2508885" y="698042"/>
                </a:cubicBezTo>
                <a:cubicBezTo>
                  <a:pt x="2508885" y="698042"/>
                  <a:pt x="2508885" y="698042"/>
                  <a:pt x="2509838" y="698995"/>
                </a:cubicBezTo>
                <a:cubicBezTo>
                  <a:pt x="2510790" y="699947"/>
                  <a:pt x="2510790" y="698995"/>
                  <a:pt x="2510790" y="698995"/>
                </a:cubicBezTo>
                <a:cubicBezTo>
                  <a:pt x="2511743" y="698995"/>
                  <a:pt x="2511743" y="699947"/>
                  <a:pt x="2512695" y="699947"/>
                </a:cubicBezTo>
                <a:cubicBezTo>
                  <a:pt x="2513648" y="699947"/>
                  <a:pt x="2513648" y="699947"/>
                  <a:pt x="2514600" y="700900"/>
                </a:cubicBezTo>
                <a:cubicBezTo>
                  <a:pt x="2515553" y="700900"/>
                  <a:pt x="2515553" y="700900"/>
                  <a:pt x="2516505" y="701852"/>
                </a:cubicBezTo>
                <a:cubicBezTo>
                  <a:pt x="2516505" y="701852"/>
                  <a:pt x="2517458" y="701852"/>
                  <a:pt x="2517458" y="701852"/>
                </a:cubicBezTo>
                <a:cubicBezTo>
                  <a:pt x="2518410" y="701852"/>
                  <a:pt x="2518410" y="701852"/>
                  <a:pt x="2519363" y="701852"/>
                </a:cubicBezTo>
                <a:cubicBezTo>
                  <a:pt x="2520315" y="701852"/>
                  <a:pt x="2520315" y="701852"/>
                  <a:pt x="2521268" y="701852"/>
                </a:cubicBezTo>
                <a:cubicBezTo>
                  <a:pt x="2522220" y="701852"/>
                  <a:pt x="2522220" y="701852"/>
                  <a:pt x="2523173" y="701852"/>
                </a:cubicBezTo>
                <a:cubicBezTo>
                  <a:pt x="2523173" y="701852"/>
                  <a:pt x="2524125" y="701852"/>
                  <a:pt x="2524125" y="701852"/>
                </a:cubicBezTo>
                <a:cubicBezTo>
                  <a:pt x="2524125" y="701852"/>
                  <a:pt x="2525078" y="701852"/>
                  <a:pt x="2525078" y="701852"/>
                </a:cubicBezTo>
                <a:cubicBezTo>
                  <a:pt x="2526030" y="701852"/>
                  <a:pt x="2526030" y="701852"/>
                  <a:pt x="2526983" y="701852"/>
                </a:cubicBezTo>
                <a:cubicBezTo>
                  <a:pt x="2527935" y="701852"/>
                  <a:pt x="2527935" y="701852"/>
                  <a:pt x="2528888" y="701852"/>
                </a:cubicBezTo>
                <a:cubicBezTo>
                  <a:pt x="2529840" y="701852"/>
                  <a:pt x="2529840" y="701852"/>
                  <a:pt x="2530793" y="701852"/>
                </a:cubicBezTo>
                <a:cubicBezTo>
                  <a:pt x="2531745" y="701852"/>
                  <a:pt x="2531745" y="701852"/>
                  <a:pt x="2532698" y="701852"/>
                </a:cubicBezTo>
                <a:cubicBezTo>
                  <a:pt x="2532698" y="701852"/>
                  <a:pt x="2532698" y="701852"/>
                  <a:pt x="2532698" y="701852"/>
                </a:cubicBezTo>
                <a:lnTo>
                  <a:pt x="2631758" y="874255"/>
                </a:lnTo>
                <a:cubicBezTo>
                  <a:pt x="2631758" y="874255"/>
                  <a:pt x="2631758" y="874255"/>
                  <a:pt x="2631758" y="874255"/>
                </a:cubicBezTo>
                <a:cubicBezTo>
                  <a:pt x="2631758" y="874255"/>
                  <a:pt x="2630805" y="875207"/>
                  <a:pt x="2630805" y="875207"/>
                </a:cubicBezTo>
                <a:cubicBezTo>
                  <a:pt x="2630805" y="875207"/>
                  <a:pt x="2629853" y="876160"/>
                  <a:pt x="2629853" y="876160"/>
                </a:cubicBezTo>
                <a:cubicBezTo>
                  <a:pt x="2629853" y="876160"/>
                  <a:pt x="2628900" y="877112"/>
                  <a:pt x="2628900" y="877112"/>
                </a:cubicBezTo>
                <a:cubicBezTo>
                  <a:pt x="2628900" y="877112"/>
                  <a:pt x="2627948" y="878065"/>
                  <a:pt x="2627948" y="878065"/>
                </a:cubicBezTo>
                <a:cubicBezTo>
                  <a:pt x="2627948" y="878065"/>
                  <a:pt x="2627948" y="878065"/>
                  <a:pt x="2626995" y="879017"/>
                </a:cubicBezTo>
                <a:cubicBezTo>
                  <a:pt x="2626043" y="879970"/>
                  <a:pt x="2626995" y="879970"/>
                  <a:pt x="2626995" y="879970"/>
                </a:cubicBezTo>
                <a:cubicBezTo>
                  <a:pt x="2626995" y="880922"/>
                  <a:pt x="2626043" y="880922"/>
                  <a:pt x="2626043" y="881875"/>
                </a:cubicBezTo>
                <a:cubicBezTo>
                  <a:pt x="2626043" y="882827"/>
                  <a:pt x="2626043" y="882827"/>
                  <a:pt x="2625090" y="883780"/>
                </a:cubicBezTo>
                <a:cubicBezTo>
                  <a:pt x="2625090" y="884732"/>
                  <a:pt x="2625090" y="884732"/>
                  <a:pt x="2624138" y="885685"/>
                </a:cubicBezTo>
                <a:cubicBezTo>
                  <a:pt x="2624138" y="886637"/>
                  <a:pt x="2624138" y="886637"/>
                  <a:pt x="2624138" y="887590"/>
                </a:cubicBezTo>
                <a:cubicBezTo>
                  <a:pt x="2624138" y="888542"/>
                  <a:pt x="2624138" y="888542"/>
                  <a:pt x="2624138" y="889495"/>
                </a:cubicBezTo>
                <a:cubicBezTo>
                  <a:pt x="2624138" y="890447"/>
                  <a:pt x="2624138" y="890447"/>
                  <a:pt x="2624138" y="891400"/>
                </a:cubicBezTo>
                <a:cubicBezTo>
                  <a:pt x="2624138" y="892352"/>
                  <a:pt x="2624138" y="892352"/>
                  <a:pt x="2624138" y="893305"/>
                </a:cubicBezTo>
                <a:cubicBezTo>
                  <a:pt x="2624138" y="893305"/>
                  <a:pt x="2624138" y="894257"/>
                  <a:pt x="2624138" y="894257"/>
                </a:cubicBezTo>
                <a:cubicBezTo>
                  <a:pt x="2624138" y="894257"/>
                  <a:pt x="2624138" y="895210"/>
                  <a:pt x="2624138" y="895210"/>
                </a:cubicBezTo>
                <a:cubicBezTo>
                  <a:pt x="2624138" y="896162"/>
                  <a:pt x="2624138" y="896162"/>
                  <a:pt x="2624138" y="897115"/>
                </a:cubicBezTo>
                <a:cubicBezTo>
                  <a:pt x="2624138" y="898067"/>
                  <a:pt x="2624138" y="898067"/>
                  <a:pt x="2624138" y="899020"/>
                </a:cubicBezTo>
                <a:cubicBezTo>
                  <a:pt x="2624138" y="899972"/>
                  <a:pt x="2624138" y="899972"/>
                  <a:pt x="2624138" y="900925"/>
                </a:cubicBezTo>
                <a:cubicBezTo>
                  <a:pt x="2624138" y="901877"/>
                  <a:pt x="2624138" y="901877"/>
                  <a:pt x="2624138" y="902830"/>
                </a:cubicBezTo>
                <a:cubicBezTo>
                  <a:pt x="2624138" y="903782"/>
                  <a:pt x="2624138" y="903782"/>
                  <a:pt x="2625090" y="904735"/>
                </a:cubicBezTo>
                <a:cubicBezTo>
                  <a:pt x="2625090" y="905687"/>
                  <a:pt x="2625090" y="905687"/>
                  <a:pt x="2626043" y="906640"/>
                </a:cubicBezTo>
                <a:cubicBezTo>
                  <a:pt x="2626043" y="907592"/>
                  <a:pt x="2626995" y="907592"/>
                  <a:pt x="2626995" y="908545"/>
                </a:cubicBezTo>
                <a:cubicBezTo>
                  <a:pt x="2626995" y="908545"/>
                  <a:pt x="2626995" y="909497"/>
                  <a:pt x="2626995" y="909497"/>
                </a:cubicBezTo>
                <a:cubicBezTo>
                  <a:pt x="2626995" y="909497"/>
                  <a:pt x="2626995" y="909497"/>
                  <a:pt x="2627948" y="910450"/>
                </a:cubicBezTo>
                <a:cubicBezTo>
                  <a:pt x="2627948" y="910450"/>
                  <a:pt x="2628900" y="911402"/>
                  <a:pt x="2628900" y="911402"/>
                </a:cubicBezTo>
                <a:cubicBezTo>
                  <a:pt x="2628900" y="912355"/>
                  <a:pt x="2629853" y="912355"/>
                  <a:pt x="2629853" y="912355"/>
                </a:cubicBezTo>
                <a:cubicBezTo>
                  <a:pt x="2629853" y="912355"/>
                  <a:pt x="2630805" y="913307"/>
                  <a:pt x="2630805" y="913307"/>
                </a:cubicBezTo>
                <a:cubicBezTo>
                  <a:pt x="2630805" y="913307"/>
                  <a:pt x="2631758" y="914260"/>
                  <a:pt x="2631758" y="914260"/>
                </a:cubicBezTo>
                <a:cubicBezTo>
                  <a:pt x="2631758" y="914260"/>
                  <a:pt x="2631758" y="914260"/>
                  <a:pt x="2631758" y="914260"/>
                </a:cubicBezTo>
                <a:lnTo>
                  <a:pt x="2532698" y="1086662"/>
                </a:lnTo>
                <a:cubicBezTo>
                  <a:pt x="2532698" y="1086662"/>
                  <a:pt x="2532698" y="1086662"/>
                  <a:pt x="2532698" y="1086662"/>
                </a:cubicBezTo>
                <a:cubicBezTo>
                  <a:pt x="2531745" y="1086662"/>
                  <a:pt x="2531745" y="1086662"/>
                  <a:pt x="2530793" y="1086662"/>
                </a:cubicBezTo>
                <a:cubicBezTo>
                  <a:pt x="2529840" y="1086662"/>
                  <a:pt x="2529840" y="1086662"/>
                  <a:pt x="2528888" y="1086662"/>
                </a:cubicBezTo>
                <a:cubicBezTo>
                  <a:pt x="2527935" y="1086662"/>
                  <a:pt x="2527935" y="1086662"/>
                  <a:pt x="2526983" y="1086662"/>
                </a:cubicBezTo>
                <a:cubicBezTo>
                  <a:pt x="2526030" y="1086662"/>
                  <a:pt x="2526030" y="1086662"/>
                  <a:pt x="2525078" y="1086662"/>
                </a:cubicBezTo>
                <a:cubicBezTo>
                  <a:pt x="2525078" y="1086662"/>
                  <a:pt x="2524125" y="1086662"/>
                  <a:pt x="2524125" y="1086662"/>
                </a:cubicBezTo>
                <a:cubicBezTo>
                  <a:pt x="2524125" y="1086662"/>
                  <a:pt x="2523173" y="1086662"/>
                  <a:pt x="2523173" y="1086662"/>
                </a:cubicBezTo>
                <a:cubicBezTo>
                  <a:pt x="2522220" y="1086662"/>
                  <a:pt x="2522220" y="1086662"/>
                  <a:pt x="2521268" y="1086662"/>
                </a:cubicBezTo>
                <a:cubicBezTo>
                  <a:pt x="2520315" y="1086662"/>
                  <a:pt x="2520315" y="1086662"/>
                  <a:pt x="2519363" y="1086662"/>
                </a:cubicBezTo>
                <a:cubicBezTo>
                  <a:pt x="2518410" y="1086662"/>
                  <a:pt x="2518410" y="1086662"/>
                  <a:pt x="2517458" y="1086662"/>
                </a:cubicBezTo>
                <a:cubicBezTo>
                  <a:pt x="2516505" y="1086662"/>
                  <a:pt x="2516505" y="1086662"/>
                  <a:pt x="2516505" y="1086662"/>
                </a:cubicBezTo>
                <a:cubicBezTo>
                  <a:pt x="2515553" y="1086662"/>
                  <a:pt x="2515553" y="1086662"/>
                  <a:pt x="2514600" y="1087615"/>
                </a:cubicBezTo>
                <a:cubicBezTo>
                  <a:pt x="2513648" y="1087615"/>
                  <a:pt x="2513648" y="1087615"/>
                  <a:pt x="2512695" y="1088567"/>
                </a:cubicBezTo>
                <a:cubicBezTo>
                  <a:pt x="2511743" y="1088567"/>
                  <a:pt x="2511743" y="1089520"/>
                  <a:pt x="2510790" y="1089520"/>
                </a:cubicBezTo>
                <a:cubicBezTo>
                  <a:pt x="2510790" y="1089520"/>
                  <a:pt x="2509838" y="1089520"/>
                  <a:pt x="2509838" y="1089520"/>
                </a:cubicBezTo>
                <a:cubicBezTo>
                  <a:pt x="2509838" y="1089520"/>
                  <a:pt x="2509838" y="1089520"/>
                  <a:pt x="2508885" y="1090472"/>
                </a:cubicBezTo>
                <a:cubicBezTo>
                  <a:pt x="2508885" y="1090472"/>
                  <a:pt x="2507933" y="1091425"/>
                  <a:pt x="2507933" y="1091425"/>
                </a:cubicBezTo>
                <a:cubicBezTo>
                  <a:pt x="2506980" y="1091425"/>
                  <a:pt x="2506980" y="1092377"/>
                  <a:pt x="2506980" y="1092377"/>
                </a:cubicBezTo>
                <a:cubicBezTo>
                  <a:pt x="2506980" y="1092377"/>
                  <a:pt x="2506028" y="1093330"/>
                  <a:pt x="2506028" y="1093330"/>
                </a:cubicBezTo>
                <a:cubicBezTo>
                  <a:pt x="2506028" y="1093330"/>
                  <a:pt x="2505075" y="1094282"/>
                  <a:pt x="2505075" y="1094282"/>
                </a:cubicBezTo>
                <a:cubicBezTo>
                  <a:pt x="2505075" y="1094282"/>
                  <a:pt x="2504123" y="1095235"/>
                  <a:pt x="2504123" y="1095235"/>
                </a:cubicBezTo>
                <a:cubicBezTo>
                  <a:pt x="2504123" y="1095235"/>
                  <a:pt x="2503170" y="1096187"/>
                  <a:pt x="2503170" y="1096187"/>
                </a:cubicBezTo>
                <a:cubicBezTo>
                  <a:pt x="2503170" y="1096187"/>
                  <a:pt x="2502218" y="1097140"/>
                  <a:pt x="2502218" y="1097140"/>
                </a:cubicBezTo>
                <a:cubicBezTo>
                  <a:pt x="2502218" y="1097140"/>
                  <a:pt x="2502218" y="1097140"/>
                  <a:pt x="2501265" y="1098092"/>
                </a:cubicBezTo>
                <a:cubicBezTo>
                  <a:pt x="2501265" y="1098092"/>
                  <a:pt x="2501265" y="1099045"/>
                  <a:pt x="2501265" y="1099045"/>
                </a:cubicBezTo>
                <a:cubicBezTo>
                  <a:pt x="2501265" y="1099997"/>
                  <a:pt x="2500313" y="1099997"/>
                  <a:pt x="2500313" y="1100950"/>
                </a:cubicBezTo>
                <a:cubicBezTo>
                  <a:pt x="2500313" y="1101902"/>
                  <a:pt x="2500313" y="1101902"/>
                  <a:pt x="2499360" y="1102855"/>
                </a:cubicBezTo>
                <a:cubicBezTo>
                  <a:pt x="2499360" y="1103807"/>
                  <a:pt x="2499360" y="1103807"/>
                  <a:pt x="2498408" y="1104760"/>
                </a:cubicBezTo>
                <a:cubicBezTo>
                  <a:pt x="2498408" y="1105712"/>
                  <a:pt x="2498408" y="1105712"/>
                  <a:pt x="2498408" y="1106665"/>
                </a:cubicBezTo>
                <a:cubicBezTo>
                  <a:pt x="2498408" y="1106665"/>
                  <a:pt x="2498408" y="1106665"/>
                  <a:pt x="2498408" y="1106665"/>
                </a:cubicBezTo>
                <a:lnTo>
                  <a:pt x="2299335" y="1106665"/>
                </a:lnTo>
                <a:cubicBezTo>
                  <a:pt x="2299335" y="1106665"/>
                  <a:pt x="2299335" y="1106665"/>
                  <a:pt x="2299335" y="1106665"/>
                </a:cubicBezTo>
                <a:cubicBezTo>
                  <a:pt x="2299335" y="1105712"/>
                  <a:pt x="2299335" y="1105712"/>
                  <a:pt x="2299335" y="1105712"/>
                </a:cubicBezTo>
                <a:cubicBezTo>
                  <a:pt x="2299335" y="1104760"/>
                  <a:pt x="2299335" y="1104760"/>
                  <a:pt x="2298383" y="1103807"/>
                </a:cubicBezTo>
                <a:cubicBezTo>
                  <a:pt x="2298383" y="1102855"/>
                  <a:pt x="2298383" y="1102855"/>
                  <a:pt x="2297430" y="1101902"/>
                </a:cubicBezTo>
                <a:cubicBezTo>
                  <a:pt x="2297430" y="1100950"/>
                  <a:pt x="2296478" y="1100950"/>
                  <a:pt x="2296478" y="1099997"/>
                </a:cubicBezTo>
                <a:cubicBezTo>
                  <a:pt x="2296478" y="1099997"/>
                  <a:pt x="2296478" y="1099045"/>
                  <a:pt x="2296478" y="1099045"/>
                </a:cubicBezTo>
                <a:cubicBezTo>
                  <a:pt x="2296478" y="1099045"/>
                  <a:pt x="2296478" y="1099045"/>
                  <a:pt x="2295525" y="1098092"/>
                </a:cubicBezTo>
                <a:cubicBezTo>
                  <a:pt x="2295525" y="1098092"/>
                  <a:pt x="2294573" y="1097140"/>
                  <a:pt x="2294573" y="1097140"/>
                </a:cubicBezTo>
                <a:cubicBezTo>
                  <a:pt x="2294573" y="1096187"/>
                  <a:pt x="2293620" y="1096187"/>
                  <a:pt x="2293620" y="1096187"/>
                </a:cubicBezTo>
                <a:cubicBezTo>
                  <a:pt x="2293620" y="1096187"/>
                  <a:pt x="2292668" y="1095235"/>
                  <a:pt x="2292668" y="1095235"/>
                </a:cubicBezTo>
                <a:cubicBezTo>
                  <a:pt x="2292668" y="1095235"/>
                  <a:pt x="2291715" y="1094282"/>
                  <a:pt x="2291715" y="1094282"/>
                </a:cubicBezTo>
                <a:cubicBezTo>
                  <a:pt x="2291715" y="1094282"/>
                  <a:pt x="2290763" y="1093330"/>
                  <a:pt x="2290763" y="1093330"/>
                </a:cubicBezTo>
                <a:cubicBezTo>
                  <a:pt x="2290763" y="1093330"/>
                  <a:pt x="2289810" y="1092377"/>
                  <a:pt x="2289810" y="1092377"/>
                </a:cubicBezTo>
                <a:cubicBezTo>
                  <a:pt x="2289810" y="1092377"/>
                  <a:pt x="2288858" y="1091425"/>
                  <a:pt x="2288858" y="1091425"/>
                </a:cubicBezTo>
                <a:cubicBezTo>
                  <a:pt x="2288858" y="1091425"/>
                  <a:pt x="2288858" y="1091425"/>
                  <a:pt x="2287905" y="1090472"/>
                </a:cubicBezTo>
                <a:cubicBezTo>
                  <a:pt x="2287905" y="1090472"/>
                  <a:pt x="2286953" y="1090472"/>
                  <a:pt x="2286953" y="1090472"/>
                </a:cubicBezTo>
                <a:cubicBezTo>
                  <a:pt x="2286000" y="1090472"/>
                  <a:pt x="2286000" y="1089520"/>
                  <a:pt x="2285048" y="1089520"/>
                </a:cubicBezTo>
                <a:cubicBezTo>
                  <a:pt x="2284095" y="1089520"/>
                  <a:pt x="2284095" y="1089520"/>
                  <a:pt x="2283143" y="1088567"/>
                </a:cubicBezTo>
                <a:cubicBezTo>
                  <a:pt x="2282190" y="1088567"/>
                  <a:pt x="2282190" y="1088567"/>
                  <a:pt x="2281238" y="1087615"/>
                </a:cubicBezTo>
                <a:cubicBezTo>
                  <a:pt x="2281238" y="1087615"/>
                  <a:pt x="2280285" y="1087615"/>
                  <a:pt x="2279333" y="1087615"/>
                </a:cubicBezTo>
                <a:cubicBezTo>
                  <a:pt x="2278380" y="1087615"/>
                  <a:pt x="2278380" y="1087615"/>
                  <a:pt x="2277428" y="1087615"/>
                </a:cubicBezTo>
                <a:cubicBezTo>
                  <a:pt x="2276475" y="1087615"/>
                  <a:pt x="2276475" y="1087615"/>
                  <a:pt x="2275523" y="1087615"/>
                </a:cubicBezTo>
                <a:cubicBezTo>
                  <a:pt x="2274570" y="1087615"/>
                  <a:pt x="2274570" y="1087615"/>
                  <a:pt x="2273618" y="1087615"/>
                </a:cubicBezTo>
                <a:cubicBezTo>
                  <a:pt x="2273618" y="1087615"/>
                  <a:pt x="2272665" y="1087615"/>
                  <a:pt x="2272665" y="1087615"/>
                </a:cubicBezTo>
                <a:cubicBezTo>
                  <a:pt x="2272665" y="1087615"/>
                  <a:pt x="2271713" y="1087615"/>
                  <a:pt x="2271713" y="1087615"/>
                </a:cubicBezTo>
                <a:cubicBezTo>
                  <a:pt x="2270760" y="1087615"/>
                  <a:pt x="2270760" y="1087615"/>
                  <a:pt x="2269808" y="1087615"/>
                </a:cubicBezTo>
                <a:cubicBezTo>
                  <a:pt x="2268855" y="1087615"/>
                  <a:pt x="2268855" y="1087615"/>
                  <a:pt x="2267903" y="1087615"/>
                </a:cubicBezTo>
                <a:cubicBezTo>
                  <a:pt x="2266950" y="1087615"/>
                  <a:pt x="2266950" y="1087615"/>
                  <a:pt x="2265998" y="1087615"/>
                </a:cubicBezTo>
                <a:cubicBezTo>
                  <a:pt x="2265045" y="1087615"/>
                  <a:pt x="2265045" y="1087615"/>
                  <a:pt x="2264093" y="1087615"/>
                </a:cubicBezTo>
                <a:cubicBezTo>
                  <a:pt x="2264093" y="1087615"/>
                  <a:pt x="2264093" y="1087615"/>
                  <a:pt x="2264093" y="1087615"/>
                </a:cubicBezTo>
                <a:lnTo>
                  <a:pt x="2165033" y="915212"/>
                </a:lnTo>
                <a:cubicBezTo>
                  <a:pt x="2165033" y="915212"/>
                  <a:pt x="2165033" y="915212"/>
                  <a:pt x="2165033" y="915212"/>
                </a:cubicBezTo>
                <a:cubicBezTo>
                  <a:pt x="2165033" y="915212"/>
                  <a:pt x="2165985" y="914260"/>
                  <a:pt x="2165985" y="914260"/>
                </a:cubicBezTo>
                <a:cubicBezTo>
                  <a:pt x="2165985" y="914260"/>
                  <a:pt x="2166938" y="913307"/>
                  <a:pt x="2166938" y="913307"/>
                </a:cubicBezTo>
                <a:cubicBezTo>
                  <a:pt x="2166938" y="913307"/>
                  <a:pt x="2167890" y="912355"/>
                  <a:pt x="2167890" y="912355"/>
                </a:cubicBezTo>
                <a:cubicBezTo>
                  <a:pt x="2167890" y="912355"/>
                  <a:pt x="2168843" y="911402"/>
                  <a:pt x="2168843" y="911402"/>
                </a:cubicBezTo>
                <a:cubicBezTo>
                  <a:pt x="2168843" y="911402"/>
                  <a:pt x="2168843" y="911402"/>
                  <a:pt x="2169795" y="910450"/>
                </a:cubicBezTo>
                <a:cubicBezTo>
                  <a:pt x="2169795" y="910450"/>
                  <a:pt x="2169795" y="909497"/>
                  <a:pt x="2169795" y="909497"/>
                </a:cubicBezTo>
                <a:cubicBezTo>
                  <a:pt x="2169795" y="908545"/>
                  <a:pt x="2170748" y="908545"/>
                  <a:pt x="2170748" y="907592"/>
                </a:cubicBezTo>
                <a:cubicBezTo>
                  <a:pt x="2170748" y="906640"/>
                  <a:pt x="2170748" y="906640"/>
                  <a:pt x="2171700" y="905687"/>
                </a:cubicBezTo>
                <a:cubicBezTo>
                  <a:pt x="2171700" y="904735"/>
                  <a:pt x="2171700" y="904735"/>
                  <a:pt x="2172653" y="903782"/>
                </a:cubicBezTo>
                <a:cubicBezTo>
                  <a:pt x="2172653" y="903782"/>
                  <a:pt x="2172653" y="902830"/>
                  <a:pt x="2172653" y="902830"/>
                </a:cubicBezTo>
                <a:cubicBezTo>
                  <a:pt x="2172653" y="901877"/>
                  <a:pt x="2172653" y="901877"/>
                  <a:pt x="2172653" y="900925"/>
                </a:cubicBezTo>
                <a:cubicBezTo>
                  <a:pt x="2172653" y="899972"/>
                  <a:pt x="2172653" y="899972"/>
                  <a:pt x="2172653" y="899020"/>
                </a:cubicBezTo>
                <a:cubicBezTo>
                  <a:pt x="2172653" y="898067"/>
                  <a:pt x="2172653" y="898067"/>
                  <a:pt x="2172653" y="897115"/>
                </a:cubicBezTo>
                <a:cubicBezTo>
                  <a:pt x="2172653" y="897115"/>
                  <a:pt x="2172653" y="896162"/>
                  <a:pt x="2172653" y="896162"/>
                </a:cubicBezTo>
                <a:cubicBezTo>
                  <a:pt x="2172653" y="896162"/>
                  <a:pt x="2172653" y="895210"/>
                  <a:pt x="2172653" y="895210"/>
                </a:cubicBezTo>
                <a:cubicBezTo>
                  <a:pt x="2172653" y="894257"/>
                  <a:pt x="2172653" y="894257"/>
                  <a:pt x="2172653" y="893305"/>
                </a:cubicBezTo>
                <a:cubicBezTo>
                  <a:pt x="2172653" y="892352"/>
                  <a:pt x="2172653" y="892352"/>
                  <a:pt x="2172653" y="891400"/>
                </a:cubicBezTo>
                <a:cubicBezTo>
                  <a:pt x="2172653" y="890447"/>
                  <a:pt x="2172653" y="890447"/>
                  <a:pt x="2172653" y="889495"/>
                </a:cubicBezTo>
                <a:cubicBezTo>
                  <a:pt x="2172653" y="888542"/>
                  <a:pt x="2172653" y="888542"/>
                  <a:pt x="2172653" y="887590"/>
                </a:cubicBezTo>
                <a:cubicBezTo>
                  <a:pt x="2172653" y="886637"/>
                  <a:pt x="2172653" y="886637"/>
                  <a:pt x="2171700" y="885685"/>
                </a:cubicBezTo>
                <a:cubicBezTo>
                  <a:pt x="2171700" y="884732"/>
                  <a:pt x="2171700" y="884732"/>
                  <a:pt x="2170748" y="883780"/>
                </a:cubicBezTo>
                <a:cubicBezTo>
                  <a:pt x="2170748" y="882827"/>
                  <a:pt x="2169795" y="882827"/>
                  <a:pt x="2169795" y="881875"/>
                </a:cubicBezTo>
                <a:cubicBezTo>
                  <a:pt x="2169795" y="881875"/>
                  <a:pt x="2169795" y="880922"/>
                  <a:pt x="2169795" y="880922"/>
                </a:cubicBezTo>
                <a:cubicBezTo>
                  <a:pt x="2169795" y="880922"/>
                  <a:pt x="2169795" y="880922"/>
                  <a:pt x="2168843" y="879970"/>
                </a:cubicBezTo>
                <a:cubicBezTo>
                  <a:pt x="2168843" y="879970"/>
                  <a:pt x="2167890" y="879017"/>
                  <a:pt x="2167890" y="879017"/>
                </a:cubicBezTo>
                <a:cubicBezTo>
                  <a:pt x="2167890" y="878065"/>
                  <a:pt x="2166938" y="878065"/>
                  <a:pt x="2166938" y="878065"/>
                </a:cubicBezTo>
                <a:cubicBezTo>
                  <a:pt x="2166938" y="878065"/>
                  <a:pt x="2165985" y="877112"/>
                  <a:pt x="2165985" y="877112"/>
                </a:cubicBezTo>
                <a:cubicBezTo>
                  <a:pt x="2165985" y="877112"/>
                  <a:pt x="2165033" y="876160"/>
                  <a:pt x="2165033" y="876160"/>
                </a:cubicBezTo>
                <a:cubicBezTo>
                  <a:pt x="2165033" y="876160"/>
                  <a:pt x="2165033" y="876160"/>
                  <a:pt x="2165033" y="876160"/>
                </a:cubicBezTo>
                <a:lnTo>
                  <a:pt x="2265045" y="699947"/>
                </a:lnTo>
                <a:close/>
                <a:moveTo>
                  <a:pt x="1747838" y="1112380"/>
                </a:moveTo>
                <a:cubicBezTo>
                  <a:pt x="1747838" y="1113332"/>
                  <a:pt x="1747838" y="1113332"/>
                  <a:pt x="1747838" y="1112380"/>
                </a:cubicBezTo>
                <a:cubicBezTo>
                  <a:pt x="1747838" y="1113332"/>
                  <a:pt x="1747838" y="1113332"/>
                  <a:pt x="1747838" y="1114285"/>
                </a:cubicBezTo>
                <a:cubicBezTo>
                  <a:pt x="1747838" y="1115237"/>
                  <a:pt x="1747838" y="1115237"/>
                  <a:pt x="1748790" y="1116190"/>
                </a:cubicBezTo>
                <a:cubicBezTo>
                  <a:pt x="1748790" y="1117142"/>
                  <a:pt x="1748790" y="1117142"/>
                  <a:pt x="1749743" y="1118095"/>
                </a:cubicBezTo>
                <a:cubicBezTo>
                  <a:pt x="1749743" y="1119047"/>
                  <a:pt x="1750695" y="1119047"/>
                  <a:pt x="1750695" y="1120000"/>
                </a:cubicBezTo>
                <a:cubicBezTo>
                  <a:pt x="1750695" y="1120000"/>
                  <a:pt x="1750695" y="1120952"/>
                  <a:pt x="1750695" y="1120952"/>
                </a:cubicBezTo>
                <a:cubicBezTo>
                  <a:pt x="1750695" y="1120952"/>
                  <a:pt x="1750695" y="1120952"/>
                  <a:pt x="1751648" y="1121905"/>
                </a:cubicBezTo>
                <a:cubicBezTo>
                  <a:pt x="1751648" y="1121905"/>
                  <a:pt x="1752600" y="1122857"/>
                  <a:pt x="1752600" y="1122857"/>
                </a:cubicBezTo>
                <a:cubicBezTo>
                  <a:pt x="1752600" y="1123810"/>
                  <a:pt x="1753553" y="1123810"/>
                  <a:pt x="1753553" y="1123810"/>
                </a:cubicBezTo>
                <a:cubicBezTo>
                  <a:pt x="1753553" y="1123810"/>
                  <a:pt x="1754505" y="1124762"/>
                  <a:pt x="1754505" y="1124762"/>
                </a:cubicBezTo>
                <a:cubicBezTo>
                  <a:pt x="1754505" y="1124762"/>
                  <a:pt x="1755458" y="1125715"/>
                  <a:pt x="1755458" y="1125715"/>
                </a:cubicBezTo>
                <a:cubicBezTo>
                  <a:pt x="1755458" y="1125715"/>
                  <a:pt x="1756410" y="1126667"/>
                  <a:pt x="1756410" y="1126667"/>
                </a:cubicBezTo>
                <a:cubicBezTo>
                  <a:pt x="1756410" y="1126667"/>
                  <a:pt x="1757363" y="1127620"/>
                  <a:pt x="1757363" y="1127620"/>
                </a:cubicBezTo>
                <a:cubicBezTo>
                  <a:pt x="1757363" y="1127620"/>
                  <a:pt x="1758315" y="1128572"/>
                  <a:pt x="1758315" y="1128572"/>
                </a:cubicBezTo>
                <a:cubicBezTo>
                  <a:pt x="1758315" y="1128572"/>
                  <a:pt x="1758315" y="1128572"/>
                  <a:pt x="1759268" y="1129525"/>
                </a:cubicBezTo>
                <a:cubicBezTo>
                  <a:pt x="1759268" y="1129525"/>
                  <a:pt x="1760220" y="1129525"/>
                  <a:pt x="1760220" y="1129525"/>
                </a:cubicBezTo>
                <a:cubicBezTo>
                  <a:pt x="1761173" y="1129525"/>
                  <a:pt x="1761173" y="1130477"/>
                  <a:pt x="1762125" y="1130477"/>
                </a:cubicBezTo>
                <a:cubicBezTo>
                  <a:pt x="1763078" y="1130477"/>
                  <a:pt x="1763078" y="1130477"/>
                  <a:pt x="1764030" y="1131430"/>
                </a:cubicBezTo>
                <a:cubicBezTo>
                  <a:pt x="1764983" y="1131430"/>
                  <a:pt x="1764983" y="1131430"/>
                  <a:pt x="1765935" y="1132382"/>
                </a:cubicBezTo>
                <a:cubicBezTo>
                  <a:pt x="1765935" y="1132382"/>
                  <a:pt x="1766888" y="1132382"/>
                  <a:pt x="1767840" y="1132382"/>
                </a:cubicBezTo>
                <a:cubicBezTo>
                  <a:pt x="1768793" y="1132382"/>
                  <a:pt x="1768793" y="1132382"/>
                  <a:pt x="1769745" y="1132382"/>
                </a:cubicBezTo>
                <a:cubicBezTo>
                  <a:pt x="1770698" y="1132382"/>
                  <a:pt x="1770698" y="1132382"/>
                  <a:pt x="1771650" y="1132382"/>
                </a:cubicBezTo>
                <a:cubicBezTo>
                  <a:pt x="1772603" y="1132382"/>
                  <a:pt x="1772603" y="1132382"/>
                  <a:pt x="1773555" y="1132382"/>
                </a:cubicBezTo>
                <a:cubicBezTo>
                  <a:pt x="1773555" y="1132382"/>
                  <a:pt x="1774508" y="1132382"/>
                  <a:pt x="1774508" y="1132382"/>
                </a:cubicBezTo>
                <a:cubicBezTo>
                  <a:pt x="1774508" y="1132382"/>
                  <a:pt x="1775460" y="1132382"/>
                  <a:pt x="1775460" y="1132382"/>
                </a:cubicBezTo>
                <a:cubicBezTo>
                  <a:pt x="1776413" y="1132382"/>
                  <a:pt x="1776413" y="1132382"/>
                  <a:pt x="1777365" y="1132382"/>
                </a:cubicBezTo>
                <a:cubicBezTo>
                  <a:pt x="1778318" y="1132382"/>
                  <a:pt x="1778318" y="1132382"/>
                  <a:pt x="1779270" y="1132382"/>
                </a:cubicBezTo>
                <a:cubicBezTo>
                  <a:pt x="1780223" y="1132382"/>
                  <a:pt x="1780223" y="1132382"/>
                  <a:pt x="1781175" y="1132382"/>
                </a:cubicBezTo>
                <a:cubicBezTo>
                  <a:pt x="1782128" y="1132382"/>
                  <a:pt x="1782128" y="1132382"/>
                  <a:pt x="1783080" y="1132382"/>
                </a:cubicBezTo>
                <a:cubicBezTo>
                  <a:pt x="1783080" y="1132382"/>
                  <a:pt x="1783080" y="1132382"/>
                  <a:pt x="1783080" y="1132382"/>
                </a:cubicBezTo>
                <a:lnTo>
                  <a:pt x="1882140" y="1304785"/>
                </a:lnTo>
                <a:cubicBezTo>
                  <a:pt x="1882140" y="1304785"/>
                  <a:pt x="1882140" y="1304785"/>
                  <a:pt x="1882140" y="1304785"/>
                </a:cubicBezTo>
                <a:cubicBezTo>
                  <a:pt x="1882140" y="1304785"/>
                  <a:pt x="1881188" y="1305737"/>
                  <a:pt x="1881188" y="1305737"/>
                </a:cubicBezTo>
                <a:cubicBezTo>
                  <a:pt x="1881188" y="1305737"/>
                  <a:pt x="1880235" y="1306690"/>
                  <a:pt x="1880235" y="1306690"/>
                </a:cubicBezTo>
                <a:cubicBezTo>
                  <a:pt x="1880235" y="1306690"/>
                  <a:pt x="1879283" y="1307642"/>
                  <a:pt x="1879283" y="1307642"/>
                </a:cubicBezTo>
                <a:cubicBezTo>
                  <a:pt x="1879283" y="1307642"/>
                  <a:pt x="1878330" y="1308595"/>
                  <a:pt x="1878330" y="1308595"/>
                </a:cubicBezTo>
                <a:cubicBezTo>
                  <a:pt x="1878330" y="1308595"/>
                  <a:pt x="1878330" y="1308595"/>
                  <a:pt x="1877378" y="1309547"/>
                </a:cubicBezTo>
                <a:cubicBezTo>
                  <a:pt x="1877378" y="1309547"/>
                  <a:pt x="1877378" y="1310500"/>
                  <a:pt x="1877378" y="1310500"/>
                </a:cubicBezTo>
                <a:cubicBezTo>
                  <a:pt x="1877378" y="1311452"/>
                  <a:pt x="1876425" y="1311452"/>
                  <a:pt x="1876425" y="1312405"/>
                </a:cubicBezTo>
                <a:cubicBezTo>
                  <a:pt x="1876425" y="1313357"/>
                  <a:pt x="1876425" y="1313357"/>
                  <a:pt x="1875473" y="1314310"/>
                </a:cubicBezTo>
                <a:cubicBezTo>
                  <a:pt x="1875473" y="1315262"/>
                  <a:pt x="1875473" y="1315262"/>
                  <a:pt x="1874520" y="1316215"/>
                </a:cubicBezTo>
                <a:cubicBezTo>
                  <a:pt x="1874520" y="1316215"/>
                  <a:pt x="1874520" y="1317167"/>
                  <a:pt x="1874520" y="1318120"/>
                </a:cubicBezTo>
                <a:cubicBezTo>
                  <a:pt x="1874520" y="1319072"/>
                  <a:pt x="1874520" y="1319072"/>
                  <a:pt x="1874520" y="1320025"/>
                </a:cubicBezTo>
                <a:cubicBezTo>
                  <a:pt x="1874520" y="1320977"/>
                  <a:pt x="1874520" y="1320977"/>
                  <a:pt x="1874520" y="1321930"/>
                </a:cubicBezTo>
                <a:cubicBezTo>
                  <a:pt x="1874520" y="1322882"/>
                  <a:pt x="1874520" y="1322882"/>
                  <a:pt x="1874520" y="1323835"/>
                </a:cubicBezTo>
                <a:cubicBezTo>
                  <a:pt x="1874520" y="1323835"/>
                  <a:pt x="1874520" y="1324787"/>
                  <a:pt x="1874520" y="1324787"/>
                </a:cubicBezTo>
                <a:cubicBezTo>
                  <a:pt x="1874520" y="1324787"/>
                  <a:pt x="1874520" y="1325740"/>
                  <a:pt x="1874520" y="1325740"/>
                </a:cubicBezTo>
                <a:cubicBezTo>
                  <a:pt x="1874520" y="1326692"/>
                  <a:pt x="1874520" y="1326692"/>
                  <a:pt x="1874520" y="1327645"/>
                </a:cubicBezTo>
                <a:cubicBezTo>
                  <a:pt x="1874520" y="1328597"/>
                  <a:pt x="1874520" y="1328597"/>
                  <a:pt x="1874520" y="1329550"/>
                </a:cubicBezTo>
                <a:cubicBezTo>
                  <a:pt x="1874520" y="1330502"/>
                  <a:pt x="1874520" y="1330502"/>
                  <a:pt x="1874520" y="1331455"/>
                </a:cubicBezTo>
                <a:cubicBezTo>
                  <a:pt x="1874520" y="1332407"/>
                  <a:pt x="1874520" y="1332407"/>
                  <a:pt x="1874520" y="1333360"/>
                </a:cubicBezTo>
                <a:cubicBezTo>
                  <a:pt x="1874520" y="1334312"/>
                  <a:pt x="1874520" y="1334312"/>
                  <a:pt x="1875473" y="1335265"/>
                </a:cubicBezTo>
                <a:cubicBezTo>
                  <a:pt x="1875473" y="1336217"/>
                  <a:pt x="1875473" y="1336217"/>
                  <a:pt x="1876425" y="1337170"/>
                </a:cubicBezTo>
                <a:cubicBezTo>
                  <a:pt x="1876425" y="1338122"/>
                  <a:pt x="1877378" y="1338122"/>
                  <a:pt x="1877378" y="1339075"/>
                </a:cubicBezTo>
                <a:cubicBezTo>
                  <a:pt x="1877378" y="1339075"/>
                  <a:pt x="1877378" y="1340027"/>
                  <a:pt x="1877378" y="1340027"/>
                </a:cubicBezTo>
                <a:cubicBezTo>
                  <a:pt x="1877378" y="1340027"/>
                  <a:pt x="1877378" y="1340027"/>
                  <a:pt x="1878330" y="1340980"/>
                </a:cubicBezTo>
                <a:cubicBezTo>
                  <a:pt x="1878330" y="1340980"/>
                  <a:pt x="1879283" y="1341932"/>
                  <a:pt x="1879283" y="1341932"/>
                </a:cubicBezTo>
                <a:cubicBezTo>
                  <a:pt x="1879283" y="1342885"/>
                  <a:pt x="1880235" y="1342885"/>
                  <a:pt x="1880235" y="1342885"/>
                </a:cubicBezTo>
                <a:cubicBezTo>
                  <a:pt x="1880235" y="1342885"/>
                  <a:pt x="1881188" y="1343837"/>
                  <a:pt x="1881188" y="1343837"/>
                </a:cubicBezTo>
                <a:cubicBezTo>
                  <a:pt x="1881188" y="1343837"/>
                  <a:pt x="1882140" y="1344790"/>
                  <a:pt x="1882140" y="1344790"/>
                </a:cubicBezTo>
                <a:cubicBezTo>
                  <a:pt x="1882140" y="1344790"/>
                  <a:pt x="1882140" y="1344790"/>
                  <a:pt x="1882140" y="1344790"/>
                </a:cubicBezTo>
                <a:lnTo>
                  <a:pt x="1781175" y="1514335"/>
                </a:lnTo>
                <a:cubicBezTo>
                  <a:pt x="1781175" y="1514335"/>
                  <a:pt x="1781175" y="1514335"/>
                  <a:pt x="1781175" y="1514335"/>
                </a:cubicBezTo>
                <a:cubicBezTo>
                  <a:pt x="1781175" y="1514335"/>
                  <a:pt x="1780223" y="1514335"/>
                  <a:pt x="1780223" y="1514335"/>
                </a:cubicBezTo>
                <a:cubicBezTo>
                  <a:pt x="1779270" y="1514335"/>
                  <a:pt x="1779270" y="1514335"/>
                  <a:pt x="1778318" y="1514335"/>
                </a:cubicBezTo>
                <a:cubicBezTo>
                  <a:pt x="1777365" y="1514335"/>
                  <a:pt x="1777365" y="1514335"/>
                  <a:pt x="1776413" y="1514335"/>
                </a:cubicBezTo>
                <a:cubicBezTo>
                  <a:pt x="1775460" y="1514335"/>
                  <a:pt x="1775460" y="1514335"/>
                  <a:pt x="1774508" y="1514335"/>
                </a:cubicBezTo>
                <a:cubicBezTo>
                  <a:pt x="1774508" y="1514335"/>
                  <a:pt x="1773555" y="1514335"/>
                  <a:pt x="1773555" y="1514335"/>
                </a:cubicBezTo>
                <a:cubicBezTo>
                  <a:pt x="1773555" y="1514335"/>
                  <a:pt x="1772603" y="1514335"/>
                  <a:pt x="1772603" y="1514335"/>
                </a:cubicBezTo>
                <a:cubicBezTo>
                  <a:pt x="1771650" y="1514335"/>
                  <a:pt x="1771650" y="1514335"/>
                  <a:pt x="1770698" y="1514335"/>
                </a:cubicBezTo>
                <a:cubicBezTo>
                  <a:pt x="1769745" y="1514335"/>
                  <a:pt x="1769745" y="1514335"/>
                  <a:pt x="1768793" y="1514335"/>
                </a:cubicBezTo>
                <a:cubicBezTo>
                  <a:pt x="1767840" y="1514335"/>
                  <a:pt x="1767840" y="1514335"/>
                  <a:pt x="1766888" y="1514335"/>
                </a:cubicBezTo>
                <a:cubicBezTo>
                  <a:pt x="1765935" y="1514335"/>
                  <a:pt x="1765935" y="1514335"/>
                  <a:pt x="1765935" y="1514335"/>
                </a:cubicBezTo>
                <a:cubicBezTo>
                  <a:pt x="1764983" y="1514335"/>
                  <a:pt x="1764983" y="1514335"/>
                  <a:pt x="1764030" y="1515287"/>
                </a:cubicBezTo>
                <a:cubicBezTo>
                  <a:pt x="1763078" y="1515287"/>
                  <a:pt x="1763078" y="1515287"/>
                  <a:pt x="1762125" y="1516240"/>
                </a:cubicBezTo>
                <a:cubicBezTo>
                  <a:pt x="1761173" y="1516240"/>
                  <a:pt x="1761173" y="1517192"/>
                  <a:pt x="1760220" y="1517192"/>
                </a:cubicBezTo>
                <a:cubicBezTo>
                  <a:pt x="1760220" y="1517192"/>
                  <a:pt x="1759268" y="1517192"/>
                  <a:pt x="1759268" y="1517192"/>
                </a:cubicBezTo>
                <a:cubicBezTo>
                  <a:pt x="1759268" y="1517192"/>
                  <a:pt x="1759268" y="1517192"/>
                  <a:pt x="1758315" y="1518145"/>
                </a:cubicBezTo>
                <a:cubicBezTo>
                  <a:pt x="1758315" y="1518145"/>
                  <a:pt x="1757363" y="1519097"/>
                  <a:pt x="1757363" y="1519097"/>
                </a:cubicBezTo>
                <a:cubicBezTo>
                  <a:pt x="1756410" y="1519097"/>
                  <a:pt x="1756410" y="1520050"/>
                  <a:pt x="1756410" y="1520050"/>
                </a:cubicBezTo>
                <a:cubicBezTo>
                  <a:pt x="1756410" y="1520050"/>
                  <a:pt x="1755458" y="1521002"/>
                  <a:pt x="1755458" y="1521002"/>
                </a:cubicBezTo>
                <a:cubicBezTo>
                  <a:pt x="1755458" y="1521002"/>
                  <a:pt x="1754505" y="1521955"/>
                  <a:pt x="1754505" y="1521955"/>
                </a:cubicBezTo>
                <a:cubicBezTo>
                  <a:pt x="1754505" y="1521955"/>
                  <a:pt x="1753553" y="1522907"/>
                  <a:pt x="1753553" y="1522907"/>
                </a:cubicBezTo>
                <a:cubicBezTo>
                  <a:pt x="1753553" y="1522907"/>
                  <a:pt x="1752600" y="1523860"/>
                  <a:pt x="1752600" y="1523860"/>
                </a:cubicBezTo>
                <a:cubicBezTo>
                  <a:pt x="1752600" y="1523860"/>
                  <a:pt x="1751648" y="1524812"/>
                  <a:pt x="1751648" y="1524812"/>
                </a:cubicBezTo>
                <a:cubicBezTo>
                  <a:pt x="1751648" y="1524812"/>
                  <a:pt x="1751648" y="1524812"/>
                  <a:pt x="1750695" y="1525765"/>
                </a:cubicBezTo>
                <a:cubicBezTo>
                  <a:pt x="1750695" y="1525765"/>
                  <a:pt x="1750695" y="1526717"/>
                  <a:pt x="1750695" y="1526717"/>
                </a:cubicBezTo>
                <a:cubicBezTo>
                  <a:pt x="1750695" y="1527670"/>
                  <a:pt x="1749743" y="1527670"/>
                  <a:pt x="1749743" y="1528622"/>
                </a:cubicBezTo>
                <a:cubicBezTo>
                  <a:pt x="1749743" y="1529575"/>
                  <a:pt x="1749743" y="1529575"/>
                  <a:pt x="1748790" y="1530527"/>
                </a:cubicBezTo>
                <a:cubicBezTo>
                  <a:pt x="1747838" y="1531480"/>
                  <a:pt x="1748790" y="1531480"/>
                  <a:pt x="1747838" y="1532432"/>
                </a:cubicBezTo>
                <a:cubicBezTo>
                  <a:pt x="1747838" y="1533385"/>
                  <a:pt x="1747838" y="1533385"/>
                  <a:pt x="1747838" y="1534337"/>
                </a:cubicBezTo>
                <a:cubicBezTo>
                  <a:pt x="1747838" y="1534337"/>
                  <a:pt x="1747838" y="1534337"/>
                  <a:pt x="1747838" y="1534337"/>
                </a:cubicBezTo>
                <a:lnTo>
                  <a:pt x="1548765" y="1534337"/>
                </a:lnTo>
                <a:cubicBezTo>
                  <a:pt x="1548765" y="1534337"/>
                  <a:pt x="1548765" y="1534337"/>
                  <a:pt x="1548765" y="1534337"/>
                </a:cubicBezTo>
                <a:cubicBezTo>
                  <a:pt x="1548765" y="1533385"/>
                  <a:pt x="1548765" y="1533385"/>
                  <a:pt x="1548765" y="1532432"/>
                </a:cubicBezTo>
                <a:cubicBezTo>
                  <a:pt x="1548765" y="1531480"/>
                  <a:pt x="1548765" y="1531480"/>
                  <a:pt x="1547813" y="1530527"/>
                </a:cubicBezTo>
                <a:cubicBezTo>
                  <a:pt x="1547813" y="1529575"/>
                  <a:pt x="1547813" y="1529575"/>
                  <a:pt x="1546860" y="1528622"/>
                </a:cubicBezTo>
                <a:cubicBezTo>
                  <a:pt x="1546860" y="1527670"/>
                  <a:pt x="1545908" y="1527670"/>
                  <a:pt x="1545908" y="1526717"/>
                </a:cubicBezTo>
                <a:cubicBezTo>
                  <a:pt x="1545908" y="1526717"/>
                  <a:pt x="1545908" y="1525765"/>
                  <a:pt x="1545908" y="1525765"/>
                </a:cubicBezTo>
                <a:cubicBezTo>
                  <a:pt x="1545908" y="1525765"/>
                  <a:pt x="1545908" y="1525765"/>
                  <a:pt x="1544955" y="1524812"/>
                </a:cubicBezTo>
                <a:cubicBezTo>
                  <a:pt x="1544955" y="1524812"/>
                  <a:pt x="1544003" y="1523860"/>
                  <a:pt x="1544003" y="1523860"/>
                </a:cubicBezTo>
                <a:cubicBezTo>
                  <a:pt x="1544003" y="1522907"/>
                  <a:pt x="1543050" y="1522907"/>
                  <a:pt x="1543050" y="1522907"/>
                </a:cubicBezTo>
                <a:cubicBezTo>
                  <a:pt x="1543050" y="1522907"/>
                  <a:pt x="1542098" y="1521955"/>
                  <a:pt x="1542098" y="1521955"/>
                </a:cubicBezTo>
                <a:cubicBezTo>
                  <a:pt x="1542098" y="1521955"/>
                  <a:pt x="1541145" y="1521002"/>
                  <a:pt x="1541145" y="1521002"/>
                </a:cubicBezTo>
                <a:cubicBezTo>
                  <a:pt x="1541145" y="1521002"/>
                  <a:pt x="1540193" y="1520050"/>
                  <a:pt x="1540193" y="1520050"/>
                </a:cubicBezTo>
                <a:cubicBezTo>
                  <a:pt x="1540193" y="1520050"/>
                  <a:pt x="1539240" y="1519097"/>
                  <a:pt x="1539240" y="1519097"/>
                </a:cubicBezTo>
                <a:cubicBezTo>
                  <a:pt x="1539240" y="1519097"/>
                  <a:pt x="1538288" y="1518145"/>
                  <a:pt x="1538288" y="1518145"/>
                </a:cubicBezTo>
                <a:cubicBezTo>
                  <a:pt x="1538288" y="1518145"/>
                  <a:pt x="1538288" y="1518145"/>
                  <a:pt x="1537335" y="1517192"/>
                </a:cubicBezTo>
                <a:cubicBezTo>
                  <a:pt x="1537335" y="1517192"/>
                  <a:pt x="1536383" y="1517192"/>
                  <a:pt x="1536383" y="1517192"/>
                </a:cubicBezTo>
                <a:cubicBezTo>
                  <a:pt x="1535430" y="1517192"/>
                  <a:pt x="1535430" y="1516240"/>
                  <a:pt x="1534478" y="1516240"/>
                </a:cubicBezTo>
                <a:cubicBezTo>
                  <a:pt x="1533525" y="1516240"/>
                  <a:pt x="1533525" y="1516240"/>
                  <a:pt x="1532573" y="1515287"/>
                </a:cubicBezTo>
                <a:cubicBezTo>
                  <a:pt x="1531620" y="1515287"/>
                  <a:pt x="1531620" y="1515287"/>
                  <a:pt x="1530668" y="1514335"/>
                </a:cubicBezTo>
                <a:cubicBezTo>
                  <a:pt x="1530668" y="1514335"/>
                  <a:pt x="1529715" y="1514335"/>
                  <a:pt x="1529715" y="1514335"/>
                </a:cubicBezTo>
                <a:cubicBezTo>
                  <a:pt x="1528763" y="1514335"/>
                  <a:pt x="1528763" y="1514335"/>
                  <a:pt x="1527810" y="1514335"/>
                </a:cubicBezTo>
                <a:cubicBezTo>
                  <a:pt x="1526858" y="1514335"/>
                  <a:pt x="1526858" y="1514335"/>
                  <a:pt x="1525905" y="1514335"/>
                </a:cubicBezTo>
                <a:cubicBezTo>
                  <a:pt x="1524953" y="1514335"/>
                  <a:pt x="1524953" y="1514335"/>
                  <a:pt x="1524000" y="1514335"/>
                </a:cubicBezTo>
                <a:cubicBezTo>
                  <a:pt x="1524000" y="1514335"/>
                  <a:pt x="1523048" y="1514335"/>
                  <a:pt x="1523048" y="1514335"/>
                </a:cubicBezTo>
                <a:cubicBezTo>
                  <a:pt x="1523048" y="1514335"/>
                  <a:pt x="1522095" y="1514335"/>
                  <a:pt x="1522095" y="1514335"/>
                </a:cubicBezTo>
                <a:cubicBezTo>
                  <a:pt x="1521143" y="1514335"/>
                  <a:pt x="1521143" y="1514335"/>
                  <a:pt x="1520190" y="1514335"/>
                </a:cubicBezTo>
                <a:cubicBezTo>
                  <a:pt x="1519238" y="1514335"/>
                  <a:pt x="1519238" y="1514335"/>
                  <a:pt x="1518285" y="1514335"/>
                </a:cubicBezTo>
                <a:cubicBezTo>
                  <a:pt x="1517333" y="1514335"/>
                  <a:pt x="1517333" y="1514335"/>
                  <a:pt x="1516380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cubicBezTo>
                  <a:pt x="1515428" y="1514335"/>
                  <a:pt x="1515428" y="1514335"/>
                  <a:pt x="1515428" y="1514335"/>
                </a:cubicBezTo>
                <a:lnTo>
                  <a:pt x="1416368" y="1341932"/>
                </a:lnTo>
                <a:cubicBezTo>
                  <a:pt x="1416368" y="1341932"/>
                  <a:pt x="1416368" y="1341932"/>
                  <a:pt x="1416368" y="1341932"/>
                </a:cubicBezTo>
                <a:cubicBezTo>
                  <a:pt x="1416368" y="1341932"/>
                  <a:pt x="1417320" y="1340980"/>
                  <a:pt x="1417320" y="1340980"/>
                </a:cubicBezTo>
                <a:cubicBezTo>
                  <a:pt x="1417320" y="1340980"/>
                  <a:pt x="1418273" y="1340027"/>
                  <a:pt x="1418273" y="1340027"/>
                </a:cubicBezTo>
                <a:cubicBezTo>
                  <a:pt x="1418273" y="1340027"/>
                  <a:pt x="1419225" y="1339075"/>
                  <a:pt x="1419225" y="1339075"/>
                </a:cubicBezTo>
                <a:cubicBezTo>
                  <a:pt x="1419225" y="1339075"/>
                  <a:pt x="1420178" y="1338122"/>
                  <a:pt x="1420178" y="1338122"/>
                </a:cubicBezTo>
                <a:cubicBezTo>
                  <a:pt x="1420178" y="1338122"/>
                  <a:pt x="1420178" y="1338122"/>
                  <a:pt x="1421130" y="1337170"/>
                </a:cubicBezTo>
                <a:cubicBezTo>
                  <a:pt x="1421130" y="1337170"/>
                  <a:pt x="1421130" y="1336217"/>
                  <a:pt x="1421130" y="1336217"/>
                </a:cubicBezTo>
                <a:cubicBezTo>
                  <a:pt x="1421130" y="1335265"/>
                  <a:pt x="1422083" y="1335265"/>
                  <a:pt x="1422083" y="1334312"/>
                </a:cubicBezTo>
                <a:cubicBezTo>
                  <a:pt x="1422083" y="1333360"/>
                  <a:pt x="1422083" y="1333360"/>
                  <a:pt x="1423035" y="1332407"/>
                </a:cubicBezTo>
                <a:cubicBezTo>
                  <a:pt x="1423035" y="1331455"/>
                  <a:pt x="1423035" y="1331455"/>
                  <a:pt x="1423988" y="1330502"/>
                </a:cubicBezTo>
                <a:cubicBezTo>
                  <a:pt x="1423988" y="1330502"/>
                  <a:pt x="1423988" y="1329550"/>
                  <a:pt x="1423988" y="1328597"/>
                </a:cubicBezTo>
                <a:cubicBezTo>
                  <a:pt x="1423988" y="1327645"/>
                  <a:pt x="1423988" y="1327645"/>
                  <a:pt x="1423988" y="1326692"/>
                </a:cubicBezTo>
                <a:cubicBezTo>
                  <a:pt x="1423988" y="1325740"/>
                  <a:pt x="1423988" y="1325740"/>
                  <a:pt x="1423988" y="1324787"/>
                </a:cubicBezTo>
                <a:cubicBezTo>
                  <a:pt x="1423988" y="1323835"/>
                  <a:pt x="1423988" y="1323835"/>
                  <a:pt x="1423988" y="1322882"/>
                </a:cubicBezTo>
                <a:cubicBezTo>
                  <a:pt x="1423988" y="1322882"/>
                  <a:pt x="1423988" y="1321930"/>
                  <a:pt x="1423988" y="1321930"/>
                </a:cubicBezTo>
                <a:cubicBezTo>
                  <a:pt x="1423988" y="1321930"/>
                  <a:pt x="1423988" y="1320977"/>
                  <a:pt x="1423988" y="1320977"/>
                </a:cubicBezTo>
                <a:cubicBezTo>
                  <a:pt x="1423988" y="1320025"/>
                  <a:pt x="1423988" y="1320025"/>
                  <a:pt x="1423988" y="1319072"/>
                </a:cubicBezTo>
                <a:cubicBezTo>
                  <a:pt x="1423988" y="1318120"/>
                  <a:pt x="1423988" y="1318120"/>
                  <a:pt x="1423988" y="1317167"/>
                </a:cubicBezTo>
                <a:cubicBezTo>
                  <a:pt x="1423988" y="1316215"/>
                  <a:pt x="1423988" y="1316215"/>
                  <a:pt x="1423988" y="1315262"/>
                </a:cubicBezTo>
                <a:cubicBezTo>
                  <a:pt x="1423988" y="1314310"/>
                  <a:pt x="1423988" y="1314310"/>
                  <a:pt x="1423988" y="1313357"/>
                </a:cubicBezTo>
                <a:cubicBezTo>
                  <a:pt x="1423988" y="1312405"/>
                  <a:pt x="1423988" y="1312405"/>
                  <a:pt x="1423035" y="1311452"/>
                </a:cubicBezTo>
                <a:cubicBezTo>
                  <a:pt x="1423035" y="1310500"/>
                  <a:pt x="1423035" y="1310500"/>
                  <a:pt x="1422083" y="1309547"/>
                </a:cubicBezTo>
                <a:cubicBezTo>
                  <a:pt x="1422083" y="1308595"/>
                  <a:pt x="1421130" y="1308595"/>
                  <a:pt x="1421130" y="1307642"/>
                </a:cubicBezTo>
                <a:cubicBezTo>
                  <a:pt x="1421130" y="1307642"/>
                  <a:pt x="1421130" y="1306690"/>
                  <a:pt x="1421130" y="1306690"/>
                </a:cubicBezTo>
                <a:cubicBezTo>
                  <a:pt x="1421130" y="1306690"/>
                  <a:pt x="1421130" y="1306690"/>
                  <a:pt x="1420178" y="1305737"/>
                </a:cubicBezTo>
                <a:cubicBezTo>
                  <a:pt x="1420178" y="1305737"/>
                  <a:pt x="1419225" y="1304785"/>
                  <a:pt x="1419225" y="1304785"/>
                </a:cubicBezTo>
                <a:cubicBezTo>
                  <a:pt x="1419225" y="1303832"/>
                  <a:pt x="1418273" y="1303832"/>
                  <a:pt x="1418273" y="1303832"/>
                </a:cubicBezTo>
                <a:cubicBezTo>
                  <a:pt x="1418273" y="1303832"/>
                  <a:pt x="1417320" y="1302880"/>
                  <a:pt x="1417320" y="1302880"/>
                </a:cubicBezTo>
                <a:cubicBezTo>
                  <a:pt x="1417320" y="1302880"/>
                  <a:pt x="1416368" y="1301927"/>
                  <a:pt x="1416368" y="1301927"/>
                </a:cubicBezTo>
                <a:cubicBezTo>
                  <a:pt x="1416368" y="1301927"/>
                  <a:pt x="1416368" y="1301927"/>
                  <a:pt x="1416368" y="1301927"/>
                </a:cubicBezTo>
                <a:lnTo>
                  <a:pt x="1515428" y="1129525"/>
                </a:lnTo>
                <a:cubicBezTo>
                  <a:pt x="1515428" y="1129525"/>
                  <a:pt x="1515428" y="1129525"/>
                  <a:pt x="1515428" y="1129525"/>
                </a:cubicBezTo>
                <a:cubicBezTo>
                  <a:pt x="1515428" y="1129525"/>
                  <a:pt x="1516380" y="1129525"/>
                  <a:pt x="1517333" y="1129525"/>
                </a:cubicBezTo>
                <a:cubicBezTo>
                  <a:pt x="1518285" y="1129525"/>
                  <a:pt x="1518285" y="1129525"/>
                  <a:pt x="1519238" y="1129525"/>
                </a:cubicBezTo>
                <a:cubicBezTo>
                  <a:pt x="1520190" y="1129525"/>
                  <a:pt x="1520190" y="1129525"/>
                  <a:pt x="1521143" y="1129525"/>
                </a:cubicBezTo>
                <a:cubicBezTo>
                  <a:pt x="1522095" y="1129525"/>
                  <a:pt x="1522095" y="1129525"/>
                  <a:pt x="1523048" y="1129525"/>
                </a:cubicBezTo>
                <a:cubicBezTo>
                  <a:pt x="1523048" y="1129525"/>
                  <a:pt x="1524000" y="1129525"/>
                  <a:pt x="1524000" y="1129525"/>
                </a:cubicBezTo>
                <a:cubicBezTo>
                  <a:pt x="1524000" y="1129525"/>
                  <a:pt x="1524953" y="1129525"/>
                  <a:pt x="1524953" y="1129525"/>
                </a:cubicBezTo>
                <a:cubicBezTo>
                  <a:pt x="1525905" y="1129525"/>
                  <a:pt x="1525905" y="1129525"/>
                  <a:pt x="1526858" y="1129525"/>
                </a:cubicBezTo>
                <a:cubicBezTo>
                  <a:pt x="1527810" y="1129525"/>
                  <a:pt x="1527810" y="1129525"/>
                  <a:pt x="1528763" y="1129525"/>
                </a:cubicBezTo>
                <a:cubicBezTo>
                  <a:pt x="1529715" y="1129525"/>
                  <a:pt x="1529715" y="1129525"/>
                  <a:pt x="1530668" y="1129525"/>
                </a:cubicBezTo>
                <a:cubicBezTo>
                  <a:pt x="1531620" y="1129525"/>
                  <a:pt x="1531620" y="1129525"/>
                  <a:pt x="1532573" y="1129525"/>
                </a:cubicBezTo>
                <a:cubicBezTo>
                  <a:pt x="1533525" y="1129525"/>
                  <a:pt x="1533525" y="1129525"/>
                  <a:pt x="1534478" y="1128572"/>
                </a:cubicBezTo>
                <a:cubicBezTo>
                  <a:pt x="1535430" y="1128572"/>
                  <a:pt x="1535430" y="1128572"/>
                  <a:pt x="1536383" y="1127620"/>
                </a:cubicBezTo>
                <a:cubicBezTo>
                  <a:pt x="1537335" y="1127620"/>
                  <a:pt x="1537335" y="1126667"/>
                  <a:pt x="1538288" y="1126667"/>
                </a:cubicBezTo>
                <a:cubicBezTo>
                  <a:pt x="1538288" y="1126667"/>
                  <a:pt x="1539240" y="1126667"/>
                  <a:pt x="1539240" y="1126667"/>
                </a:cubicBezTo>
                <a:cubicBezTo>
                  <a:pt x="1539240" y="1126667"/>
                  <a:pt x="1539240" y="1126667"/>
                  <a:pt x="1540193" y="1125715"/>
                </a:cubicBezTo>
                <a:cubicBezTo>
                  <a:pt x="1540193" y="1125715"/>
                  <a:pt x="1541145" y="1124762"/>
                  <a:pt x="1541145" y="1124762"/>
                </a:cubicBezTo>
                <a:cubicBezTo>
                  <a:pt x="1542098" y="1124762"/>
                  <a:pt x="1542098" y="1123810"/>
                  <a:pt x="1542098" y="1123810"/>
                </a:cubicBezTo>
                <a:cubicBezTo>
                  <a:pt x="1542098" y="1123810"/>
                  <a:pt x="1543050" y="1122857"/>
                  <a:pt x="1543050" y="1122857"/>
                </a:cubicBezTo>
                <a:cubicBezTo>
                  <a:pt x="1543050" y="1122857"/>
                  <a:pt x="1544003" y="1121905"/>
                  <a:pt x="1544003" y="1121905"/>
                </a:cubicBezTo>
                <a:cubicBezTo>
                  <a:pt x="1544003" y="1121905"/>
                  <a:pt x="1544955" y="1120952"/>
                  <a:pt x="1544955" y="1120952"/>
                </a:cubicBezTo>
                <a:cubicBezTo>
                  <a:pt x="1544955" y="1120952"/>
                  <a:pt x="1545908" y="1120000"/>
                  <a:pt x="1545908" y="1120000"/>
                </a:cubicBezTo>
                <a:cubicBezTo>
                  <a:pt x="1545908" y="1120000"/>
                  <a:pt x="1546860" y="1119047"/>
                  <a:pt x="1546860" y="1119047"/>
                </a:cubicBezTo>
                <a:cubicBezTo>
                  <a:pt x="1546860" y="1119047"/>
                  <a:pt x="1546860" y="1119047"/>
                  <a:pt x="1547813" y="1118095"/>
                </a:cubicBezTo>
                <a:cubicBezTo>
                  <a:pt x="1547813" y="1118095"/>
                  <a:pt x="1547813" y="1117142"/>
                  <a:pt x="1547813" y="1117142"/>
                </a:cubicBezTo>
                <a:cubicBezTo>
                  <a:pt x="1547813" y="1116190"/>
                  <a:pt x="1548765" y="1116190"/>
                  <a:pt x="1548765" y="1115237"/>
                </a:cubicBezTo>
                <a:cubicBezTo>
                  <a:pt x="1548765" y="1114285"/>
                  <a:pt x="1548765" y="1114285"/>
                  <a:pt x="1549718" y="1113332"/>
                </a:cubicBezTo>
                <a:cubicBezTo>
                  <a:pt x="1549718" y="1112380"/>
                  <a:pt x="1549718" y="1112380"/>
                  <a:pt x="1550670" y="1111427"/>
                </a:cubicBezTo>
                <a:cubicBezTo>
                  <a:pt x="1550670" y="1111427"/>
                  <a:pt x="1550670" y="1110475"/>
                  <a:pt x="1550670" y="1109522"/>
                </a:cubicBezTo>
                <a:cubicBezTo>
                  <a:pt x="1550670" y="1109522"/>
                  <a:pt x="1550670" y="1109522"/>
                  <a:pt x="1550670" y="1109522"/>
                </a:cubicBezTo>
                <a:lnTo>
                  <a:pt x="1747838" y="1109522"/>
                </a:lnTo>
                <a:close/>
                <a:moveTo>
                  <a:pt x="1406843" y="1730552"/>
                </a:moveTo>
                <a:cubicBezTo>
                  <a:pt x="1406843" y="1730552"/>
                  <a:pt x="1406843" y="1730552"/>
                  <a:pt x="1406843" y="1730552"/>
                </a:cubicBezTo>
                <a:cubicBezTo>
                  <a:pt x="1405890" y="1730552"/>
                  <a:pt x="1405890" y="1730552"/>
                  <a:pt x="1404938" y="1730552"/>
                </a:cubicBezTo>
                <a:cubicBezTo>
                  <a:pt x="1403985" y="1730552"/>
                  <a:pt x="1403985" y="1730552"/>
                  <a:pt x="1403033" y="1730552"/>
                </a:cubicBezTo>
                <a:cubicBezTo>
                  <a:pt x="1402080" y="1730552"/>
                  <a:pt x="1402080" y="1730552"/>
                  <a:pt x="1401128" y="1730552"/>
                </a:cubicBezTo>
                <a:cubicBezTo>
                  <a:pt x="1400175" y="1730552"/>
                  <a:pt x="1400175" y="1730552"/>
                  <a:pt x="1399223" y="1730552"/>
                </a:cubicBezTo>
                <a:cubicBezTo>
                  <a:pt x="1399223" y="1730552"/>
                  <a:pt x="1398270" y="1730552"/>
                  <a:pt x="1398270" y="1730552"/>
                </a:cubicBezTo>
                <a:cubicBezTo>
                  <a:pt x="1398270" y="1730552"/>
                  <a:pt x="1397318" y="1730552"/>
                  <a:pt x="1397318" y="1730552"/>
                </a:cubicBezTo>
                <a:cubicBezTo>
                  <a:pt x="1396365" y="1730552"/>
                  <a:pt x="1396365" y="1730552"/>
                  <a:pt x="1395413" y="1730552"/>
                </a:cubicBezTo>
                <a:cubicBezTo>
                  <a:pt x="1394460" y="1730552"/>
                  <a:pt x="1394460" y="1730552"/>
                  <a:pt x="1393508" y="1730552"/>
                </a:cubicBezTo>
                <a:cubicBezTo>
                  <a:pt x="1392555" y="1730552"/>
                  <a:pt x="1392555" y="1730552"/>
                  <a:pt x="1391603" y="1730552"/>
                </a:cubicBezTo>
                <a:cubicBezTo>
                  <a:pt x="1390650" y="1730552"/>
                  <a:pt x="1390650" y="1730552"/>
                  <a:pt x="1390650" y="1730552"/>
                </a:cubicBezTo>
                <a:cubicBezTo>
                  <a:pt x="1389698" y="1730552"/>
                  <a:pt x="1389698" y="1730552"/>
                  <a:pt x="1388745" y="1731505"/>
                </a:cubicBezTo>
                <a:cubicBezTo>
                  <a:pt x="1387793" y="1731505"/>
                  <a:pt x="1387793" y="1731505"/>
                  <a:pt x="1386840" y="1732457"/>
                </a:cubicBezTo>
                <a:cubicBezTo>
                  <a:pt x="1385888" y="1732457"/>
                  <a:pt x="1385888" y="1733410"/>
                  <a:pt x="1384935" y="1733410"/>
                </a:cubicBezTo>
                <a:cubicBezTo>
                  <a:pt x="1384935" y="1733410"/>
                  <a:pt x="1383983" y="1733410"/>
                  <a:pt x="1383983" y="1733410"/>
                </a:cubicBezTo>
                <a:cubicBezTo>
                  <a:pt x="1383983" y="1733410"/>
                  <a:pt x="1383983" y="1733410"/>
                  <a:pt x="1383030" y="1734362"/>
                </a:cubicBezTo>
                <a:cubicBezTo>
                  <a:pt x="1383030" y="1734362"/>
                  <a:pt x="1382078" y="1735315"/>
                  <a:pt x="1382078" y="1735315"/>
                </a:cubicBezTo>
                <a:cubicBezTo>
                  <a:pt x="1381125" y="1735315"/>
                  <a:pt x="1381125" y="1736267"/>
                  <a:pt x="1381125" y="1736267"/>
                </a:cubicBezTo>
                <a:cubicBezTo>
                  <a:pt x="1381125" y="1736267"/>
                  <a:pt x="1380173" y="1737220"/>
                  <a:pt x="1380173" y="1737220"/>
                </a:cubicBezTo>
                <a:cubicBezTo>
                  <a:pt x="1380173" y="1737220"/>
                  <a:pt x="1379220" y="1738172"/>
                  <a:pt x="1379220" y="1738172"/>
                </a:cubicBezTo>
                <a:cubicBezTo>
                  <a:pt x="1379220" y="1738172"/>
                  <a:pt x="1378268" y="1739125"/>
                  <a:pt x="1378268" y="1739125"/>
                </a:cubicBezTo>
                <a:cubicBezTo>
                  <a:pt x="1378268" y="1739125"/>
                  <a:pt x="1377315" y="1740077"/>
                  <a:pt x="1377315" y="1740077"/>
                </a:cubicBezTo>
                <a:cubicBezTo>
                  <a:pt x="1377315" y="1740077"/>
                  <a:pt x="1376363" y="1741030"/>
                  <a:pt x="1376363" y="1741030"/>
                </a:cubicBezTo>
                <a:cubicBezTo>
                  <a:pt x="1376363" y="1741030"/>
                  <a:pt x="1376363" y="1741030"/>
                  <a:pt x="1375410" y="1741982"/>
                </a:cubicBezTo>
                <a:cubicBezTo>
                  <a:pt x="1375410" y="1741982"/>
                  <a:pt x="1375410" y="1742935"/>
                  <a:pt x="1375410" y="1742935"/>
                </a:cubicBezTo>
                <a:cubicBezTo>
                  <a:pt x="1375410" y="1743887"/>
                  <a:pt x="1374458" y="1743887"/>
                  <a:pt x="1374458" y="1744840"/>
                </a:cubicBezTo>
                <a:cubicBezTo>
                  <a:pt x="1374458" y="1745792"/>
                  <a:pt x="1374458" y="1745792"/>
                  <a:pt x="1373505" y="1746745"/>
                </a:cubicBezTo>
                <a:cubicBezTo>
                  <a:pt x="1373505" y="1747697"/>
                  <a:pt x="1373505" y="1747697"/>
                  <a:pt x="1372553" y="1748650"/>
                </a:cubicBezTo>
                <a:cubicBezTo>
                  <a:pt x="1372553" y="1748650"/>
                  <a:pt x="1372553" y="1749602"/>
                  <a:pt x="1372553" y="1750555"/>
                </a:cubicBezTo>
                <a:cubicBezTo>
                  <a:pt x="1372553" y="1750555"/>
                  <a:pt x="1372553" y="1750555"/>
                  <a:pt x="1372553" y="1750555"/>
                </a:cubicBezTo>
                <a:lnTo>
                  <a:pt x="1173480" y="1750555"/>
                </a:lnTo>
                <a:cubicBezTo>
                  <a:pt x="1173480" y="1750555"/>
                  <a:pt x="1173480" y="1750555"/>
                  <a:pt x="1173480" y="1750555"/>
                </a:cubicBezTo>
                <a:cubicBezTo>
                  <a:pt x="1173480" y="1749602"/>
                  <a:pt x="1173480" y="1749602"/>
                  <a:pt x="1173480" y="1748650"/>
                </a:cubicBezTo>
                <a:cubicBezTo>
                  <a:pt x="1173480" y="1747697"/>
                  <a:pt x="1173480" y="1747697"/>
                  <a:pt x="1172528" y="1746745"/>
                </a:cubicBezTo>
                <a:cubicBezTo>
                  <a:pt x="1172528" y="1745792"/>
                  <a:pt x="1172528" y="1745792"/>
                  <a:pt x="1171575" y="1744840"/>
                </a:cubicBezTo>
                <a:cubicBezTo>
                  <a:pt x="1171575" y="1743887"/>
                  <a:pt x="1170623" y="1743887"/>
                  <a:pt x="1170623" y="1742935"/>
                </a:cubicBezTo>
                <a:cubicBezTo>
                  <a:pt x="1170623" y="1742935"/>
                  <a:pt x="1170623" y="1741982"/>
                  <a:pt x="1170623" y="1741982"/>
                </a:cubicBezTo>
                <a:cubicBezTo>
                  <a:pt x="1170623" y="1741982"/>
                  <a:pt x="1170623" y="1741982"/>
                  <a:pt x="1169670" y="1741030"/>
                </a:cubicBezTo>
                <a:cubicBezTo>
                  <a:pt x="1169670" y="1741030"/>
                  <a:pt x="1168718" y="1740077"/>
                  <a:pt x="1168718" y="1740077"/>
                </a:cubicBezTo>
                <a:cubicBezTo>
                  <a:pt x="1168718" y="1739125"/>
                  <a:pt x="1167765" y="1739125"/>
                  <a:pt x="1167765" y="1739125"/>
                </a:cubicBezTo>
                <a:cubicBezTo>
                  <a:pt x="1167765" y="1739125"/>
                  <a:pt x="1166813" y="1738172"/>
                  <a:pt x="1166813" y="1738172"/>
                </a:cubicBezTo>
                <a:cubicBezTo>
                  <a:pt x="1166813" y="1738172"/>
                  <a:pt x="1165860" y="1737220"/>
                  <a:pt x="1165860" y="1737220"/>
                </a:cubicBezTo>
                <a:cubicBezTo>
                  <a:pt x="1165860" y="1737220"/>
                  <a:pt x="1164908" y="1736267"/>
                  <a:pt x="1164908" y="1736267"/>
                </a:cubicBezTo>
                <a:cubicBezTo>
                  <a:pt x="1164908" y="1736267"/>
                  <a:pt x="1163955" y="1735315"/>
                  <a:pt x="1163955" y="1735315"/>
                </a:cubicBezTo>
                <a:cubicBezTo>
                  <a:pt x="1163955" y="1735315"/>
                  <a:pt x="1163003" y="1734362"/>
                  <a:pt x="1163003" y="1734362"/>
                </a:cubicBezTo>
                <a:cubicBezTo>
                  <a:pt x="1163003" y="1734362"/>
                  <a:pt x="1163003" y="1734362"/>
                  <a:pt x="1162050" y="1733410"/>
                </a:cubicBezTo>
                <a:cubicBezTo>
                  <a:pt x="1162050" y="1733410"/>
                  <a:pt x="1161098" y="1733410"/>
                  <a:pt x="1161098" y="1733410"/>
                </a:cubicBezTo>
                <a:cubicBezTo>
                  <a:pt x="1160145" y="1733410"/>
                  <a:pt x="1160145" y="1732457"/>
                  <a:pt x="1159193" y="1732457"/>
                </a:cubicBezTo>
                <a:cubicBezTo>
                  <a:pt x="1158240" y="1732457"/>
                  <a:pt x="1158240" y="1732457"/>
                  <a:pt x="1157288" y="1731505"/>
                </a:cubicBezTo>
                <a:cubicBezTo>
                  <a:pt x="1156335" y="1731505"/>
                  <a:pt x="1156335" y="1731505"/>
                  <a:pt x="1155383" y="1730552"/>
                </a:cubicBezTo>
                <a:cubicBezTo>
                  <a:pt x="1155383" y="1730552"/>
                  <a:pt x="1154430" y="1730552"/>
                  <a:pt x="1154430" y="1730552"/>
                </a:cubicBezTo>
                <a:cubicBezTo>
                  <a:pt x="1153478" y="1730552"/>
                  <a:pt x="1153478" y="1730552"/>
                  <a:pt x="1152525" y="1730552"/>
                </a:cubicBezTo>
                <a:cubicBezTo>
                  <a:pt x="1151573" y="1730552"/>
                  <a:pt x="1151573" y="1730552"/>
                  <a:pt x="1150620" y="1730552"/>
                </a:cubicBezTo>
                <a:cubicBezTo>
                  <a:pt x="1149668" y="1730552"/>
                  <a:pt x="1149668" y="1730552"/>
                  <a:pt x="1148715" y="1730552"/>
                </a:cubicBezTo>
                <a:cubicBezTo>
                  <a:pt x="1148715" y="1730552"/>
                  <a:pt x="1147763" y="1730552"/>
                  <a:pt x="1147763" y="1730552"/>
                </a:cubicBezTo>
                <a:cubicBezTo>
                  <a:pt x="1147763" y="1730552"/>
                  <a:pt x="1146810" y="1730552"/>
                  <a:pt x="1146810" y="1730552"/>
                </a:cubicBezTo>
                <a:cubicBezTo>
                  <a:pt x="1145858" y="1730552"/>
                  <a:pt x="1145858" y="1730552"/>
                  <a:pt x="1144905" y="1730552"/>
                </a:cubicBezTo>
                <a:cubicBezTo>
                  <a:pt x="1143953" y="1730552"/>
                  <a:pt x="1143953" y="1730552"/>
                  <a:pt x="1143000" y="1730552"/>
                </a:cubicBezTo>
                <a:cubicBezTo>
                  <a:pt x="1142048" y="1730552"/>
                  <a:pt x="1142048" y="1730552"/>
                  <a:pt x="1141095" y="1730552"/>
                </a:cubicBezTo>
                <a:cubicBezTo>
                  <a:pt x="1140143" y="1730552"/>
                  <a:pt x="1140143" y="1730552"/>
                  <a:pt x="1139190" y="1730552"/>
                </a:cubicBezTo>
                <a:cubicBezTo>
                  <a:pt x="1139190" y="1730552"/>
                  <a:pt x="1139190" y="1730552"/>
                  <a:pt x="1139190" y="1730552"/>
                </a:cubicBezTo>
                <a:lnTo>
                  <a:pt x="1040130" y="1558150"/>
                </a:lnTo>
                <a:cubicBezTo>
                  <a:pt x="1040130" y="1558150"/>
                  <a:pt x="1040130" y="1558150"/>
                  <a:pt x="1040130" y="1558150"/>
                </a:cubicBezTo>
                <a:cubicBezTo>
                  <a:pt x="1040130" y="1558150"/>
                  <a:pt x="1041083" y="1557197"/>
                  <a:pt x="1041083" y="1557197"/>
                </a:cubicBezTo>
                <a:cubicBezTo>
                  <a:pt x="1041083" y="1557197"/>
                  <a:pt x="1042035" y="1556245"/>
                  <a:pt x="1042035" y="1556245"/>
                </a:cubicBezTo>
                <a:cubicBezTo>
                  <a:pt x="1042035" y="1556245"/>
                  <a:pt x="1042988" y="1555292"/>
                  <a:pt x="1042988" y="1555292"/>
                </a:cubicBezTo>
                <a:cubicBezTo>
                  <a:pt x="1042988" y="1555292"/>
                  <a:pt x="1043940" y="1554340"/>
                  <a:pt x="1043940" y="1554340"/>
                </a:cubicBezTo>
                <a:cubicBezTo>
                  <a:pt x="1043940" y="1554340"/>
                  <a:pt x="1043940" y="1554340"/>
                  <a:pt x="1044893" y="1553387"/>
                </a:cubicBezTo>
                <a:cubicBezTo>
                  <a:pt x="1044893" y="1553387"/>
                  <a:pt x="1044893" y="1552435"/>
                  <a:pt x="1044893" y="1552435"/>
                </a:cubicBezTo>
                <a:cubicBezTo>
                  <a:pt x="1044893" y="1551482"/>
                  <a:pt x="1045845" y="1551482"/>
                  <a:pt x="1045845" y="1550530"/>
                </a:cubicBezTo>
                <a:cubicBezTo>
                  <a:pt x="1045845" y="1549577"/>
                  <a:pt x="1045845" y="1549577"/>
                  <a:pt x="1046798" y="1548625"/>
                </a:cubicBezTo>
                <a:cubicBezTo>
                  <a:pt x="1046798" y="1547672"/>
                  <a:pt x="1046798" y="1547672"/>
                  <a:pt x="1047750" y="1546720"/>
                </a:cubicBezTo>
                <a:cubicBezTo>
                  <a:pt x="1047750" y="1546720"/>
                  <a:pt x="1047750" y="1545767"/>
                  <a:pt x="1047750" y="1545767"/>
                </a:cubicBezTo>
                <a:cubicBezTo>
                  <a:pt x="1047750" y="1544815"/>
                  <a:pt x="1047750" y="1544815"/>
                  <a:pt x="1047750" y="1543862"/>
                </a:cubicBezTo>
                <a:cubicBezTo>
                  <a:pt x="1047750" y="1542910"/>
                  <a:pt x="1047750" y="1542910"/>
                  <a:pt x="1047750" y="1541957"/>
                </a:cubicBezTo>
                <a:cubicBezTo>
                  <a:pt x="1047750" y="1541005"/>
                  <a:pt x="1047750" y="1541005"/>
                  <a:pt x="1047750" y="1540052"/>
                </a:cubicBezTo>
                <a:cubicBezTo>
                  <a:pt x="1047750" y="1540052"/>
                  <a:pt x="1047750" y="1539100"/>
                  <a:pt x="1047750" y="1539100"/>
                </a:cubicBezTo>
                <a:cubicBezTo>
                  <a:pt x="1047750" y="1539100"/>
                  <a:pt x="1047750" y="1538147"/>
                  <a:pt x="1047750" y="1538147"/>
                </a:cubicBezTo>
                <a:cubicBezTo>
                  <a:pt x="1047750" y="1537195"/>
                  <a:pt x="1047750" y="1537195"/>
                  <a:pt x="1047750" y="1536242"/>
                </a:cubicBezTo>
                <a:cubicBezTo>
                  <a:pt x="1047750" y="1535290"/>
                  <a:pt x="1047750" y="1535290"/>
                  <a:pt x="1047750" y="1534337"/>
                </a:cubicBezTo>
                <a:cubicBezTo>
                  <a:pt x="1047750" y="1533385"/>
                  <a:pt x="1047750" y="1533385"/>
                  <a:pt x="1047750" y="1532432"/>
                </a:cubicBezTo>
                <a:cubicBezTo>
                  <a:pt x="1047750" y="1531480"/>
                  <a:pt x="1047750" y="1531480"/>
                  <a:pt x="1047750" y="1531480"/>
                </a:cubicBezTo>
                <a:cubicBezTo>
                  <a:pt x="1047750" y="1530527"/>
                  <a:pt x="1047750" y="1530527"/>
                  <a:pt x="1046798" y="1529575"/>
                </a:cubicBezTo>
                <a:cubicBezTo>
                  <a:pt x="1046798" y="1528622"/>
                  <a:pt x="1046798" y="1528622"/>
                  <a:pt x="1045845" y="1527670"/>
                </a:cubicBezTo>
                <a:cubicBezTo>
                  <a:pt x="1045845" y="1526717"/>
                  <a:pt x="1044893" y="1526717"/>
                  <a:pt x="1044893" y="1525765"/>
                </a:cubicBezTo>
                <a:cubicBezTo>
                  <a:pt x="1044893" y="1525765"/>
                  <a:pt x="1044893" y="1524812"/>
                  <a:pt x="1044893" y="1524812"/>
                </a:cubicBezTo>
                <a:cubicBezTo>
                  <a:pt x="1044893" y="1524812"/>
                  <a:pt x="1044893" y="1524812"/>
                  <a:pt x="1043940" y="1523860"/>
                </a:cubicBezTo>
                <a:cubicBezTo>
                  <a:pt x="1043940" y="1523860"/>
                  <a:pt x="1042988" y="1522907"/>
                  <a:pt x="1042988" y="1522907"/>
                </a:cubicBezTo>
                <a:cubicBezTo>
                  <a:pt x="1042988" y="1521955"/>
                  <a:pt x="1042035" y="1521955"/>
                  <a:pt x="1042035" y="1521955"/>
                </a:cubicBezTo>
                <a:cubicBezTo>
                  <a:pt x="1042035" y="1521955"/>
                  <a:pt x="1041083" y="1521002"/>
                  <a:pt x="1041083" y="1521002"/>
                </a:cubicBezTo>
                <a:cubicBezTo>
                  <a:pt x="1041083" y="1521002"/>
                  <a:pt x="1040130" y="1520050"/>
                  <a:pt x="1040130" y="1520050"/>
                </a:cubicBezTo>
                <a:cubicBezTo>
                  <a:pt x="1040130" y="1520050"/>
                  <a:pt x="1040130" y="1520050"/>
                  <a:pt x="1040130" y="1520050"/>
                </a:cubicBezTo>
                <a:lnTo>
                  <a:pt x="1139190" y="1347647"/>
                </a:lnTo>
                <a:cubicBezTo>
                  <a:pt x="1139190" y="1347647"/>
                  <a:pt x="1139190" y="1347647"/>
                  <a:pt x="1139190" y="1347647"/>
                </a:cubicBezTo>
                <a:cubicBezTo>
                  <a:pt x="1140143" y="1347647"/>
                  <a:pt x="1140143" y="1347647"/>
                  <a:pt x="1141095" y="1347647"/>
                </a:cubicBezTo>
                <a:cubicBezTo>
                  <a:pt x="1142048" y="1347647"/>
                  <a:pt x="1142048" y="1347647"/>
                  <a:pt x="1143000" y="1347647"/>
                </a:cubicBezTo>
                <a:cubicBezTo>
                  <a:pt x="1143953" y="1347647"/>
                  <a:pt x="1143953" y="1347647"/>
                  <a:pt x="1144905" y="1347647"/>
                </a:cubicBezTo>
                <a:cubicBezTo>
                  <a:pt x="1145858" y="1347647"/>
                  <a:pt x="1145858" y="1347647"/>
                  <a:pt x="1146810" y="1347647"/>
                </a:cubicBezTo>
                <a:cubicBezTo>
                  <a:pt x="1146810" y="1347647"/>
                  <a:pt x="1147763" y="1347647"/>
                  <a:pt x="1147763" y="1347647"/>
                </a:cubicBezTo>
                <a:cubicBezTo>
                  <a:pt x="1147763" y="1347647"/>
                  <a:pt x="1148715" y="1347647"/>
                  <a:pt x="1148715" y="1347647"/>
                </a:cubicBezTo>
                <a:cubicBezTo>
                  <a:pt x="1149668" y="1347647"/>
                  <a:pt x="1149668" y="1347647"/>
                  <a:pt x="1150620" y="1347647"/>
                </a:cubicBezTo>
                <a:cubicBezTo>
                  <a:pt x="1151573" y="1347647"/>
                  <a:pt x="1151573" y="1347647"/>
                  <a:pt x="1152525" y="1347647"/>
                </a:cubicBezTo>
                <a:cubicBezTo>
                  <a:pt x="1153478" y="1347647"/>
                  <a:pt x="1153478" y="1347647"/>
                  <a:pt x="1154430" y="1347647"/>
                </a:cubicBezTo>
                <a:cubicBezTo>
                  <a:pt x="1155383" y="1347647"/>
                  <a:pt x="1155383" y="1347647"/>
                  <a:pt x="1155383" y="1347647"/>
                </a:cubicBezTo>
                <a:cubicBezTo>
                  <a:pt x="1156335" y="1347647"/>
                  <a:pt x="1156335" y="1347647"/>
                  <a:pt x="1157288" y="1346695"/>
                </a:cubicBezTo>
                <a:cubicBezTo>
                  <a:pt x="1158240" y="1346695"/>
                  <a:pt x="1158240" y="1346695"/>
                  <a:pt x="1159193" y="1345742"/>
                </a:cubicBezTo>
                <a:cubicBezTo>
                  <a:pt x="1160145" y="1345742"/>
                  <a:pt x="1160145" y="1344790"/>
                  <a:pt x="1161098" y="1344790"/>
                </a:cubicBezTo>
                <a:cubicBezTo>
                  <a:pt x="1161098" y="1344790"/>
                  <a:pt x="1162050" y="1344790"/>
                  <a:pt x="1162050" y="1344790"/>
                </a:cubicBezTo>
                <a:cubicBezTo>
                  <a:pt x="1162050" y="1344790"/>
                  <a:pt x="1162050" y="1344790"/>
                  <a:pt x="1163003" y="1343837"/>
                </a:cubicBezTo>
                <a:cubicBezTo>
                  <a:pt x="1163003" y="1343837"/>
                  <a:pt x="1163955" y="1342885"/>
                  <a:pt x="1163955" y="1342885"/>
                </a:cubicBezTo>
                <a:cubicBezTo>
                  <a:pt x="1164908" y="1342885"/>
                  <a:pt x="1164908" y="1341932"/>
                  <a:pt x="1164908" y="1341932"/>
                </a:cubicBezTo>
                <a:cubicBezTo>
                  <a:pt x="1164908" y="1341932"/>
                  <a:pt x="1165860" y="1340980"/>
                  <a:pt x="1165860" y="1340980"/>
                </a:cubicBezTo>
                <a:cubicBezTo>
                  <a:pt x="1165860" y="1340980"/>
                  <a:pt x="1166813" y="1340027"/>
                  <a:pt x="1166813" y="1340027"/>
                </a:cubicBezTo>
                <a:cubicBezTo>
                  <a:pt x="1166813" y="1340027"/>
                  <a:pt x="1167765" y="1339075"/>
                  <a:pt x="1167765" y="1339075"/>
                </a:cubicBezTo>
                <a:cubicBezTo>
                  <a:pt x="1167765" y="1339075"/>
                  <a:pt x="1168718" y="1338122"/>
                  <a:pt x="1168718" y="1338122"/>
                </a:cubicBezTo>
                <a:cubicBezTo>
                  <a:pt x="1168718" y="1338122"/>
                  <a:pt x="1169670" y="1337170"/>
                  <a:pt x="1169670" y="1337170"/>
                </a:cubicBezTo>
                <a:cubicBezTo>
                  <a:pt x="1169670" y="1337170"/>
                  <a:pt x="1169670" y="1337170"/>
                  <a:pt x="1170623" y="1336217"/>
                </a:cubicBezTo>
                <a:cubicBezTo>
                  <a:pt x="1170623" y="1336217"/>
                  <a:pt x="1170623" y="1335265"/>
                  <a:pt x="1170623" y="1335265"/>
                </a:cubicBezTo>
                <a:cubicBezTo>
                  <a:pt x="1170623" y="1334312"/>
                  <a:pt x="1171575" y="1334312"/>
                  <a:pt x="1171575" y="1333360"/>
                </a:cubicBezTo>
                <a:cubicBezTo>
                  <a:pt x="1171575" y="1332407"/>
                  <a:pt x="1171575" y="1332407"/>
                  <a:pt x="1172528" y="1331455"/>
                </a:cubicBezTo>
                <a:cubicBezTo>
                  <a:pt x="1172528" y="1330502"/>
                  <a:pt x="1172528" y="1330502"/>
                  <a:pt x="1173480" y="1329550"/>
                </a:cubicBezTo>
                <a:cubicBezTo>
                  <a:pt x="1173480" y="1328597"/>
                  <a:pt x="1173480" y="1328597"/>
                  <a:pt x="1173480" y="1327645"/>
                </a:cubicBezTo>
                <a:cubicBezTo>
                  <a:pt x="1173480" y="1327645"/>
                  <a:pt x="1173480" y="1327645"/>
                  <a:pt x="1173480" y="1327645"/>
                </a:cubicBezTo>
                <a:lnTo>
                  <a:pt x="1372553" y="1327645"/>
                </a:lnTo>
                <a:cubicBezTo>
                  <a:pt x="1372553" y="1327645"/>
                  <a:pt x="1372553" y="1327645"/>
                  <a:pt x="1372553" y="1327645"/>
                </a:cubicBezTo>
                <a:cubicBezTo>
                  <a:pt x="1372553" y="1328597"/>
                  <a:pt x="1372553" y="1328597"/>
                  <a:pt x="1372553" y="1329550"/>
                </a:cubicBezTo>
                <a:cubicBezTo>
                  <a:pt x="1372553" y="1330502"/>
                  <a:pt x="1372553" y="1330502"/>
                  <a:pt x="1373505" y="1331455"/>
                </a:cubicBezTo>
                <a:cubicBezTo>
                  <a:pt x="1373505" y="1332407"/>
                  <a:pt x="1373505" y="1332407"/>
                  <a:pt x="1374458" y="1333360"/>
                </a:cubicBezTo>
                <a:cubicBezTo>
                  <a:pt x="1374458" y="1334312"/>
                  <a:pt x="1375410" y="1334312"/>
                  <a:pt x="1375410" y="1335265"/>
                </a:cubicBezTo>
                <a:cubicBezTo>
                  <a:pt x="1375410" y="1335265"/>
                  <a:pt x="1375410" y="1336217"/>
                  <a:pt x="1375410" y="1336217"/>
                </a:cubicBezTo>
                <a:cubicBezTo>
                  <a:pt x="1375410" y="1336217"/>
                  <a:pt x="1375410" y="1336217"/>
                  <a:pt x="1376363" y="1337170"/>
                </a:cubicBezTo>
                <a:cubicBezTo>
                  <a:pt x="1376363" y="1337170"/>
                  <a:pt x="1377315" y="1338122"/>
                  <a:pt x="1377315" y="1338122"/>
                </a:cubicBezTo>
                <a:cubicBezTo>
                  <a:pt x="1377315" y="1339075"/>
                  <a:pt x="1378268" y="1339075"/>
                  <a:pt x="1378268" y="1340027"/>
                </a:cubicBezTo>
                <a:cubicBezTo>
                  <a:pt x="1378268" y="1340027"/>
                  <a:pt x="1379220" y="1340980"/>
                  <a:pt x="1379220" y="1340980"/>
                </a:cubicBezTo>
                <a:cubicBezTo>
                  <a:pt x="1379220" y="1340980"/>
                  <a:pt x="1380173" y="1341932"/>
                  <a:pt x="1380173" y="1341932"/>
                </a:cubicBezTo>
                <a:cubicBezTo>
                  <a:pt x="1380173" y="1341932"/>
                  <a:pt x="1381125" y="1342885"/>
                  <a:pt x="1381125" y="1342885"/>
                </a:cubicBezTo>
                <a:cubicBezTo>
                  <a:pt x="1381125" y="1342885"/>
                  <a:pt x="1382078" y="1343837"/>
                  <a:pt x="1382078" y="1343837"/>
                </a:cubicBezTo>
                <a:cubicBezTo>
                  <a:pt x="1382078" y="1343837"/>
                  <a:pt x="1383030" y="1344790"/>
                  <a:pt x="1383030" y="1344790"/>
                </a:cubicBezTo>
                <a:cubicBezTo>
                  <a:pt x="1383030" y="1344790"/>
                  <a:pt x="1383030" y="1344790"/>
                  <a:pt x="1383983" y="1345742"/>
                </a:cubicBezTo>
                <a:cubicBezTo>
                  <a:pt x="1383983" y="1345742"/>
                  <a:pt x="1384935" y="1345742"/>
                  <a:pt x="1384935" y="1345742"/>
                </a:cubicBezTo>
                <a:cubicBezTo>
                  <a:pt x="1385888" y="1345742"/>
                  <a:pt x="1385888" y="1346695"/>
                  <a:pt x="1386840" y="1346695"/>
                </a:cubicBezTo>
                <a:cubicBezTo>
                  <a:pt x="1387793" y="1346695"/>
                  <a:pt x="1387793" y="1346695"/>
                  <a:pt x="1388745" y="1347647"/>
                </a:cubicBezTo>
                <a:cubicBezTo>
                  <a:pt x="1389698" y="1347647"/>
                  <a:pt x="1389698" y="1347647"/>
                  <a:pt x="1390650" y="1348600"/>
                </a:cubicBezTo>
                <a:cubicBezTo>
                  <a:pt x="1390650" y="1348600"/>
                  <a:pt x="1391603" y="1348600"/>
                  <a:pt x="1391603" y="1348600"/>
                </a:cubicBezTo>
                <a:cubicBezTo>
                  <a:pt x="1392555" y="1348600"/>
                  <a:pt x="1392555" y="1348600"/>
                  <a:pt x="1393508" y="1348600"/>
                </a:cubicBezTo>
                <a:cubicBezTo>
                  <a:pt x="1394460" y="1348600"/>
                  <a:pt x="1394460" y="1348600"/>
                  <a:pt x="1395413" y="1348600"/>
                </a:cubicBezTo>
                <a:cubicBezTo>
                  <a:pt x="1396365" y="1348600"/>
                  <a:pt x="1396365" y="1348600"/>
                  <a:pt x="1397318" y="1348600"/>
                </a:cubicBezTo>
                <a:cubicBezTo>
                  <a:pt x="1397318" y="1348600"/>
                  <a:pt x="1398270" y="1348600"/>
                  <a:pt x="1398270" y="1348600"/>
                </a:cubicBezTo>
                <a:cubicBezTo>
                  <a:pt x="1398270" y="1348600"/>
                  <a:pt x="1399223" y="1348600"/>
                  <a:pt x="1399223" y="1348600"/>
                </a:cubicBezTo>
                <a:cubicBezTo>
                  <a:pt x="1400175" y="1348600"/>
                  <a:pt x="1400175" y="1348600"/>
                  <a:pt x="1401128" y="1348600"/>
                </a:cubicBezTo>
                <a:cubicBezTo>
                  <a:pt x="1402080" y="1348600"/>
                  <a:pt x="1402080" y="1348600"/>
                  <a:pt x="1403033" y="1348600"/>
                </a:cubicBezTo>
                <a:cubicBezTo>
                  <a:pt x="1403985" y="1348600"/>
                  <a:pt x="1403985" y="1348600"/>
                  <a:pt x="1404938" y="1348600"/>
                </a:cubicBezTo>
                <a:cubicBezTo>
                  <a:pt x="1405890" y="1348600"/>
                  <a:pt x="1405890" y="1348600"/>
                  <a:pt x="1406843" y="1348600"/>
                </a:cubicBezTo>
                <a:cubicBezTo>
                  <a:pt x="1406843" y="1348600"/>
                  <a:pt x="1406843" y="1348600"/>
                  <a:pt x="1406843" y="1348600"/>
                </a:cubicBezTo>
                <a:lnTo>
                  <a:pt x="1505903" y="1521002"/>
                </a:lnTo>
                <a:cubicBezTo>
                  <a:pt x="1505903" y="1521002"/>
                  <a:pt x="1505903" y="1521002"/>
                  <a:pt x="1505903" y="1521002"/>
                </a:cubicBezTo>
                <a:cubicBezTo>
                  <a:pt x="1505903" y="1521002"/>
                  <a:pt x="1504950" y="1521955"/>
                  <a:pt x="1504950" y="1521955"/>
                </a:cubicBezTo>
                <a:cubicBezTo>
                  <a:pt x="1504950" y="1521955"/>
                  <a:pt x="1503998" y="1522907"/>
                  <a:pt x="1503998" y="1522907"/>
                </a:cubicBezTo>
                <a:cubicBezTo>
                  <a:pt x="1503998" y="1522907"/>
                  <a:pt x="1503045" y="1523860"/>
                  <a:pt x="1503045" y="1523860"/>
                </a:cubicBezTo>
                <a:cubicBezTo>
                  <a:pt x="1503045" y="1523860"/>
                  <a:pt x="1502093" y="1524812"/>
                  <a:pt x="1502093" y="1524812"/>
                </a:cubicBezTo>
                <a:cubicBezTo>
                  <a:pt x="1502093" y="1524812"/>
                  <a:pt x="1502093" y="1524812"/>
                  <a:pt x="1501140" y="1525765"/>
                </a:cubicBezTo>
                <a:cubicBezTo>
                  <a:pt x="1500188" y="1526717"/>
                  <a:pt x="1501140" y="1526717"/>
                  <a:pt x="1501140" y="1526717"/>
                </a:cubicBezTo>
                <a:cubicBezTo>
                  <a:pt x="1501140" y="1527670"/>
                  <a:pt x="1500188" y="1527670"/>
                  <a:pt x="1500188" y="1528622"/>
                </a:cubicBezTo>
                <a:cubicBezTo>
                  <a:pt x="1500188" y="1529575"/>
                  <a:pt x="1500188" y="1529575"/>
                  <a:pt x="1499235" y="1530527"/>
                </a:cubicBezTo>
                <a:cubicBezTo>
                  <a:pt x="1499235" y="1531480"/>
                  <a:pt x="1499235" y="1531480"/>
                  <a:pt x="1498283" y="1532432"/>
                </a:cubicBezTo>
                <a:cubicBezTo>
                  <a:pt x="1498283" y="1532432"/>
                  <a:pt x="1498283" y="1533385"/>
                  <a:pt x="1498283" y="1534337"/>
                </a:cubicBezTo>
                <a:cubicBezTo>
                  <a:pt x="1498283" y="1535290"/>
                  <a:pt x="1498283" y="1535290"/>
                  <a:pt x="1498283" y="1536242"/>
                </a:cubicBezTo>
                <a:cubicBezTo>
                  <a:pt x="1498283" y="1537195"/>
                  <a:pt x="1498283" y="1537195"/>
                  <a:pt x="1498283" y="1538147"/>
                </a:cubicBezTo>
                <a:cubicBezTo>
                  <a:pt x="1498283" y="1539100"/>
                  <a:pt x="1498283" y="1539100"/>
                  <a:pt x="1498283" y="1540052"/>
                </a:cubicBezTo>
                <a:cubicBezTo>
                  <a:pt x="1498283" y="1540052"/>
                  <a:pt x="1498283" y="1541005"/>
                  <a:pt x="1498283" y="1541005"/>
                </a:cubicBezTo>
                <a:cubicBezTo>
                  <a:pt x="1498283" y="1541005"/>
                  <a:pt x="1498283" y="1541957"/>
                  <a:pt x="1498283" y="1541957"/>
                </a:cubicBezTo>
                <a:cubicBezTo>
                  <a:pt x="1498283" y="1542910"/>
                  <a:pt x="1498283" y="1542910"/>
                  <a:pt x="1498283" y="1543862"/>
                </a:cubicBezTo>
                <a:cubicBezTo>
                  <a:pt x="1498283" y="1544815"/>
                  <a:pt x="1498283" y="1544815"/>
                  <a:pt x="1498283" y="1545767"/>
                </a:cubicBezTo>
                <a:cubicBezTo>
                  <a:pt x="1498283" y="1546720"/>
                  <a:pt x="1498283" y="1546720"/>
                  <a:pt x="1498283" y="1547672"/>
                </a:cubicBezTo>
                <a:cubicBezTo>
                  <a:pt x="1498283" y="1548625"/>
                  <a:pt x="1498283" y="1548625"/>
                  <a:pt x="1498283" y="1549577"/>
                </a:cubicBezTo>
                <a:cubicBezTo>
                  <a:pt x="1498283" y="1550530"/>
                  <a:pt x="1498283" y="1550530"/>
                  <a:pt x="1499235" y="1551482"/>
                </a:cubicBezTo>
                <a:cubicBezTo>
                  <a:pt x="1499235" y="1552435"/>
                  <a:pt x="1499235" y="1552435"/>
                  <a:pt x="1500188" y="1553387"/>
                </a:cubicBezTo>
                <a:cubicBezTo>
                  <a:pt x="1500188" y="1554340"/>
                  <a:pt x="1501140" y="1554340"/>
                  <a:pt x="1501140" y="1555292"/>
                </a:cubicBezTo>
                <a:cubicBezTo>
                  <a:pt x="1501140" y="1555292"/>
                  <a:pt x="1501140" y="1556245"/>
                  <a:pt x="1501140" y="1556245"/>
                </a:cubicBezTo>
                <a:cubicBezTo>
                  <a:pt x="1501140" y="1556245"/>
                  <a:pt x="1501140" y="1556245"/>
                  <a:pt x="1502093" y="1557197"/>
                </a:cubicBezTo>
                <a:cubicBezTo>
                  <a:pt x="1502093" y="1557197"/>
                  <a:pt x="1503045" y="1558150"/>
                  <a:pt x="1503045" y="1558150"/>
                </a:cubicBezTo>
                <a:cubicBezTo>
                  <a:pt x="1503045" y="1559102"/>
                  <a:pt x="1503998" y="1559102"/>
                  <a:pt x="1503998" y="1559102"/>
                </a:cubicBezTo>
                <a:cubicBezTo>
                  <a:pt x="1503998" y="1559102"/>
                  <a:pt x="1504950" y="1560055"/>
                  <a:pt x="1504950" y="1560055"/>
                </a:cubicBezTo>
                <a:cubicBezTo>
                  <a:pt x="1504950" y="1560055"/>
                  <a:pt x="1505903" y="1561007"/>
                  <a:pt x="1505903" y="1561007"/>
                </a:cubicBezTo>
                <a:cubicBezTo>
                  <a:pt x="1505903" y="1561007"/>
                  <a:pt x="1505903" y="1561007"/>
                  <a:pt x="1505903" y="1561007"/>
                </a:cubicBezTo>
                <a:lnTo>
                  <a:pt x="1406843" y="1730552"/>
                </a:lnTo>
                <a:close/>
                <a:moveTo>
                  <a:pt x="1032510" y="1946770"/>
                </a:moveTo>
                <a:cubicBezTo>
                  <a:pt x="1032510" y="1946770"/>
                  <a:pt x="1032510" y="1946770"/>
                  <a:pt x="1032510" y="1946770"/>
                </a:cubicBezTo>
                <a:cubicBezTo>
                  <a:pt x="1031558" y="1946770"/>
                  <a:pt x="1031558" y="1946770"/>
                  <a:pt x="1030605" y="1946770"/>
                </a:cubicBezTo>
                <a:cubicBezTo>
                  <a:pt x="1029653" y="1946770"/>
                  <a:pt x="1029653" y="1946770"/>
                  <a:pt x="1028700" y="1946770"/>
                </a:cubicBezTo>
                <a:cubicBezTo>
                  <a:pt x="1027748" y="1946770"/>
                  <a:pt x="1027748" y="1946770"/>
                  <a:pt x="1026795" y="1946770"/>
                </a:cubicBezTo>
                <a:cubicBezTo>
                  <a:pt x="1025843" y="1946770"/>
                  <a:pt x="1025843" y="1946770"/>
                  <a:pt x="1024890" y="1946770"/>
                </a:cubicBezTo>
                <a:cubicBezTo>
                  <a:pt x="1024890" y="1946770"/>
                  <a:pt x="1023938" y="1946770"/>
                  <a:pt x="1023938" y="1946770"/>
                </a:cubicBezTo>
                <a:cubicBezTo>
                  <a:pt x="1023938" y="1946770"/>
                  <a:pt x="1022985" y="1946770"/>
                  <a:pt x="1022985" y="1946770"/>
                </a:cubicBezTo>
                <a:cubicBezTo>
                  <a:pt x="1022033" y="1946770"/>
                  <a:pt x="1022033" y="1946770"/>
                  <a:pt x="1021080" y="1946770"/>
                </a:cubicBezTo>
                <a:cubicBezTo>
                  <a:pt x="1020128" y="1946770"/>
                  <a:pt x="1020128" y="1946770"/>
                  <a:pt x="1019175" y="1946770"/>
                </a:cubicBezTo>
                <a:cubicBezTo>
                  <a:pt x="1018223" y="1946770"/>
                  <a:pt x="1018223" y="1946770"/>
                  <a:pt x="1017270" y="1946770"/>
                </a:cubicBezTo>
                <a:cubicBezTo>
                  <a:pt x="1016318" y="1946770"/>
                  <a:pt x="1016318" y="1946770"/>
                  <a:pt x="1015365" y="1946770"/>
                </a:cubicBezTo>
                <a:cubicBezTo>
                  <a:pt x="1014413" y="1946770"/>
                  <a:pt x="1014413" y="1946770"/>
                  <a:pt x="1013460" y="1947722"/>
                </a:cubicBezTo>
                <a:cubicBezTo>
                  <a:pt x="1012508" y="1947722"/>
                  <a:pt x="1012508" y="1947722"/>
                  <a:pt x="1011555" y="1948675"/>
                </a:cubicBezTo>
                <a:cubicBezTo>
                  <a:pt x="1010603" y="1948675"/>
                  <a:pt x="1010603" y="1949627"/>
                  <a:pt x="1009650" y="1949627"/>
                </a:cubicBezTo>
                <a:cubicBezTo>
                  <a:pt x="1009650" y="1949627"/>
                  <a:pt x="1008698" y="1949627"/>
                  <a:pt x="1008698" y="1949627"/>
                </a:cubicBezTo>
                <a:cubicBezTo>
                  <a:pt x="1008698" y="1949627"/>
                  <a:pt x="1008698" y="1949627"/>
                  <a:pt x="1007745" y="1950580"/>
                </a:cubicBezTo>
                <a:cubicBezTo>
                  <a:pt x="1007745" y="1950580"/>
                  <a:pt x="1006793" y="1951532"/>
                  <a:pt x="1006793" y="1951532"/>
                </a:cubicBezTo>
                <a:cubicBezTo>
                  <a:pt x="1005840" y="1951532"/>
                  <a:pt x="1005840" y="1952485"/>
                  <a:pt x="1005840" y="1952485"/>
                </a:cubicBezTo>
                <a:cubicBezTo>
                  <a:pt x="1005840" y="1952485"/>
                  <a:pt x="1004888" y="1953437"/>
                  <a:pt x="1004888" y="1953437"/>
                </a:cubicBezTo>
                <a:cubicBezTo>
                  <a:pt x="1004888" y="1953437"/>
                  <a:pt x="1003935" y="1954390"/>
                  <a:pt x="1003935" y="1954390"/>
                </a:cubicBezTo>
                <a:cubicBezTo>
                  <a:pt x="1003935" y="1954390"/>
                  <a:pt x="1002983" y="1955342"/>
                  <a:pt x="1002983" y="1955342"/>
                </a:cubicBezTo>
                <a:cubicBezTo>
                  <a:pt x="1002983" y="1955342"/>
                  <a:pt x="1002030" y="1956295"/>
                  <a:pt x="1002030" y="1956295"/>
                </a:cubicBezTo>
                <a:cubicBezTo>
                  <a:pt x="1002030" y="1956295"/>
                  <a:pt x="1001078" y="1957247"/>
                  <a:pt x="1001078" y="1957247"/>
                </a:cubicBezTo>
                <a:cubicBezTo>
                  <a:pt x="1001078" y="1957247"/>
                  <a:pt x="1001078" y="1957247"/>
                  <a:pt x="1000125" y="1958200"/>
                </a:cubicBezTo>
                <a:cubicBezTo>
                  <a:pt x="1000125" y="1958200"/>
                  <a:pt x="1000125" y="1959152"/>
                  <a:pt x="1000125" y="1959152"/>
                </a:cubicBezTo>
                <a:cubicBezTo>
                  <a:pt x="1000125" y="1960105"/>
                  <a:pt x="999173" y="1960105"/>
                  <a:pt x="999173" y="1961057"/>
                </a:cubicBezTo>
                <a:cubicBezTo>
                  <a:pt x="999173" y="1962010"/>
                  <a:pt x="999173" y="1962010"/>
                  <a:pt x="998220" y="1962962"/>
                </a:cubicBezTo>
                <a:cubicBezTo>
                  <a:pt x="998220" y="1963915"/>
                  <a:pt x="998220" y="1963915"/>
                  <a:pt x="997268" y="1964867"/>
                </a:cubicBezTo>
                <a:cubicBezTo>
                  <a:pt x="997268" y="1965820"/>
                  <a:pt x="997268" y="1965820"/>
                  <a:pt x="997268" y="1966772"/>
                </a:cubicBezTo>
                <a:cubicBezTo>
                  <a:pt x="997268" y="1966772"/>
                  <a:pt x="997268" y="1966772"/>
                  <a:pt x="997268" y="1966772"/>
                </a:cubicBezTo>
                <a:lnTo>
                  <a:pt x="800100" y="1966772"/>
                </a:lnTo>
                <a:cubicBezTo>
                  <a:pt x="800100" y="1966772"/>
                  <a:pt x="800100" y="1966772"/>
                  <a:pt x="800100" y="1966772"/>
                </a:cubicBezTo>
                <a:cubicBezTo>
                  <a:pt x="800100" y="1965820"/>
                  <a:pt x="800100" y="1965820"/>
                  <a:pt x="800100" y="1964867"/>
                </a:cubicBezTo>
                <a:cubicBezTo>
                  <a:pt x="800100" y="1963915"/>
                  <a:pt x="800100" y="1963915"/>
                  <a:pt x="799148" y="1962962"/>
                </a:cubicBezTo>
                <a:cubicBezTo>
                  <a:pt x="799148" y="1962010"/>
                  <a:pt x="799148" y="1962010"/>
                  <a:pt x="798195" y="1961057"/>
                </a:cubicBezTo>
                <a:cubicBezTo>
                  <a:pt x="798195" y="1960105"/>
                  <a:pt x="797243" y="1960105"/>
                  <a:pt x="797243" y="1959152"/>
                </a:cubicBezTo>
                <a:cubicBezTo>
                  <a:pt x="797243" y="1959152"/>
                  <a:pt x="797243" y="1958200"/>
                  <a:pt x="797243" y="1958200"/>
                </a:cubicBezTo>
                <a:cubicBezTo>
                  <a:pt x="797243" y="1958200"/>
                  <a:pt x="797243" y="1958200"/>
                  <a:pt x="796290" y="1957247"/>
                </a:cubicBezTo>
                <a:cubicBezTo>
                  <a:pt x="796290" y="1957247"/>
                  <a:pt x="795338" y="1956295"/>
                  <a:pt x="795338" y="1956295"/>
                </a:cubicBezTo>
                <a:cubicBezTo>
                  <a:pt x="795338" y="1955342"/>
                  <a:pt x="794385" y="1955342"/>
                  <a:pt x="794385" y="1955342"/>
                </a:cubicBezTo>
                <a:cubicBezTo>
                  <a:pt x="794385" y="1955342"/>
                  <a:pt x="793433" y="1954390"/>
                  <a:pt x="793433" y="1954390"/>
                </a:cubicBezTo>
                <a:cubicBezTo>
                  <a:pt x="793433" y="1954390"/>
                  <a:pt x="792480" y="1953437"/>
                  <a:pt x="792480" y="1953437"/>
                </a:cubicBezTo>
                <a:cubicBezTo>
                  <a:pt x="792480" y="1953437"/>
                  <a:pt x="791528" y="1952485"/>
                  <a:pt x="791528" y="1952485"/>
                </a:cubicBezTo>
                <a:cubicBezTo>
                  <a:pt x="791528" y="1952485"/>
                  <a:pt x="790575" y="1951532"/>
                  <a:pt x="790575" y="1951532"/>
                </a:cubicBezTo>
                <a:cubicBezTo>
                  <a:pt x="790575" y="1951532"/>
                  <a:pt x="789623" y="1950580"/>
                  <a:pt x="789623" y="1950580"/>
                </a:cubicBezTo>
                <a:cubicBezTo>
                  <a:pt x="789623" y="1950580"/>
                  <a:pt x="789623" y="1950580"/>
                  <a:pt x="788670" y="1949627"/>
                </a:cubicBezTo>
                <a:cubicBezTo>
                  <a:pt x="788670" y="1949627"/>
                  <a:pt x="787718" y="1949627"/>
                  <a:pt x="787718" y="1949627"/>
                </a:cubicBezTo>
                <a:cubicBezTo>
                  <a:pt x="786765" y="1949627"/>
                  <a:pt x="786765" y="1948675"/>
                  <a:pt x="785813" y="1948675"/>
                </a:cubicBezTo>
                <a:cubicBezTo>
                  <a:pt x="784860" y="1948675"/>
                  <a:pt x="784860" y="1948675"/>
                  <a:pt x="783908" y="1947722"/>
                </a:cubicBezTo>
                <a:cubicBezTo>
                  <a:pt x="782955" y="1947722"/>
                  <a:pt x="782955" y="1947722"/>
                  <a:pt x="782003" y="1946770"/>
                </a:cubicBezTo>
                <a:cubicBezTo>
                  <a:pt x="782003" y="1946770"/>
                  <a:pt x="781050" y="1946770"/>
                  <a:pt x="780098" y="1946770"/>
                </a:cubicBezTo>
                <a:cubicBezTo>
                  <a:pt x="779145" y="1946770"/>
                  <a:pt x="779145" y="1946770"/>
                  <a:pt x="778193" y="1946770"/>
                </a:cubicBezTo>
                <a:cubicBezTo>
                  <a:pt x="777240" y="1946770"/>
                  <a:pt x="777240" y="1946770"/>
                  <a:pt x="776288" y="1946770"/>
                </a:cubicBezTo>
                <a:cubicBezTo>
                  <a:pt x="775335" y="1946770"/>
                  <a:pt x="775335" y="1946770"/>
                  <a:pt x="774383" y="1946770"/>
                </a:cubicBezTo>
                <a:cubicBezTo>
                  <a:pt x="774383" y="1946770"/>
                  <a:pt x="773430" y="1946770"/>
                  <a:pt x="773430" y="1946770"/>
                </a:cubicBezTo>
                <a:cubicBezTo>
                  <a:pt x="773430" y="1946770"/>
                  <a:pt x="772478" y="1946770"/>
                  <a:pt x="772478" y="1946770"/>
                </a:cubicBezTo>
                <a:cubicBezTo>
                  <a:pt x="771525" y="1946770"/>
                  <a:pt x="771525" y="1946770"/>
                  <a:pt x="770573" y="1946770"/>
                </a:cubicBezTo>
                <a:cubicBezTo>
                  <a:pt x="769620" y="1946770"/>
                  <a:pt x="769620" y="1946770"/>
                  <a:pt x="768668" y="1946770"/>
                </a:cubicBezTo>
                <a:cubicBezTo>
                  <a:pt x="767715" y="1946770"/>
                  <a:pt x="767715" y="1946770"/>
                  <a:pt x="766763" y="1946770"/>
                </a:cubicBezTo>
                <a:cubicBezTo>
                  <a:pt x="765810" y="1946770"/>
                  <a:pt x="765810" y="1946770"/>
                  <a:pt x="764858" y="1946770"/>
                </a:cubicBezTo>
                <a:cubicBezTo>
                  <a:pt x="764858" y="1946770"/>
                  <a:pt x="764858" y="1946770"/>
                  <a:pt x="764858" y="1946770"/>
                </a:cubicBezTo>
                <a:lnTo>
                  <a:pt x="665798" y="1774367"/>
                </a:lnTo>
                <a:cubicBezTo>
                  <a:pt x="665798" y="1774367"/>
                  <a:pt x="665798" y="1774367"/>
                  <a:pt x="665798" y="1774367"/>
                </a:cubicBezTo>
                <a:cubicBezTo>
                  <a:pt x="665798" y="1774367"/>
                  <a:pt x="666750" y="1773415"/>
                  <a:pt x="666750" y="1773415"/>
                </a:cubicBezTo>
                <a:cubicBezTo>
                  <a:pt x="666750" y="1773415"/>
                  <a:pt x="667703" y="1772462"/>
                  <a:pt x="667703" y="1772462"/>
                </a:cubicBezTo>
                <a:cubicBezTo>
                  <a:pt x="667703" y="1772462"/>
                  <a:pt x="668655" y="1771510"/>
                  <a:pt x="668655" y="1771510"/>
                </a:cubicBezTo>
                <a:cubicBezTo>
                  <a:pt x="668655" y="1771510"/>
                  <a:pt x="669608" y="1770557"/>
                  <a:pt x="669608" y="1770557"/>
                </a:cubicBezTo>
                <a:cubicBezTo>
                  <a:pt x="669608" y="1770557"/>
                  <a:pt x="669608" y="1770557"/>
                  <a:pt x="670560" y="1769605"/>
                </a:cubicBezTo>
                <a:cubicBezTo>
                  <a:pt x="670560" y="1769605"/>
                  <a:pt x="670560" y="1768652"/>
                  <a:pt x="670560" y="1768652"/>
                </a:cubicBezTo>
                <a:cubicBezTo>
                  <a:pt x="670560" y="1767700"/>
                  <a:pt x="671513" y="1767700"/>
                  <a:pt x="671513" y="1766747"/>
                </a:cubicBezTo>
                <a:cubicBezTo>
                  <a:pt x="671513" y="1765795"/>
                  <a:pt x="671513" y="1765795"/>
                  <a:pt x="672465" y="1764842"/>
                </a:cubicBezTo>
                <a:cubicBezTo>
                  <a:pt x="672465" y="1763890"/>
                  <a:pt x="672465" y="1763890"/>
                  <a:pt x="673418" y="1762937"/>
                </a:cubicBezTo>
                <a:cubicBezTo>
                  <a:pt x="673418" y="1761985"/>
                  <a:pt x="673418" y="1761985"/>
                  <a:pt x="673418" y="1761032"/>
                </a:cubicBezTo>
                <a:cubicBezTo>
                  <a:pt x="673418" y="1760080"/>
                  <a:pt x="673418" y="1760080"/>
                  <a:pt x="673418" y="1759127"/>
                </a:cubicBezTo>
                <a:cubicBezTo>
                  <a:pt x="673418" y="1758175"/>
                  <a:pt x="673418" y="1758175"/>
                  <a:pt x="673418" y="1757222"/>
                </a:cubicBezTo>
                <a:cubicBezTo>
                  <a:pt x="673418" y="1756270"/>
                  <a:pt x="673418" y="1756270"/>
                  <a:pt x="673418" y="1755317"/>
                </a:cubicBezTo>
                <a:cubicBezTo>
                  <a:pt x="673418" y="1755317"/>
                  <a:pt x="673418" y="1754365"/>
                  <a:pt x="673418" y="1754365"/>
                </a:cubicBezTo>
                <a:cubicBezTo>
                  <a:pt x="673418" y="1754365"/>
                  <a:pt x="673418" y="1753412"/>
                  <a:pt x="673418" y="1753412"/>
                </a:cubicBezTo>
                <a:cubicBezTo>
                  <a:pt x="673418" y="1752460"/>
                  <a:pt x="673418" y="1752460"/>
                  <a:pt x="673418" y="1751507"/>
                </a:cubicBezTo>
                <a:cubicBezTo>
                  <a:pt x="673418" y="1750555"/>
                  <a:pt x="673418" y="1750555"/>
                  <a:pt x="673418" y="1749602"/>
                </a:cubicBezTo>
                <a:cubicBezTo>
                  <a:pt x="673418" y="1748650"/>
                  <a:pt x="673418" y="1748650"/>
                  <a:pt x="673418" y="1747697"/>
                </a:cubicBezTo>
                <a:cubicBezTo>
                  <a:pt x="673418" y="1746745"/>
                  <a:pt x="673418" y="1746745"/>
                  <a:pt x="673418" y="1745792"/>
                </a:cubicBezTo>
                <a:cubicBezTo>
                  <a:pt x="673418" y="1744840"/>
                  <a:pt x="673418" y="1744840"/>
                  <a:pt x="672465" y="1743887"/>
                </a:cubicBezTo>
                <a:cubicBezTo>
                  <a:pt x="672465" y="1742935"/>
                  <a:pt x="672465" y="1742935"/>
                  <a:pt x="671513" y="1741982"/>
                </a:cubicBezTo>
                <a:cubicBezTo>
                  <a:pt x="671513" y="1741030"/>
                  <a:pt x="670560" y="1741030"/>
                  <a:pt x="670560" y="1740077"/>
                </a:cubicBezTo>
                <a:cubicBezTo>
                  <a:pt x="670560" y="1740077"/>
                  <a:pt x="670560" y="1739125"/>
                  <a:pt x="670560" y="1739125"/>
                </a:cubicBezTo>
                <a:cubicBezTo>
                  <a:pt x="670560" y="1739125"/>
                  <a:pt x="670560" y="1739125"/>
                  <a:pt x="669608" y="1738172"/>
                </a:cubicBezTo>
                <a:cubicBezTo>
                  <a:pt x="669608" y="1738172"/>
                  <a:pt x="668655" y="1737220"/>
                  <a:pt x="668655" y="1737220"/>
                </a:cubicBezTo>
                <a:cubicBezTo>
                  <a:pt x="668655" y="1736267"/>
                  <a:pt x="667703" y="1736267"/>
                  <a:pt x="667703" y="1736267"/>
                </a:cubicBezTo>
                <a:cubicBezTo>
                  <a:pt x="667703" y="1736267"/>
                  <a:pt x="666750" y="1735315"/>
                  <a:pt x="666750" y="1735315"/>
                </a:cubicBezTo>
                <a:cubicBezTo>
                  <a:pt x="666750" y="1735315"/>
                  <a:pt x="665798" y="1734362"/>
                  <a:pt x="665798" y="1734362"/>
                </a:cubicBezTo>
                <a:cubicBezTo>
                  <a:pt x="665798" y="1734362"/>
                  <a:pt x="665798" y="1734362"/>
                  <a:pt x="665798" y="1734362"/>
                </a:cubicBezTo>
                <a:lnTo>
                  <a:pt x="764858" y="1561960"/>
                </a:lnTo>
                <a:cubicBezTo>
                  <a:pt x="764858" y="1561960"/>
                  <a:pt x="764858" y="1561960"/>
                  <a:pt x="764858" y="1561960"/>
                </a:cubicBezTo>
                <a:cubicBezTo>
                  <a:pt x="765810" y="1561960"/>
                  <a:pt x="765810" y="1561960"/>
                  <a:pt x="766763" y="1561960"/>
                </a:cubicBezTo>
                <a:cubicBezTo>
                  <a:pt x="767715" y="1561960"/>
                  <a:pt x="767715" y="1561960"/>
                  <a:pt x="768668" y="1561960"/>
                </a:cubicBezTo>
                <a:cubicBezTo>
                  <a:pt x="769620" y="1561960"/>
                  <a:pt x="769620" y="1561960"/>
                  <a:pt x="770573" y="1561960"/>
                </a:cubicBezTo>
                <a:cubicBezTo>
                  <a:pt x="771525" y="1561960"/>
                  <a:pt x="771525" y="1561960"/>
                  <a:pt x="772478" y="1561960"/>
                </a:cubicBezTo>
                <a:cubicBezTo>
                  <a:pt x="772478" y="1561960"/>
                  <a:pt x="773430" y="1561960"/>
                  <a:pt x="773430" y="1561960"/>
                </a:cubicBezTo>
                <a:cubicBezTo>
                  <a:pt x="773430" y="1561960"/>
                  <a:pt x="774383" y="1561960"/>
                  <a:pt x="774383" y="1561960"/>
                </a:cubicBezTo>
                <a:cubicBezTo>
                  <a:pt x="775335" y="1561960"/>
                  <a:pt x="775335" y="1561960"/>
                  <a:pt x="776288" y="1561960"/>
                </a:cubicBezTo>
                <a:cubicBezTo>
                  <a:pt x="777240" y="1561960"/>
                  <a:pt x="777240" y="1561960"/>
                  <a:pt x="778193" y="1561960"/>
                </a:cubicBezTo>
                <a:cubicBezTo>
                  <a:pt x="779145" y="1561960"/>
                  <a:pt x="779145" y="1561960"/>
                  <a:pt x="780098" y="1561960"/>
                </a:cubicBezTo>
                <a:cubicBezTo>
                  <a:pt x="781050" y="1561960"/>
                  <a:pt x="781050" y="1561960"/>
                  <a:pt x="781050" y="1561960"/>
                </a:cubicBezTo>
                <a:cubicBezTo>
                  <a:pt x="782003" y="1561960"/>
                  <a:pt x="782003" y="1561960"/>
                  <a:pt x="782955" y="1561007"/>
                </a:cubicBezTo>
                <a:cubicBezTo>
                  <a:pt x="783908" y="1561007"/>
                  <a:pt x="783908" y="1561007"/>
                  <a:pt x="784860" y="1560055"/>
                </a:cubicBezTo>
                <a:cubicBezTo>
                  <a:pt x="785813" y="1560055"/>
                  <a:pt x="785813" y="1559102"/>
                  <a:pt x="786765" y="1559102"/>
                </a:cubicBezTo>
                <a:cubicBezTo>
                  <a:pt x="786765" y="1559102"/>
                  <a:pt x="787718" y="1559102"/>
                  <a:pt x="787718" y="1559102"/>
                </a:cubicBezTo>
                <a:cubicBezTo>
                  <a:pt x="787718" y="1559102"/>
                  <a:pt x="787718" y="1559102"/>
                  <a:pt x="788670" y="1558150"/>
                </a:cubicBezTo>
                <a:cubicBezTo>
                  <a:pt x="788670" y="1558150"/>
                  <a:pt x="789623" y="1557197"/>
                  <a:pt x="789623" y="1557197"/>
                </a:cubicBezTo>
                <a:cubicBezTo>
                  <a:pt x="790575" y="1557197"/>
                  <a:pt x="790575" y="1556245"/>
                  <a:pt x="790575" y="1556245"/>
                </a:cubicBezTo>
                <a:cubicBezTo>
                  <a:pt x="790575" y="1556245"/>
                  <a:pt x="791528" y="1555292"/>
                  <a:pt x="791528" y="1555292"/>
                </a:cubicBezTo>
                <a:cubicBezTo>
                  <a:pt x="791528" y="1555292"/>
                  <a:pt x="792480" y="1554340"/>
                  <a:pt x="792480" y="1554340"/>
                </a:cubicBezTo>
                <a:cubicBezTo>
                  <a:pt x="792480" y="1554340"/>
                  <a:pt x="793433" y="1553387"/>
                  <a:pt x="793433" y="1553387"/>
                </a:cubicBezTo>
                <a:cubicBezTo>
                  <a:pt x="793433" y="1553387"/>
                  <a:pt x="794385" y="1552435"/>
                  <a:pt x="794385" y="1551482"/>
                </a:cubicBezTo>
                <a:cubicBezTo>
                  <a:pt x="794385" y="1551482"/>
                  <a:pt x="795338" y="1550530"/>
                  <a:pt x="795338" y="1550530"/>
                </a:cubicBezTo>
                <a:cubicBezTo>
                  <a:pt x="795338" y="1550530"/>
                  <a:pt x="795338" y="1550530"/>
                  <a:pt x="796290" y="1549577"/>
                </a:cubicBezTo>
                <a:cubicBezTo>
                  <a:pt x="796290" y="1549577"/>
                  <a:pt x="796290" y="1548625"/>
                  <a:pt x="796290" y="1548625"/>
                </a:cubicBezTo>
                <a:cubicBezTo>
                  <a:pt x="796290" y="1547672"/>
                  <a:pt x="797243" y="1547672"/>
                  <a:pt x="797243" y="1546720"/>
                </a:cubicBezTo>
                <a:cubicBezTo>
                  <a:pt x="797243" y="1545767"/>
                  <a:pt x="797243" y="1545767"/>
                  <a:pt x="798195" y="1544815"/>
                </a:cubicBezTo>
                <a:cubicBezTo>
                  <a:pt x="798195" y="1543862"/>
                  <a:pt x="798195" y="1543862"/>
                  <a:pt x="799148" y="1542910"/>
                </a:cubicBezTo>
                <a:cubicBezTo>
                  <a:pt x="799148" y="1541957"/>
                  <a:pt x="799148" y="1541957"/>
                  <a:pt x="799148" y="1541005"/>
                </a:cubicBezTo>
                <a:cubicBezTo>
                  <a:pt x="799148" y="1541005"/>
                  <a:pt x="799148" y="1541005"/>
                  <a:pt x="799148" y="1541005"/>
                </a:cubicBezTo>
                <a:lnTo>
                  <a:pt x="998220" y="1541005"/>
                </a:lnTo>
                <a:cubicBezTo>
                  <a:pt x="998220" y="1541005"/>
                  <a:pt x="998220" y="1541005"/>
                  <a:pt x="998220" y="1541005"/>
                </a:cubicBezTo>
                <a:cubicBezTo>
                  <a:pt x="998220" y="1541957"/>
                  <a:pt x="998220" y="1541957"/>
                  <a:pt x="998220" y="1542910"/>
                </a:cubicBezTo>
                <a:cubicBezTo>
                  <a:pt x="998220" y="1543862"/>
                  <a:pt x="998220" y="1543862"/>
                  <a:pt x="999173" y="1544815"/>
                </a:cubicBezTo>
                <a:cubicBezTo>
                  <a:pt x="999173" y="1545767"/>
                  <a:pt x="999173" y="1545767"/>
                  <a:pt x="1000125" y="1546720"/>
                </a:cubicBezTo>
                <a:cubicBezTo>
                  <a:pt x="1000125" y="1547672"/>
                  <a:pt x="1001078" y="1547672"/>
                  <a:pt x="1001078" y="1548625"/>
                </a:cubicBezTo>
                <a:cubicBezTo>
                  <a:pt x="1001078" y="1548625"/>
                  <a:pt x="1001078" y="1549577"/>
                  <a:pt x="1001078" y="1549577"/>
                </a:cubicBezTo>
                <a:cubicBezTo>
                  <a:pt x="1001078" y="1549577"/>
                  <a:pt x="1001078" y="1549577"/>
                  <a:pt x="1002030" y="1550530"/>
                </a:cubicBezTo>
                <a:cubicBezTo>
                  <a:pt x="1002030" y="1550530"/>
                  <a:pt x="1002983" y="1551482"/>
                  <a:pt x="1002983" y="1551482"/>
                </a:cubicBezTo>
                <a:cubicBezTo>
                  <a:pt x="1002983" y="1552435"/>
                  <a:pt x="1003935" y="1552435"/>
                  <a:pt x="1003935" y="1552435"/>
                </a:cubicBezTo>
                <a:cubicBezTo>
                  <a:pt x="1003935" y="1552435"/>
                  <a:pt x="1004888" y="1553387"/>
                  <a:pt x="1004888" y="1553387"/>
                </a:cubicBezTo>
                <a:cubicBezTo>
                  <a:pt x="1004888" y="1553387"/>
                  <a:pt x="1005840" y="1554340"/>
                  <a:pt x="1005840" y="1554340"/>
                </a:cubicBezTo>
                <a:cubicBezTo>
                  <a:pt x="1005840" y="1554340"/>
                  <a:pt x="1006793" y="1555292"/>
                  <a:pt x="1006793" y="1555292"/>
                </a:cubicBezTo>
                <a:cubicBezTo>
                  <a:pt x="1006793" y="1555292"/>
                  <a:pt x="1007745" y="1556245"/>
                  <a:pt x="1007745" y="1556245"/>
                </a:cubicBezTo>
                <a:cubicBezTo>
                  <a:pt x="1007745" y="1556245"/>
                  <a:pt x="1008698" y="1557197"/>
                  <a:pt x="1008698" y="1557197"/>
                </a:cubicBezTo>
                <a:cubicBezTo>
                  <a:pt x="1008698" y="1557197"/>
                  <a:pt x="1008698" y="1557197"/>
                  <a:pt x="1009650" y="1558150"/>
                </a:cubicBezTo>
                <a:cubicBezTo>
                  <a:pt x="1009650" y="1558150"/>
                  <a:pt x="1010603" y="1558150"/>
                  <a:pt x="1010603" y="1558150"/>
                </a:cubicBezTo>
                <a:cubicBezTo>
                  <a:pt x="1011555" y="1558150"/>
                  <a:pt x="1011555" y="1559102"/>
                  <a:pt x="1012508" y="1559102"/>
                </a:cubicBezTo>
                <a:cubicBezTo>
                  <a:pt x="1013460" y="1559102"/>
                  <a:pt x="1013460" y="1559102"/>
                  <a:pt x="1014413" y="1560055"/>
                </a:cubicBezTo>
                <a:cubicBezTo>
                  <a:pt x="1015365" y="1560055"/>
                  <a:pt x="1015365" y="1560055"/>
                  <a:pt x="1016318" y="1561007"/>
                </a:cubicBezTo>
                <a:cubicBezTo>
                  <a:pt x="1016318" y="1561007"/>
                  <a:pt x="1017270" y="1561007"/>
                  <a:pt x="1017270" y="1561007"/>
                </a:cubicBezTo>
                <a:cubicBezTo>
                  <a:pt x="1018223" y="1561007"/>
                  <a:pt x="1018223" y="1561007"/>
                  <a:pt x="1019175" y="1561007"/>
                </a:cubicBezTo>
                <a:cubicBezTo>
                  <a:pt x="1020128" y="1561007"/>
                  <a:pt x="1020128" y="1561007"/>
                  <a:pt x="1021080" y="1561007"/>
                </a:cubicBezTo>
                <a:cubicBezTo>
                  <a:pt x="1022033" y="1561007"/>
                  <a:pt x="1022033" y="1561007"/>
                  <a:pt x="1022985" y="1561007"/>
                </a:cubicBezTo>
                <a:cubicBezTo>
                  <a:pt x="1022985" y="1561007"/>
                  <a:pt x="1023938" y="1561007"/>
                  <a:pt x="1023938" y="1561007"/>
                </a:cubicBezTo>
                <a:cubicBezTo>
                  <a:pt x="1023938" y="1561007"/>
                  <a:pt x="1024890" y="1561007"/>
                  <a:pt x="1024890" y="1561007"/>
                </a:cubicBezTo>
                <a:cubicBezTo>
                  <a:pt x="1025843" y="1561007"/>
                  <a:pt x="1025843" y="1561007"/>
                  <a:pt x="1026795" y="1561007"/>
                </a:cubicBezTo>
                <a:cubicBezTo>
                  <a:pt x="1027748" y="1561007"/>
                  <a:pt x="1027748" y="1561007"/>
                  <a:pt x="1028700" y="1561007"/>
                </a:cubicBezTo>
                <a:cubicBezTo>
                  <a:pt x="1029653" y="1561007"/>
                  <a:pt x="1029653" y="1561007"/>
                  <a:pt x="1030605" y="1561007"/>
                </a:cubicBezTo>
                <a:cubicBezTo>
                  <a:pt x="1031558" y="1561007"/>
                  <a:pt x="1031558" y="1561007"/>
                  <a:pt x="1032510" y="1561007"/>
                </a:cubicBezTo>
                <a:cubicBezTo>
                  <a:pt x="1032510" y="1561007"/>
                  <a:pt x="1032510" y="1561007"/>
                  <a:pt x="1032510" y="1561007"/>
                </a:cubicBezTo>
                <a:lnTo>
                  <a:pt x="1131570" y="1733410"/>
                </a:lnTo>
                <a:cubicBezTo>
                  <a:pt x="1131570" y="1733410"/>
                  <a:pt x="1131570" y="1733410"/>
                  <a:pt x="1131570" y="1733410"/>
                </a:cubicBezTo>
                <a:cubicBezTo>
                  <a:pt x="1131570" y="1733410"/>
                  <a:pt x="1130618" y="1734362"/>
                  <a:pt x="1130618" y="1734362"/>
                </a:cubicBezTo>
                <a:cubicBezTo>
                  <a:pt x="1130618" y="1734362"/>
                  <a:pt x="1129665" y="1735315"/>
                  <a:pt x="1129665" y="1735315"/>
                </a:cubicBezTo>
                <a:cubicBezTo>
                  <a:pt x="1129665" y="1735315"/>
                  <a:pt x="1128713" y="1736267"/>
                  <a:pt x="1128713" y="1736267"/>
                </a:cubicBezTo>
                <a:cubicBezTo>
                  <a:pt x="1128713" y="1736267"/>
                  <a:pt x="1127760" y="1737220"/>
                  <a:pt x="1127760" y="1737220"/>
                </a:cubicBezTo>
                <a:cubicBezTo>
                  <a:pt x="1127760" y="1737220"/>
                  <a:pt x="1127760" y="1737220"/>
                  <a:pt x="1126808" y="1738172"/>
                </a:cubicBezTo>
                <a:cubicBezTo>
                  <a:pt x="1125855" y="1739125"/>
                  <a:pt x="1126808" y="1739125"/>
                  <a:pt x="1126808" y="1739125"/>
                </a:cubicBezTo>
                <a:cubicBezTo>
                  <a:pt x="1126808" y="1740077"/>
                  <a:pt x="1125855" y="1740077"/>
                  <a:pt x="1125855" y="1741030"/>
                </a:cubicBezTo>
                <a:cubicBezTo>
                  <a:pt x="1125855" y="1741982"/>
                  <a:pt x="1125855" y="1741982"/>
                  <a:pt x="1124903" y="1742935"/>
                </a:cubicBezTo>
                <a:cubicBezTo>
                  <a:pt x="1124903" y="1743887"/>
                  <a:pt x="1124903" y="1743887"/>
                  <a:pt x="1123950" y="1744840"/>
                </a:cubicBezTo>
                <a:cubicBezTo>
                  <a:pt x="1123950" y="1744840"/>
                  <a:pt x="1123950" y="1745792"/>
                  <a:pt x="1123950" y="1745792"/>
                </a:cubicBezTo>
                <a:cubicBezTo>
                  <a:pt x="1123950" y="1746745"/>
                  <a:pt x="1123950" y="1746745"/>
                  <a:pt x="1123950" y="1747697"/>
                </a:cubicBezTo>
                <a:cubicBezTo>
                  <a:pt x="1123950" y="1748650"/>
                  <a:pt x="1123950" y="1748650"/>
                  <a:pt x="1123950" y="1749602"/>
                </a:cubicBezTo>
                <a:cubicBezTo>
                  <a:pt x="1123950" y="1750555"/>
                  <a:pt x="1123950" y="1750555"/>
                  <a:pt x="1123950" y="1751507"/>
                </a:cubicBezTo>
                <a:cubicBezTo>
                  <a:pt x="1123950" y="1751507"/>
                  <a:pt x="1123950" y="1752460"/>
                  <a:pt x="1123950" y="1752460"/>
                </a:cubicBezTo>
                <a:cubicBezTo>
                  <a:pt x="1123950" y="1752460"/>
                  <a:pt x="1123950" y="1753412"/>
                  <a:pt x="1123950" y="1753412"/>
                </a:cubicBezTo>
                <a:cubicBezTo>
                  <a:pt x="1123950" y="1754365"/>
                  <a:pt x="1123950" y="1754365"/>
                  <a:pt x="1123950" y="1755317"/>
                </a:cubicBezTo>
                <a:cubicBezTo>
                  <a:pt x="1123950" y="1756270"/>
                  <a:pt x="1123950" y="1756270"/>
                  <a:pt x="1123950" y="1757222"/>
                </a:cubicBezTo>
                <a:cubicBezTo>
                  <a:pt x="1123950" y="1758175"/>
                  <a:pt x="1123950" y="1758175"/>
                  <a:pt x="1123950" y="1759127"/>
                </a:cubicBezTo>
                <a:cubicBezTo>
                  <a:pt x="1123950" y="1760080"/>
                  <a:pt x="1123950" y="1760080"/>
                  <a:pt x="1123950" y="1760080"/>
                </a:cubicBezTo>
                <a:cubicBezTo>
                  <a:pt x="1123950" y="1761032"/>
                  <a:pt x="1123950" y="1761032"/>
                  <a:pt x="1124903" y="1761985"/>
                </a:cubicBezTo>
                <a:cubicBezTo>
                  <a:pt x="1124903" y="1762937"/>
                  <a:pt x="1124903" y="1762937"/>
                  <a:pt x="1125855" y="1763890"/>
                </a:cubicBezTo>
                <a:cubicBezTo>
                  <a:pt x="1125855" y="1764842"/>
                  <a:pt x="1126808" y="1764842"/>
                  <a:pt x="1126808" y="1765795"/>
                </a:cubicBezTo>
                <a:cubicBezTo>
                  <a:pt x="1126808" y="1765795"/>
                  <a:pt x="1126808" y="1766747"/>
                  <a:pt x="1126808" y="1766747"/>
                </a:cubicBezTo>
                <a:cubicBezTo>
                  <a:pt x="1126808" y="1766747"/>
                  <a:pt x="1126808" y="1766747"/>
                  <a:pt x="1127760" y="1767700"/>
                </a:cubicBezTo>
                <a:cubicBezTo>
                  <a:pt x="1127760" y="1767700"/>
                  <a:pt x="1128713" y="1768652"/>
                  <a:pt x="1128713" y="1768652"/>
                </a:cubicBezTo>
                <a:cubicBezTo>
                  <a:pt x="1128713" y="1769605"/>
                  <a:pt x="1129665" y="1769605"/>
                  <a:pt x="1129665" y="1769605"/>
                </a:cubicBezTo>
                <a:cubicBezTo>
                  <a:pt x="1129665" y="1769605"/>
                  <a:pt x="1130618" y="1770557"/>
                  <a:pt x="1130618" y="1770557"/>
                </a:cubicBezTo>
                <a:cubicBezTo>
                  <a:pt x="1130618" y="1770557"/>
                  <a:pt x="1131570" y="1771510"/>
                  <a:pt x="1131570" y="1771510"/>
                </a:cubicBezTo>
                <a:cubicBezTo>
                  <a:pt x="1131570" y="1771510"/>
                  <a:pt x="1131570" y="1771510"/>
                  <a:pt x="1131570" y="1771510"/>
                </a:cubicBezTo>
                <a:lnTo>
                  <a:pt x="1032510" y="1946770"/>
                </a:lnTo>
                <a:close/>
                <a:moveTo>
                  <a:pt x="1406843" y="2162987"/>
                </a:moveTo>
                <a:cubicBezTo>
                  <a:pt x="1406843" y="2162987"/>
                  <a:pt x="1406843" y="2162987"/>
                  <a:pt x="1406843" y="2162987"/>
                </a:cubicBezTo>
                <a:cubicBezTo>
                  <a:pt x="1405890" y="2162987"/>
                  <a:pt x="1405890" y="2162987"/>
                  <a:pt x="1404938" y="2162987"/>
                </a:cubicBezTo>
                <a:cubicBezTo>
                  <a:pt x="1403985" y="2162987"/>
                  <a:pt x="1403985" y="2162987"/>
                  <a:pt x="1403033" y="2162987"/>
                </a:cubicBezTo>
                <a:cubicBezTo>
                  <a:pt x="1402080" y="2162987"/>
                  <a:pt x="1402080" y="2162987"/>
                  <a:pt x="1401128" y="2162987"/>
                </a:cubicBezTo>
                <a:cubicBezTo>
                  <a:pt x="1400175" y="2162987"/>
                  <a:pt x="1400175" y="2162987"/>
                  <a:pt x="1399223" y="2162987"/>
                </a:cubicBezTo>
                <a:cubicBezTo>
                  <a:pt x="1399223" y="2162987"/>
                  <a:pt x="1398270" y="2162987"/>
                  <a:pt x="1398270" y="2162987"/>
                </a:cubicBezTo>
                <a:cubicBezTo>
                  <a:pt x="1398270" y="2162987"/>
                  <a:pt x="1397318" y="2162987"/>
                  <a:pt x="1397318" y="2162987"/>
                </a:cubicBezTo>
                <a:cubicBezTo>
                  <a:pt x="1396365" y="2162987"/>
                  <a:pt x="1396365" y="2162987"/>
                  <a:pt x="1395413" y="2162987"/>
                </a:cubicBezTo>
                <a:cubicBezTo>
                  <a:pt x="1394460" y="2162987"/>
                  <a:pt x="1394460" y="2162987"/>
                  <a:pt x="1393508" y="2162987"/>
                </a:cubicBezTo>
                <a:cubicBezTo>
                  <a:pt x="1392555" y="2162987"/>
                  <a:pt x="1392555" y="2162987"/>
                  <a:pt x="1391603" y="2162987"/>
                </a:cubicBezTo>
                <a:cubicBezTo>
                  <a:pt x="1390650" y="2162987"/>
                  <a:pt x="1390650" y="2162987"/>
                  <a:pt x="1389698" y="2162987"/>
                </a:cubicBezTo>
                <a:cubicBezTo>
                  <a:pt x="1388745" y="2162987"/>
                  <a:pt x="1388745" y="2162987"/>
                  <a:pt x="1387793" y="2163940"/>
                </a:cubicBezTo>
                <a:cubicBezTo>
                  <a:pt x="1386840" y="2163940"/>
                  <a:pt x="1386840" y="2163940"/>
                  <a:pt x="1385888" y="2164892"/>
                </a:cubicBezTo>
                <a:cubicBezTo>
                  <a:pt x="1384935" y="2164892"/>
                  <a:pt x="1384935" y="2165845"/>
                  <a:pt x="1383983" y="2165845"/>
                </a:cubicBezTo>
                <a:cubicBezTo>
                  <a:pt x="1383983" y="2165845"/>
                  <a:pt x="1383030" y="2165845"/>
                  <a:pt x="1383030" y="2165845"/>
                </a:cubicBezTo>
                <a:cubicBezTo>
                  <a:pt x="1383030" y="2165845"/>
                  <a:pt x="1383030" y="2165845"/>
                  <a:pt x="1382078" y="2166797"/>
                </a:cubicBezTo>
                <a:cubicBezTo>
                  <a:pt x="1382078" y="2166797"/>
                  <a:pt x="1381125" y="2167750"/>
                  <a:pt x="1381125" y="2167750"/>
                </a:cubicBezTo>
                <a:cubicBezTo>
                  <a:pt x="1380173" y="2167750"/>
                  <a:pt x="1380173" y="2168702"/>
                  <a:pt x="1380173" y="2168702"/>
                </a:cubicBezTo>
                <a:cubicBezTo>
                  <a:pt x="1380173" y="2168702"/>
                  <a:pt x="1379220" y="2169655"/>
                  <a:pt x="1379220" y="2169655"/>
                </a:cubicBezTo>
                <a:cubicBezTo>
                  <a:pt x="1379220" y="2169655"/>
                  <a:pt x="1378268" y="2170607"/>
                  <a:pt x="1378268" y="2170607"/>
                </a:cubicBezTo>
                <a:cubicBezTo>
                  <a:pt x="1378268" y="2170607"/>
                  <a:pt x="1377315" y="2171560"/>
                  <a:pt x="1377315" y="2171560"/>
                </a:cubicBezTo>
                <a:cubicBezTo>
                  <a:pt x="1377315" y="2171560"/>
                  <a:pt x="1376363" y="2172512"/>
                  <a:pt x="1376363" y="2172512"/>
                </a:cubicBezTo>
                <a:cubicBezTo>
                  <a:pt x="1376363" y="2172512"/>
                  <a:pt x="1375410" y="2173465"/>
                  <a:pt x="1375410" y="2173465"/>
                </a:cubicBezTo>
                <a:cubicBezTo>
                  <a:pt x="1375410" y="2173465"/>
                  <a:pt x="1375410" y="2173465"/>
                  <a:pt x="1374458" y="2174417"/>
                </a:cubicBezTo>
                <a:cubicBezTo>
                  <a:pt x="1374458" y="2174417"/>
                  <a:pt x="1374458" y="2175370"/>
                  <a:pt x="1374458" y="2175370"/>
                </a:cubicBezTo>
                <a:cubicBezTo>
                  <a:pt x="1374458" y="2176322"/>
                  <a:pt x="1373505" y="2176322"/>
                  <a:pt x="1373505" y="2177275"/>
                </a:cubicBezTo>
                <a:cubicBezTo>
                  <a:pt x="1373505" y="2178227"/>
                  <a:pt x="1373505" y="2178227"/>
                  <a:pt x="1372553" y="2179180"/>
                </a:cubicBezTo>
                <a:cubicBezTo>
                  <a:pt x="1372553" y="2180132"/>
                  <a:pt x="1372553" y="2180132"/>
                  <a:pt x="1371600" y="2181085"/>
                </a:cubicBezTo>
                <a:cubicBezTo>
                  <a:pt x="1371600" y="2181085"/>
                  <a:pt x="1371600" y="2182037"/>
                  <a:pt x="1371600" y="2182990"/>
                </a:cubicBezTo>
                <a:cubicBezTo>
                  <a:pt x="1371600" y="2182990"/>
                  <a:pt x="1371600" y="2182990"/>
                  <a:pt x="1371600" y="2182990"/>
                </a:cubicBezTo>
                <a:lnTo>
                  <a:pt x="1172528" y="2182990"/>
                </a:lnTo>
                <a:cubicBezTo>
                  <a:pt x="1172528" y="2182990"/>
                  <a:pt x="1172528" y="2182990"/>
                  <a:pt x="1172528" y="2182990"/>
                </a:cubicBezTo>
                <a:cubicBezTo>
                  <a:pt x="1172528" y="2182037"/>
                  <a:pt x="1172528" y="2182037"/>
                  <a:pt x="1172528" y="2181085"/>
                </a:cubicBezTo>
                <a:cubicBezTo>
                  <a:pt x="1172528" y="2180132"/>
                  <a:pt x="1172528" y="2180132"/>
                  <a:pt x="1171575" y="2179180"/>
                </a:cubicBezTo>
                <a:cubicBezTo>
                  <a:pt x="1170623" y="2178227"/>
                  <a:pt x="1171575" y="2178227"/>
                  <a:pt x="1170623" y="2177275"/>
                </a:cubicBezTo>
                <a:cubicBezTo>
                  <a:pt x="1170623" y="2176322"/>
                  <a:pt x="1169670" y="2176322"/>
                  <a:pt x="1169670" y="2175370"/>
                </a:cubicBezTo>
                <a:cubicBezTo>
                  <a:pt x="1169670" y="2175370"/>
                  <a:pt x="1169670" y="2174417"/>
                  <a:pt x="1169670" y="2174417"/>
                </a:cubicBezTo>
                <a:cubicBezTo>
                  <a:pt x="1169670" y="2174417"/>
                  <a:pt x="1169670" y="2174417"/>
                  <a:pt x="1168718" y="2173465"/>
                </a:cubicBezTo>
                <a:cubicBezTo>
                  <a:pt x="1168718" y="2173465"/>
                  <a:pt x="1167765" y="2172512"/>
                  <a:pt x="1167765" y="2172512"/>
                </a:cubicBezTo>
                <a:cubicBezTo>
                  <a:pt x="1167765" y="2171560"/>
                  <a:pt x="1166813" y="2171560"/>
                  <a:pt x="1166813" y="2171560"/>
                </a:cubicBezTo>
                <a:cubicBezTo>
                  <a:pt x="1166813" y="2171560"/>
                  <a:pt x="1165860" y="2170607"/>
                  <a:pt x="1165860" y="2170607"/>
                </a:cubicBezTo>
                <a:cubicBezTo>
                  <a:pt x="1165860" y="2170607"/>
                  <a:pt x="1164908" y="2169655"/>
                  <a:pt x="1164908" y="2169655"/>
                </a:cubicBezTo>
                <a:cubicBezTo>
                  <a:pt x="1164908" y="2169655"/>
                  <a:pt x="1163955" y="2168702"/>
                  <a:pt x="1163955" y="2168702"/>
                </a:cubicBezTo>
                <a:cubicBezTo>
                  <a:pt x="1163955" y="2168702"/>
                  <a:pt x="1163003" y="2167750"/>
                  <a:pt x="1163003" y="2167750"/>
                </a:cubicBezTo>
                <a:cubicBezTo>
                  <a:pt x="1163003" y="2167750"/>
                  <a:pt x="1162050" y="2166797"/>
                  <a:pt x="1162050" y="2166797"/>
                </a:cubicBezTo>
                <a:cubicBezTo>
                  <a:pt x="1162050" y="2166797"/>
                  <a:pt x="1162050" y="2166797"/>
                  <a:pt x="1161098" y="2165845"/>
                </a:cubicBezTo>
                <a:cubicBezTo>
                  <a:pt x="1161098" y="2165845"/>
                  <a:pt x="1160145" y="2165845"/>
                  <a:pt x="1160145" y="2165845"/>
                </a:cubicBezTo>
                <a:cubicBezTo>
                  <a:pt x="1159193" y="2165845"/>
                  <a:pt x="1159193" y="2164892"/>
                  <a:pt x="1158240" y="2164892"/>
                </a:cubicBezTo>
                <a:cubicBezTo>
                  <a:pt x="1157288" y="2164892"/>
                  <a:pt x="1157288" y="2164892"/>
                  <a:pt x="1156335" y="2163940"/>
                </a:cubicBezTo>
                <a:cubicBezTo>
                  <a:pt x="1155383" y="2163940"/>
                  <a:pt x="1155383" y="2163940"/>
                  <a:pt x="1154430" y="2162987"/>
                </a:cubicBezTo>
                <a:cubicBezTo>
                  <a:pt x="1154430" y="2162987"/>
                  <a:pt x="1153478" y="2162987"/>
                  <a:pt x="1152525" y="2162987"/>
                </a:cubicBezTo>
                <a:cubicBezTo>
                  <a:pt x="1151573" y="2162987"/>
                  <a:pt x="1151573" y="2162987"/>
                  <a:pt x="1150620" y="2162987"/>
                </a:cubicBezTo>
                <a:cubicBezTo>
                  <a:pt x="1149668" y="2162987"/>
                  <a:pt x="1149668" y="2162987"/>
                  <a:pt x="1148715" y="2162987"/>
                </a:cubicBezTo>
                <a:cubicBezTo>
                  <a:pt x="1147763" y="2162987"/>
                  <a:pt x="1147763" y="2162987"/>
                  <a:pt x="1146810" y="2162987"/>
                </a:cubicBezTo>
                <a:cubicBezTo>
                  <a:pt x="1146810" y="2162987"/>
                  <a:pt x="1145858" y="2162987"/>
                  <a:pt x="1145858" y="2162987"/>
                </a:cubicBezTo>
                <a:cubicBezTo>
                  <a:pt x="1145858" y="2162987"/>
                  <a:pt x="1144905" y="2162987"/>
                  <a:pt x="1144905" y="2162987"/>
                </a:cubicBezTo>
                <a:cubicBezTo>
                  <a:pt x="1143953" y="2162987"/>
                  <a:pt x="1143953" y="2162987"/>
                  <a:pt x="1143000" y="2162987"/>
                </a:cubicBezTo>
                <a:cubicBezTo>
                  <a:pt x="1142048" y="2162987"/>
                  <a:pt x="1142048" y="2162987"/>
                  <a:pt x="1141095" y="2162987"/>
                </a:cubicBezTo>
                <a:cubicBezTo>
                  <a:pt x="1140143" y="2162987"/>
                  <a:pt x="1140143" y="2162987"/>
                  <a:pt x="1139190" y="2162987"/>
                </a:cubicBezTo>
                <a:cubicBezTo>
                  <a:pt x="1138238" y="2162987"/>
                  <a:pt x="1138238" y="2162987"/>
                  <a:pt x="1137285" y="2162987"/>
                </a:cubicBezTo>
                <a:cubicBezTo>
                  <a:pt x="1137285" y="2162987"/>
                  <a:pt x="1137285" y="2162987"/>
                  <a:pt x="1137285" y="2162987"/>
                </a:cubicBezTo>
                <a:lnTo>
                  <a:pt x="1042035" y="1990585"/>
                </a:lnTo>
                <a:cubicBezTo>
                  <a:pt x="1042035" y="1990585"/>
                  <a:pt x="1042035" y="1990585"/>
                  <a:pt x="1042035" y="1990585"/>
                </a:cubicBezTo>
                <a:cubicBezTo>
                  <a:pt x="1042035" y="1990585"/>
                  <a:pt x="1042988" y="1989632"/>
                  <a:pt x="1042988" y="1989632"/>
                </a:cubicBezTo>
                <a:cubicBezTo>
                  <a:pt x="1042988" y="1989632"/>
                  <a:pt x="1043940" y="1988680"/>
                  <a:pt x="1043940" y="1988680"/>
                </a:cubicBezTo>
                <a:cubicBezTo>
                  <a:pt x="1043940" y="1988680"/>
                  <a:pt x="1044893" y="1987727"/>
                  <a:pt x="1044893" y="1987727"/>
                </a:cubicBezTo>
                <a:cubicBezTo>
                  <a:pt x="1044893" y="1987727"/>
                  <a:pt x="1045845" y="1986775"/>
                  <a:pt x="1045845" y="1986775"/>
                </a:cubicBezTo>
                <a:cubicBezTo>
                  <a:pt x="1045845" y="1986775"/>
                  <a:pt x="1045845" y="1986775"/>
                  <a:pt x="1046798" y="1985822"/>
                </a:cubicBezTo>
                <a:cubicBezTo>
                  <a:pt x="1046798" y="1985822"/>
                  <a:pt x="1046798" y="1984870"/>
                  <a:pt x="1046798" y="1984870"/>
                </a:cubicBezTo>
                <a:cubicBezTo>
                  <a:pt x="1046798" y="1983917"/>
                  <a:pt x="1047750" y="1983917"/>
                  <a:pt x="1047750" y="1982965"/>
                </a:cubicBezTo>
                <a:cubicBezTo>
                  <a:pt x="1047750" y="1982012"/>
                  <a:pt x="1047750" y="1982012"/>
                  <a:pt x="1048703" y="1981060"/>
                </a:cubicBezTo>
                <a:cubicBezTo>
                  <a:pt x="1048703" y="1980107"/>
                  <a:pt x="1048703" y="1980107"/>
                  <a:pt x="1049655" y="1979155"/>
                </a:cubicBezTo>
                <a:cubicBezTo>
                  <a:pt x="1049655" y="1979155"/>
                  <a:pt x="1049655" y="1978202"/>
                  <a:pt x="1049655" y="1978202"/>
                </a:cubicBezTo>
                <a:cubicBezTo>
                  <a:pt x="1049655" y="1977250"/>
                  <a:pt x="1049655" y="1977250"/>
                  <a:pt x="1049655" y="1976297"/>
                </a:cubicBezTo>
                <a:cubicBezTo>
                  <a:pt x="1049655" y="1975345"/>
                  <a:pt x="1049655" y="1975345"/>
                  <a:pt x="1049655" y="1974392"/>
                </a:cubicBezTo>
                <a:cubicBezTo>
                  <a:pt x="1049655" y="1973440"/>
                  <a:pt x="1049655" y="1973440"/>
                  <a:pt x="1049655" y="1972487"/>
                </a:cubicBezTo>
                <a:cubicBezTo>
                  <a:pt x="1049655" y="1972487"/>
                  <a:pt x="1049655" y="1971535"/>
                  <a:pt x="1049655" y="1971535"/>
                </a:cubicBezTo>
                <a:cubicBezTo>
                  <a:pt x="1049655" y="1971535"/>
                  <a:pt x="1049655" y="1970582"/>
                  <a:pt x="1049655" y="1970582"/>
                </a:cubicBezTo>
                <a:cubicBezTo>
                  <a:pt x="1049655" y="1969630"/>
                  <a:pt x="1049655" y="1969630"/>
                  <a:pt x="1049655" y="1968677"/>
                </a:cubicBezTo>
                <a:cubicBezTo>
                  <a:pt x="1049655" y="1967725"/>
                  <a:pt x="1049655" y="1967725"/>
                  <a:pt x="1049655" y="1966772"/>
                </a:cubicBezTo>
                <a:cubicBezTo>
                  <a:pt x="1049655" y="1965820"/>
                  <a:pt x="1049655" y="1965820"/>
                  <a:pt x="1049655" y="1964867"/>
                </a:cubicBezTo>
                <a:cubicBezTo>
                  <a:pt x="1049655" y="1963915"/>
                  <a:pt x="1049655" y="1963915"/>
                  <a:pt x="1049655" y="1963915"/>
                </a:cubicBezTo>
                <a:cubicBezTo>
                  <a:pt x="1049655" y="1962962"/>
                  <a:pt x="1049655" y="1962962"/>
                  <a:pt x="1048703" y="1962010"/>
                </a:cubicBezTo>
                <a:cubicBezTo>
                  <a:pt x="1048703" y="1961057"/>
                  <a:pt x="1048703" y="1961057"/>
                  <a:pt x="1047750" y="1960105"/>
                </a:cubicBezTo>
                <a:cubicBezTo>
                  <a:pt x="1047750" y="1959152"/>
                  <a:pt x="1046798" y="1959152"/>
                  <a:pt x="1046798" y="1958200"/>
                </a:cubicBezTo>
                <a:cubicBezTo>
                  <a:pt x="1046798" y="1958200"/>
                  <a:pt x="1046798" y="1957247"/>
                  <a:pt x="1046798" y="1957247"/>
                </a:cubicBezTo>
                <a:cubicBezTo>
                  <a:pt x="1046798" y="1957247"/>
                  <a:pt x="1046798" y="1957247"/>
                  <a:pt x="1045845" y="1956295"/>
                </a:cubicBezTo>
                <a:cubicBezTo>
                  <a:pt x="1045845" y="1956295"/>
                  <a:pt x="1044893" y="1955342"/>
                  <a:pt x="1044893" y="1955342"/>
                </a:cubicBezTo>
                <a:cubicBezTo>
                  <a:pt x="1044893" y="1954390"/>
                  <a:pt x="1043940" y="1954390"/>
                  <a:pt x="1043940" y="1954390"/>
                </a:cubicBezTo>
                <a:cubicBezTo>
                  <a:pt x="1043940" y="1954390"/>
                  <a:pt x="1042988" y="1953437"/>
                  <a:pt x="1042988" y="1953437"/>
                </a:cubicBezTo>
                <a:cubicBezTo>
                  <a:pt x="1042988" y="1953437"/>
                  <a:pt x="1042035" y="1952485"/>
                  <a:pt x="1042035" y="1952485"/>
                </a:cubicBezTo>
                <a:cubicBezTo>
                  <a:pt x="1042035" y="1952485"/>
                  <a:pt x="1042035" y="1952485"/>
                  <a:pt x="1042035" y="1952485"/>
                </a:cubicBezTo>
                <a:lnTo>
                  <a:pt x="1141095" y="1780082"/>
                </a:lnTo>
                <a:cubicBezTo>
                  <a:pt x="1141095" y="1780082"/>
                  <a:pt x="1141095" y="1780082"/>
                  <a:pt x="1141095" y="1780082"/>
                </a:cubicBezTo>
                <a:cubicBezTo>
                  <a:pt x="1142048" y="1780082"/>
                  <a:pt x="1142048" y="1780082"/>
                  <a:pt x="1143000" y="1780082"/>
                </a:cubicBezTo>
                <a:cubicBezTo>
                  <a:pt x="1143953" y="1780082"/>
                  <a:pt x="1143953" y="1780082"/>
                  <a:pt x="1144905" y="1780082"/>
                </a:cubicBezTo>
                <a:cubicBezTo>
                  <a:pt x="1145858" y="1780082"/>
                  <a:pt x="1145858" y="1780082"/>
                  <a:pt x="1146810" y="1780082"/>
                </a:cubicBezTo>
                <a:cubicBezTo>
                  <a:pt x="1147763" y="1780082"/>
                  <a:pt x="1147763" y="1780082"/>
                  <a:pt x="1148715" y="1780082"/>
                </a:cubicBezTo>
                <a:cubicBezTo>
                  <a:pt x="1148715" y="1780082"/>
                  <a:pt x="1149668" y="1780082"/>
                  <a:pt x="1149668" y="1780082"/>
                </a:cubicBezTo>
                <a:cubicBezTo>
                  <a:pt x="1149668" y="1780082"/>
                  <a:pt x="1150620" y="1780082"/>
                  <a:pt x="1150620" y="1780082"/>
                </a:cubicBezTo>
                <a:cubicBezTo>
                  <a:pt x="1151573" y="1780082"/>
                  <a:pt x="1151573" y="1780082"/>
                  <a:pt x="1152525" y="1780082"/>
                </a:cubicBezTo>
                <a:cubicBezTo>
                  <a:pt x="1153478" y="1780082"/>
                  <a:pt x="1153478" y="1780082"/>
                  <a:pt x="1154430" y="1780082"/>
                </a:cubicBezTo>
                <a:cubicBezTo>
                  <a:pt x="1155383" y="1780082"/>
                  <a:pt x="1155383" y="1780082"/>
                  <a:pt x="1156335" y="1780082"/>
                </a:cubicBezTo>
                <a:cubicBezTo>
                  <a:pt x="1157288" y="1780082"/>
                  <a:pt x="1157288" y="1780082"/>
                  <a:pt x="1158240" y="1780082"/>
                </a:cubicBezTo>
                <a:cubicBezTo>
                  <a:pt x="1159193" y="1780082"/>
                  <a:pt x="1159193" y="1780082"/>
                  <a:pt x="1160145" y="1779130"/>
                </a:cubicBezTo>
                <a:cubicBezTo>
                  <a:pt x="1161098" y="1779130"/>
                  <a:pt x="1161098" y="1779130"/>
                  <a:pt x="1162050" y="1778177"/>
                </a:cubicBezTo>
                <a:cubicBezTo>
                  <a:pt x="1163003" y="1778177"/>
                  <a:pt x="1163003" y="1777225"/>
                  <a:pt x="1163955" y="1777225"/>
                </a:cubicBezTo>
                <a:cubicBezTo>
                  <a:pt x="1163955" y="1777225"/>
                  <a:pt x="1164908" y="1777225"/>
                  <a:pt x="1164908" y="1777225"/>
                </a:cubicBezTo>
                <a:cubicBezTo>
                  <a:pt x="1164908" y="1777225"/>
                  <a:pt x="1164908" y="1777225"/>
                  <a:pt x="1165860" y="1776272"/>
                </a:cubicBezTo>
                <a:cubicBezTo>
                  <a:pt x="1165860" y="1776272"/>
                  <a:pt x="1166813" y="1775320"/>
                  <a:pt x="1166813" y="1775320"/>
                </a:cubicBezTo>
                <a:cubicBezTo>
                  <a:pt x="1167765" y="1775320"/>
                  <a:pt x="1167765" y="1774367"/>
                  <a:pt x="1167765" y="1774367"/>
                </a:cubicBezTo>
                <a:cubicBezTo>
                  <a:pt x="1167765" y="1774367"/>
                  <a:pt x="1168718" y="1773415"/>
                  <a:pt x="1168718" y="1773415"/>
                </a:cubicBezTo>
                <a:cubicBezTo>
                  <a:pt x="1168718" y="1773415"/>
                  <a:pt x="1169670" y="1772462"/>
                  <a:pt x="1169670" y="1772462"/>
                </a:cubicBezTo>
                <a:cubicBezTo>
                  <a:pt x="1169670" y="1772462"/>
                  <a:pt x="1170623" y="1771510"/>
                  <a:pt x="1170623" y="1771510"/>
                </a:cubicBezTo>
                <a:cubicBezTo>
                  <a:pt x="1170623" y="1771510"/>
                  <a:pt x="1171575" y="1770557"/>
                  <a:pt x="1171575" y="1770557"/>
                </a:cubicBezTo>
                <a:cubicBezTo>
                  <a:pt x="1171575" y="1770557"/>
                  <a:pt x="1172528" y="1769605"/>
                  <a:pt x="1172528" y="1769605"/>
                </a:cubicBezTo>
                <a:cubicBezTo>
                  <a:pt x="1172528" y="1769605"/>
                  <a:pt x="1172528" y="1769605"/>
                  <a:pt x="1173480" y="1768652"/>
                </a:cubicBezTo>
                <a:cubicBezTo>
                  <a:pt x="1173480" y="1768652"/>
                  <a:pt x="1173480" y="1767700"/>
                  <a:pt x="1173480" y="1767700"/>
                </a:cubicBezTo>
                <a:cubicBezTo>
                  <a:pt x="1173480" y="1766747"/>
                  <a:pt x="1174433" y="1766747"/>
                  <a:pt x="1174433" y="1765795"/>
                </a:cubicBezTo>
                <a:cubicBezTo>
                  <a:pt x="1174433" y="1764842"/>
                  <a:pt x="1174433" y="1764842"/>
                  <a:pt x="1175385" y="1763890"/>
                </a:cubicBezTo>
                <a:cubicBezTo>
                  <a:pt x="1175385" y="1762937"/>
                  <a:pt x="1175385" y="1762937"/>
                  <a:pt x="1176338" y="1761985"/>
                </a:cubicBezTo>
                <a:cubicBezTo>
                  <a:pt x="1176338" y="1761032"/>
                  <a:pt x="1176338" y="1761032"/>
                  <a:pt x="1176338" y="1760080"/>
                </a:cubicBezTo>
                <a:cubicBezTo>
                  <a:pt x="1176338" y="1760080"/>
                  <a:pt x="1176338" y="1760080"/>
                  <a:pt x="1176338" y="1760080"/>
                </a:cubicBezTo>
                <a:lnTo>
                  <a:pt x="1375410" y="1760080"/>
                </a:lnTo>
                <a:cubicBezTo>
                  <a:pt x="1375410" y="1760080"/>
                  <a:pt x="1375410" y="1760080"/>
                  <a:pt x="1375410" y="1760080"/>
                </a:cubicBezTo>
                <a:cubicBezTo>
                  <a:pt x="1375410" y="1761032"/>
                  <a:pt x="1375410" y="1761032"/>
                  <a:pt x="1375410" y="1761985"/>
                </a:cubicBezTo>
                <a:cubicBezTo>
                  <a:pt x="1375410" y="1762937"/>
                  <a:pt x="1375410" y="1762937"/>
                  <a:pt x="1376363" y="1763890"/>
                </a:cubicBezTo>
                <a:cubicBezTo>
                  <a:pt x="1376363" y="1764842"/>
                  <a:pt x="1376363" y="1764842"/>
                  <a:pt x="1377315" y="1765795"/>
                </a:cubicBezTo>
                <a:cubicBezTo>
                  <a:pt x="1377315" y="1766747"/>
                  <a:pt x="1378268" y="1766747"/>
                  <a:pt x="1378268" y="1767700"/>
                </a:cubicBezTo>
                <a:cubicBezTo>
                  <a:pt x="1378268" y="1767700"/>
                  <a:pt x="1378268" y="1768652"/>
                  <a:pt x="1378268" y="1768652"/>
                </a:cubicBezTo>
                <a:cubicBezTo>
                  <a:pt x="1378268" y="1768652"/>
                  <a:pt x="1378268" y="1768652"/>
                  <a:pt x="1379220" y="1769605"/>
                </a:cubicBezTo>
                <a:cubicBezTo>
                  <a:pt x="1379220" y="1769605"/>
                  <a:pt x="1380173" y="1770557"/>
                  <a:pt x="1380173" y="1770557"/>
                </a:cubicBezTo>
                <a:cubicBezTo>
                  <a:pt x="1380173" y="1771510"/>
                  <a:pt x="1381125" y="1771510"/>
                  <a:pt x="1381125" y="1771510"/>
                </a:cubicBezTo>
                <a:cubicBezTo>
                  <a:pt x="1381125" y="1771510"/>
                  <a:pt x="1382078" y="1772462"/>
                  <a:pt x="1382078" y="1772462"/>
                </a:cubicBezTo>
                <a:cubicBezTo>
                  <a:pt x="1382078" y="1772462"/>
                  <a:pt x="1383030" y="1773415"/>
                  <a:pt x="1383030" y="1773415"/>
                </a:cubicBezTo>
                <a:cubicBezTo>
                  <a:pt x="1383030" y="1773415"/>
                  <a:pt x="1383983" y="1774367"/>
                  <a:pt x="1383983" y="1774367"/>
                </a:cubicBezTo>
                <a:cubicBezTo>
                  <a:pt x="1383983" y="1774367"/>
                  <a:pt x="1384935" y="1775320"/>
                  <a:pt x="1384935" y="1775320"/>
                </a:cubicBezTo>
                <a:cubicBezTo>
                  <a:pt x="1384935" y="1775320"/>
                  <a:pt x="1385888" y="1776272"/>
                  <a:pt x="1385888" y="1776272"/>
                </a:cubicBezTo>
                <a:cubicBezTo>
                  <a:pt x="1385888" y="1776272"/>
                  <a:pt x="1385888" y="1776272"/>
                  <a:pt x="1386840" y="1777225"/>
                </a:cubicBezTo>
                <a:cubicBezTo>
                  <a:pt x="1387793" y="1778177"/>
                  <a:pt x="1387793" y="1777225"/>
                  <a:pt x="1387793" y="1777225"/>
                </a:cubicBezTo>
                <a:cubicBezTo>
                  <a:pt x="1388745" y="1777225"/>
                  <a:pt x="1388745" y="1778177"/>
                  <a:pt x="1389698" y="1778177"/>
                </a:cubicBezTo>
                <a:cubicBezTo>
                  <a:pt x="1390650" y="1778177"/>
                  <a:pt x="1390650" y="1778177"/>
                  <a:pt x="1391603" y="1779130"/>
                </a:cubicBezTo>
                <a:cubicBezTo>
                  <a:pt x="1392555" y="1779130"/>
                  <a:pt x="1392555" y="1779130"/>
                  <a:pt x="1393508" y="1780082"/>
                </a:cubicBezTo>
                <a:cubicBezTo>
                  <a:pt x="1393508" y="1780082"/>
                  <a:pt x="1394460" y="1780082"/>
                  <a:pt x="1395413" y="1780082"/>
                </a:cubicBezTo>
                <a:cubicBezTo>
                  <a:pt x="1396365" y="1780082"/>
                  <a:pt x="1396365" y="1780082"/>
                  <a:pt x="1397318" y="1780082"/>
                </a:cubicBezTo>
                <a:cubicBezTo>
                  <a:pt x="1398270" y="1780082"/>
                  <a:pt x="1398270" y="1780082"/>
                  <a:pt x="1399223" y="1780082"/>
                </a:cubicBezTo>
                <a:cubicBezTo>
                  <a:pt x="1400175" y="1780082"/>
                  <a:pt x="1400175" y="1780082"/>
                  <a:pt x="1401128" y="1780082"/>
                </a:cubicBezTo>
                <a:cubicBezTo>
                  <a:pt x="1401128" y="1780082"/>
                  <a:pt x="1402080" y="1780082"/>
                  <a:pt x="1402080" y="1780082"/>
                </a:cubicBezTo>
                <a:cubicBezTo>
                  <a:pt x="1402080" y="1780082"/>
                  <a:pt x="1403033" y="1780082"/>
                  <a:pt x="1403033" y="1780082"/>
                </a:cubicBezTo>
                <a:cubicBezTo>
                  <a:pt x="1403985" y="1780082"/>
                  <a:pt x="1403985" y="1780082"/>
                  <a:pt x="1404938" y="1780082"/>
                </a:cubicBezTo>
                <a:cubicBezTo>
                  <a:pt x="1405890" y="1780082"/>
                  <a:pt x="1405890" y="1780082"/>
                  <a:pt x="1406843" y="1780082"/>
                </a:cubicBezTo>
                <a:cubicBezTo>
                  <a:pt x="1407795" y="1780082"/>
                  <a:pt x="1407795" y="1780082"/>
                  <a:pt x="1408748" y="1780082"/>
                </a:cubicBezTo>
                <a:cubicBezTo>
                  <a:pt x="1409700" y="1780082"/>
                  <a:pt x="1409700" y="1780082"/>
                  <a:pt x="1410653" y="1780082"/>
                </a:cubicBezTo>
                <a:cubicBezTo>
                  <a:pt x="1410653" y="1780082"/>
                  <a:pt x="1410653" y="1780082"/>
                  <a:pt x="1410653" y="1780082"/>
                </a:cubicBezTo>
                <a:lnTo>
                  <a:pt x="1509713" y="1952485"/>
                </a:lnTo>
                <a:cubicBezTo>
                  <a:pt x="1509713" y="1952485"/>
                  <a:pt x="1509713" y="1952485"/>
                  <a:pt x="1509713" y="1952485"/>
                </a:cubicBezTo>
                <a:cubicBezTo>
                  <a:pt x="1509713" y="1952485"/>
                  <a:pt x="1508760" y="1953437"/>
                  <a:pt x="1508760" y="1953437"/>
                </a:cubicBezTo>
                <a:cubicBezTo>
                  <a:pt x="1508760" y="1953437"/>
                  <a:pt x="1507808" y="1954390"/>
                  <a:pt x="1507808" y="1954390"/>
                </a:cubicBezTo>
                <a:cubicBezTo>
                  <a:pt x="1507808" y="1954390"/>
                  <a:pt x="1506855" y="1955342"/>
                  <a:pt x="1506855" y="1955342"/>
                </a:cubicBezTo>
                <a:cubicBezTo>
                  <a:pt x="1506855" y="1955342"/>
                  <a:pt x="1505903" y="1956295"/>
                  <a:pt x="1505903" y="1956295"/>
                </a:cubicBezTo>
                <a:cubicBezTo>
                  <a:pt x="1505903" y="1956295"/>
                  <a:pt x="1505903" y="1956295"/>
                  <a:pt x="1504950" y="1957247"/>
                </a:cubicBezTo>
                <a:cubicBezTo>
                  <a:pt x="1504950" y="1957247"/>
                  <a:pt x="1504950" y="1958200"/>
                  <a:pt x="1504950" y="1958200"/>
                </a:cubicBezTo>
                <a:cubicBezTo>
                  <a:pt x="1504950" y="1959152"/>
                  <a:pt x="1503998" y="1959152"/>
                  <a:pt x="1503998" y="1960105"/>
                </a:cubicBezTo>
                <a:cubicBezTo>
                  <a:pt x="1503998" y="1961057"/>
                  <a:pt x="1503998" y="1961057"/>
                  <a:pt x="1503045" y="1962010"/>
                </a:cubicBezTo>
                <a:cubicBezTo>
                  <a:pt x="1503045" y="1962962"/>
                  <a:pt x="1503045" y="1962962"/>
                  <a:pt x="1502093" y="1963915"/>
                </a:cubicBezTo>
                <a:cubicBezTo>
                  <a:pt x="1502093" y="1963915"/>
                  <a:pt x="1502093" y="1964867"/>
                  <a:pt x="1502093" y="1965820"/>
                </a:cubicBezTo>
                <a:cubicBezTo>
                  <a:pt x="1502093" y="1966772"/>
                  <a:pt x="1502093" y="1966772"/>
                  <a:pt x="1502093" y="1967725"/>
                </a:cubicBezTo>
                <a:cubicBezTo>
                  <a:pt x="1502093" y="1968677"/>
                  <a:pt x="1502093" y="1968677"/>
                  <a:pt x="1502093" y="1969630"/>
                </a:cubicBezTo>
                <a:cubicBezTo>
                  <a:pt x="1502093" y="1970582"/>
                  <a:pt x="1502093" y="1970582"/>
                  <a:pt x="1502093" y="1971535"/>
                </a:cubicBezTo>
                <a:cubicBezTo>
                  <a:pt x="1502093" y="1971535"/>
                  <a:pt x="1502093" y="1972487"/>
                  <a:pt x="1502093" y="1972487"/>
                </a:cubicBezTo>
                <a:cubicBezTo>
                  <a:pt x="1502093" y="1972487"/>
                  <a:pt x="1502093" y="1973440"/>
                  <a:pt x="1502093" y="1973440"/>
                </a:cubicBezTo>
                <a:cubicBezTo>
                  <a:pt x="1502093" y="1974392"/>
                  <a:pt x="1502093" y="1974392"/>
                  <a:pt x="1502093" y="1975345"/>
                </a:cubicBezTo>
                <a:cubicBezTo>
                  <a:pt x="1502093" y="1976297"/>
                  <a:pt x="1502093" y="1976297"/>
                  <a:pt x="1502093" y="1977250"/>
                </a:cubicBezTo>
                <a:cubicBezTo>
                  <a:pt x="1502093" y="1978202"/>
                  <a:pt x="1502093" y="1978202"/>
                  <a:pt x="1502093" y="1979155"/>
                </a:cubicBezTo>
                <a:cubicBezTo>
                  <a:pt x="1502093" y="1980107"/>
                  <a:pt x="1502093" y="1980107"/>
                  <a:pt x="1502093" y="1981060"/>
                </a:cubicBezTo>
                <a:cubicBezTo>
                  <a:pt x="1502093" y="1982012"/>
                  <a:pt x="1502093" y="1982012"/>
                  <a:pt x="1503045" y="1982965"/>
                </a:cubicBezTo>
                <a:cubicBezTo>
                  <a:pt x="1503045" y="1983917"/>
                  <a:pt x="1503045" y="1983917"/>
                  <a:pt x="1503998" y="1984870"/>
                </a:cubicBezTo>
                <a:cubicBezTo>
                  <a:pt x="1503998" y="1985822"/>
                  <a:pt x="1504950" y="1985822"/>
                  <a:pt x="1504950" y="1986775"/>
                </a:cubicBezTo>
                <a:cubicBezTo>
                  <a:pt x="1504950" y="1986775"/>
                  <a:pt x="1504950" y="1987727"/>
                  <a:pt x="1504950" y="1987727"/>
                </a:cubicBezTo>
                <a:cubicBezTo>
                  <a:pt x="1504950" y="1987727"/>
                  <a:pt x="1504950" y="1987727"/>
                  <a:pt x="1505903" y="1988680"/>
                </a:cubicBezTo>
                <a:cubicBezTo>
                  <a:pt x="1505903" y="1988680"/>
                  <a:pt x="1506855" y="1989632"/>
                  <a:pt x="1506855" y="1989632"/>
                </a:cubicBezTo>
                <a:cubicBezTo>
                  <a:pt x="1506855" y="1990585"/>
                  <a:pt x="1507808" y="1990585"/>
                  <a:pt x="1507808" y="1990585"/>
                </a:cubicBezTo>
                <a:cubicBezTo>
                  <a:pt x="1507808" y="1990585"/>
                  <a:pt x="1508760" y="1991537"/>
                  <a:pt x="1508760" y="1991537"/>
                </a:cubicBezTo>
                <a:cubicBezTo>
                  <a:pt x="1508760" y="1991537"/>
                  <a:pt x="1509713" y="1992490"/>
                  <a:pt x="1509713" y="1992490"/>
                </a:cubicBezTo>
                <a:cubicBezTo>
                  <a:pt x="1509713" y="1992490"/>
                  <a:pt x="1509713" y="1992490"/>
                  <a:pt x="1509713" y="1992490"/>
                </a:cubicBezTo>
                <a:lnTo>
                  <a:pt x="1406843" y="2162987"/>
                </a:lnTo>
                <a:close/>
                <a:moveTo>
                  <a:pt x="2672715" y="1317167"/>
                </a:moveTo>
                <a:cubicBezTo>
                  <a:pt x="2672715" y="1317167"/>
                  <a:pt x="2672715" y="1317167"/>
                  <a:pt x="2672715" y="1317167"/>
                </a:cubicBezTo>
                <a:cubicBezTo>
                  <a:pt x="2672715" y="1316215"/>
                  <a:pt x="2672715" y="1316215"/>
                  <a:pt x="2672715" y="1315262"/>
                </a:cubicBezTo>
                <a:cubicBezTo>
                  <a:pt x="2672715" y="1314310"/>
                  <a:pt x="2672715" y="1314310"/>
                  <a:pt x="2671763" y="1313357"/>
                </a:cubicBezTo>
                <a:cubicBezTo>
                  <a:pt x="2671763" y="1312405"/>
                  <a:pt x="2671763" y="1312405"/>
                  <a:pt x="2670810" y="1311452"/>
                </a:cubicBezTo>
                <a:cubicBezTo>
                  <a:pt x="2670810" y="1310500"/>
                  <a:pt x="2669858" y="1310500"/>
                  <a:pt x="2669858" y="1309547"/>
                </a:cubicBezTo>
                <a:cubicBezTo>
                  <a:pt x="2669858" y="1309547"/>
                  <a:pt x="2669858" y="1308595"/>
                  <a:pt x="2669858" y="1308595"/>
                </a:cubicBezTo>
                <a:cubicBezTo>
                  <a:pt x="2669858" y="1308595"/>
                  <a:pt x="2669858" y="1308595"/>
                  <a:pt x="2668905" y="1307642"/>
                </a:cubicBezTo>
                <a:cubicBezTo>
                  <a:pt x="2668905" y="1307642"/>
                  <a:pt x="2667953" y="1306690"/>
                  <a:pt x="2667953" y="1306690"/>
                </a:cubicBezTo>
                <a:cubicBezTo>
                  <a:pt x="2667953" y="1305737"/>
                  <a:pt x="2667000" y="1305737"/>
                  <a:pt x="2667000" y="1304785"/>
                </a:cubicBezTo>
                <a:cubicBezTo>
                  <a:pt x="2667000" y="1304785"/>
                  <a:pt x="2666048" y="1303832"/>
                  <a:pt x="2666048" y="1303832"/>
                </a:cubicBezTo>
                <a:cubicBezTo>
                  <a:pt x="2666048" y="1303832"/>
                  <a:pt x="2665095" y="1302880"/>
                  <a:pt x="2665095" y="1302880"/>
                </a:cubicBezTo>
                <a:cubicBezTo>
                  <a:pt x="2665095" y="1302880"/>
                  <a:pt x="2664143" y="1301927"/>
                  <a:pt x="2664143" y="1301927"/>
                </a:cubicBezTo>
                <a:cubicBezTo>
                  <a:pt x="2664143" y="1301927"/>
                  <a:pt x="2663190" y="1300975"/>
                  <a:pt x="2663190" y="1300975"/>
                </a:cubicBezTo>
                <a:cubicBezTo>
                  <a:pt x="2663190" y="1300975"/>
                  <a:pt x="2662238" y="1300022"/>
                  <a:pt x="2662238" y="1300022"/>
                </a:cubicBezTo>
                <a:cubicBezTo>
                  <a:pt x="2662238" y="1300022"/>
                  <a:pt x="2662238" y="1300022"/>
                  <a:pt x="2661285" y="1299070"/>
                </a:cubicBezTo>
                <a:cubicBezTo>
                  <a:pt x="2661285" y="1299070"/>
                  <a:pt x="2660333" y="1299070"/>
                  <a:pt x="2660333" y="1299070"/>
                </a:cubicBezTo>
                <a:cubicBezTo>
                  <a:pt x="2659380" y="1299070"/>
                  <a:pt x="2659380" y="1298117"/>
                  <a:pt x="2658428" y="1298117"/>
                </a:cubicBezTo>
                <a:cubicBezTo>
                  <a:pt x="2657475" y="1298117"/>
                  <a:pt x="2657475" y="1298117"/>
                  <a:pt x="2656523" y="1297165"/>
                </a:cubicBezTo>
                <a:cubicBezTo>
                  <a:pt x="2655570" y="1297165"/>
                  <a:pt x="2655570" y="1297165"/>
                  <a:pt x="2654618" y="1296212"/>
                </a:cubicBezTo>
                <a:cubicBezTo>
                  <a:pt x="2654618" y="1296212"/>
                  <a:pt x="2653665" y="1296212"/>
                  <a:pt x="2652713" y="1296212"/>
                </a:cubicBezTo>
                <a:cubicBezTo>
                  <a:pt x="2651760" y="1296212"/>
                  <a:pt x="2651760" y="1296212"/>
                  <a:pt x="2650808" y="1296212"/>
                </a:cubicBezTo>
                <a:cubicBezTo>
                  <a:pt x="2649855" y="1296212"/>
                  <a:pt x="2649855" y="1296212"/>
                  <a:pt x="2648903" y="1296212"/>
                </a:cubicBezTo>
                <a:cubicBezTo>
                  <a:pt x="2647950" y="1296212"/>
                  <a:pt x="2647950" y="1296212"/>
                  <a:pt x="2646998" y="1296212"/>
                </a:cubicBezTo>
                <a:cubicBezTo>
                  <a:pt x="2646998" y="1296212"/>
                  <a:pt x="2646045" y="1296212"/>
                  <a:pt x="2646045" y="1296212"/>
                </a:cubicBezTo>
                <a:cubicBezTo>
                  <a:pt x="2646045" y="1296212"/>
                  <a:pt x="2645093" y="1296212"/>
                  <a:pt x="2645093" y="1296212"/>
                </a:cubicBezTo>
                <a:cubicBezTo>
                  <a:pt x="2644140" y="1296212"/>
                  <a:pt x="2644140" y="1296212"/>
                  <a:pt x="2643188" y="1296212"/>
                </a:cubicBezTo>
                <a:cubicBezTo>
                  <a:pt x="2642235" y="1296212"/>
                  <a:pt x="2642235" y="1296212"/>
                  <a:pt x="2641283" y="1296212"/>
                </a:cubicBezTo>
                <a:cubicBezTo>
                  <a:pt x="2640330" y="1296212"/>
                  <a:pt x="2640330" y="1296212"/>
                  <a:pt x="2639378" y="1296212"/>
                </a:cubicBezTo>
                <a:cubicBezTo>
                  <a:pt x="2638425" y="1296212"/>
                  <a:pt x="2638425" y="1296212"/>
                  <a:pt x="2637473" y="1296212"/>
                </a:cubicBezTo>
                <a:cubicBezTo>
                  <a:pt x="2637473" y="1296212"/>
                  <a:pt x="2637473" y="1296212"/>
                  <a:pt x="2637473" y="1296212"/>
                </a:cubicBezTo>
                <a:lnTo>
                  <a:pt x="2538413" y="1123810"/>
                </a:lnTo>
                <a:cubicBezTo>
                  <a:pt x="2538413" y="1123810"/>
                  <a:pt x="2538413" y="1123810"/>
                  <a:pt x="2538413" y="1123810"/>
                </a:cubicBezTo>
                <a:cubicBezTo>
                  <a:pt x="2538413" y="1123810"/>
                  <a:pt x="2539365" y="1122857"/>
                  <a:pt x="2539365" y="1122857"/>
                </a:cubicBezTo>
                <a:cubicBezTo>
                  <a:pt x="2539365" y="1122857"/>
                  <a:pt x="2540318" y="1121905"/>
                  <a:pt x="2540318" y="1121905"/>
                </a:cubicBezTo>
                <a:cubicBezTo>
                  <a:pt x="2540318" y="1121905"/>
                  <a:pt x="2541270" y="1120952"/>
                  <a:pt x="2541270" y="1120952"/>
                </a:cubicBezTo>
                <a:cubicBezTo>
                  <a:pt x="2541270" y="1120952"/>
                  <a:pt x="2542223" y="1120000"/>
                  <a:pt x="2542223" y="1120000"/>
                </a:cubicBezTo>
                <a:cubicBezTo>
                  <a:pt x="2542223" y="1120000"/>
                  <a:pt x="2542223" y="1120000"/>
                  <a:pt x="2543175" y="1119047"/>
                </a:cubicBezTo>
                <a:cubicBezTo>
                  <a:pt x="2543175" y="1119047"/>
                  <a:pt x="2543175" y="1118095"/>
                  <a:pt x="2543175" y="1118095"/>
                </a:cubicBezTo>
                <a:cubicBezTo>
                  <a:pt x="2543175" y="1117142"/>
                  <a:pt x="2544128" y="1117142"/>
                  <a:pt x="2544128" y="1116190"/>
                </a:cubicBezTo>
                <a:cubicBezTo>
                  <a:pt x="2544128" y="1115237"/>
                  <a:pt x="2544128" y="1115237"/>
                  <a:pt x="2545080" y="1114285"/>
                </a:cubicBezTo>
                <a:cubicBezTo>
                  <a:pt x="2545080" y="1113332"/>
                  <a:pt x="2545080" y="1113332"/>
                  <a:pt x="2546033" y="1112380"/>
                </a:cubicBezTo>
                <a:cubicBezTo>
                  <a:pt x="2546033" y="1112380"/>
                  <a:pt x="2546033" y="1111427"/>
                  <a:pt x="2546033" y="1111427"/>
                </a:cubicBezTo>
                <a:cubicBezTo>
                  <a:pt x="2546033" y="1110475"/>
                  <a:pt x="2546033" y="1110475"/>
                  <a:pt x="2546033" y="1109522"/>
                </a:cubicBezTo>
                <a:cubicBezTo>
                  <a:pt x="2546033" y="1108570"/>
                  <a:pt x="2546033" y="1108570"/>
                  <a:pt x="2546033" y="1107617"/>
                </a:cubicBezTo>
                <a:cubicBezTo>
                  <a:pt x="2546033" y="1106665"/>
                  <a:pt x="2546033" y="1106665"/>
                  <a:pt x="2546033" y="1105712"/>
                </a:cubicBezTo>
                <a:cubicBezTo>
                  <a:pt x="2546033" y="1105712"/>
                  <a:pt x="2546033" y="1104760"/>
                  <a:pt x="2546033" y="1104760"/>
                </a:cubicBezTo>
                <a:cubicBezTo>
                  <a:pt x="2546033" y="1104760"/>
                  <a:pt x="2546033" y="1103807"/>
                  <a:pt x="2546033" y="1103807"/>
                </a:cubicBezTo>
                <a:cubicBezTo>
                  <a:pt x="2546033" y="1102855"/>
                  <a:pt x="2546033" y="1102855"/>
                  <a:pt x="2546033" y="1101902"/>
                </a:cubicBezTo>
                <a:cubicBezTo>
                  <a:pt x="2546033" y="1100950"/>
                  <a:pt x="2546033" y="1100950"/>
                  <a:pt x="2546033" y="1099997"/>
                </a:cubicBezTo>
                <a:cubicBezTo>
                  <a:pt x="2546033" y="1099045"/>
                  <a:pt x="2546033" y="1099045"/>
                  <a:pt x="2546033" y="1098092"/>
                </a:cubicBezTo>
                <a:cubicBezTo>
                  <a:pt x="2546033" y="1097140"/>
                  <a:pt x="2546033" y="1097140"/>
                  <a:pt x="2546033" y="1097140"/>
                </a:cubicBezTo>
                <a:cubicBezTo>
                  <a:pt x="2546033" y="1096187"/>
                  <a:pt x="2546033" y="1096187"/>
                  <a:pt x="2545080" y="1095235"/>
                </a:cubicBezTo>
                <a:cubicBezTo>
                  <a:pt x="2545080" y="1094282"/>
                  <a:pt x="2545080" y="1094282"/>
                  <a:pt x="2544128" y="1093330"/>
                </a:cubicBezTo>
                <a:cubicBezTo>
                  <a:pt x="2544128" y="1092377"/>
                  <a:pt x="2543175" y="1092377"/>
                  <a:pt x="2543175" y="1091425"/>
                </a:cubicBezTo>
                <a:cubicBezTo>
                  <a:pt x="2543175" y="1091425"/>
                  <a:pt x="2543175" y="1090472"/>
                  <a:pt x="2543175" y="1090472"/>
                </a:cubicBezTo>
                <a:cubicBezTo>
                  <a:pt x="2543175" y="1090472"/>
                  <a:pt x="2543175" y="1090472"/>
                  <a:pt x="2542223" y="1089520"/>
                </a:cubicBezTo>
                <a:cubicBezTo>
                  <a:pt x="2542223" y="1089520"/>
                  <a:pt x="2541270" y="1088567"/>
                  <a:pt x="2541270" y="1088567"/>
                </a:cubicBezTo>
                <a:cubicBezTo>
                  <a:pt x="2541270" y="1087615"/>
                  <a:pt x="2540318" y="1087615"/>
                  <a:pt x="2540318" y="1087615"/>
                </a:cubicBezTo>
                <a:cubicBezTo>
                  <a:pt x="2540318" y="1087615"/>
                  <a:pt x="2539365" y="1086662"/>
                  <a:pt x="2539365" y="1086662"/>
                </a:cubicBezTo>
                <a:cubicBezTo>
                  <a:pt x="2539365" y="1086662"/>
                  <a:pt x="2538413" y="1085710"/>
                  <a:pt x="2538413" y="1085710"/>
                </a:cubicBezTo>
                <a:cubicBezTo>
                  <a:pt x="2538413" y="1085710"/>
                  <a:pt x="2538413" y="1085710"/>
                  <a:pt x="2538413" y="1085710"/>
                </a:cubicBezTo>
                <a:lnTo>
                  <a:pt x="2637473" y="913307"/>
                </a:lnTo>
                <a:cubicBezTo>
                  <a:pt x="2637473" y="913307"/>
                  <a:pt x="2637473" y="913307"/>
                  <a:pt x="2637473" y="913307"/>
                </a:cubicBezTo>
                <a:cubicBezTo>
                  <a:pt x="2637473" y="913307"/>
                  <a:pt x="2638425" y="913307"/>
                  <a:pt x="2639378" y="913307"/>
                </a:cubicBezTo>
                <a:cubicBezTo>
                  <a:pt x="2640330" y="913307"/>
                  <a:pt x="2640330" y="913307"/>
                  <a:pt x="2641283" y="913307"/>
                </a:cubicBezTo>
                <a:cubicBezTo>
                  <a:pt x="2642235" y="913307"/>
                  <a:pt x="2642235" y="913307"/>
                  <a:pt x="2643188" y="913307"/>
                </a:cubicBezTo>
                <a:cubicBezTo>
                  <a:pt x="2644140" y="913307"/>
                  <a:pt x="2644140" y="913307"/>
                  <a:pt x="2645093" y="913307"/>
                </a:cubicBezTo>
                <a:cubicBezTo>
                  <a:pt x="2645093" y="913307"/>
                  <a:pt x="2646045" y="913307"/>
                  <a:pt x="2646045" y="913307"/>
                </a:cubicBezTo>
                <a:cubicBezTo>
                  <a:pt x="2646045" y="913307"/>
                  <a:pt x="2646998" y="913307"/>
                  <a:pt x="2646998" y="913307"/>
                </a:cubicBezTo>
                <a:cubicBezTo>
                  <a:pt x="2647950" y="913307"/>
                  <a:pt x="2647950" y="913307"/>
                  <a:pt x="2648903" y="913307"/>
                </a:cubicBezTo>
                <a:cubicBezTo>
                  <a:pt x="2649855" y="913307"/>
                  <a:pt x="2649855" y="913307"/>
                  <a:pt x="2650808" y="913307"/>
                </a:cubicBezTo>
                <a:cubicBezTo>
                  <a:pt x="2651760" y="913307"/>
                  <a:pt x="2651760" y="913307"/>
                  <a:pt x="2652713" y="913307"/>
                </a:cubicBezTo>
                <a:cubicBezTo>
                  <a:pt x="2653665" y="913307"/>
                  <a:pt x="2653665" y="913307"/>
                  <a:pt x="2654618" y="913307"/>
                </a:cubicBezTo>
                <a:cubicBezTo>
                  <a:pt x="2655570" y="913307"/>
                  <a:pt x="2655570" y="913307"/>
                  <a:pt x="2656523" y="912355"/>
                </a:cubicBezTo>
                <a:cubicBezTo>
                  <a:pt x="2657475" y="912355"/>
                  <a:pt x="2657475" y="912355"/>
                  <a:pt x="2658428" y="911402"/>
                </a:cubicBezTo>
                <a:cubicBezTo>
                  <a:pt x="2659380" y="911402"/>
                  <a:pt x="2659380" y="910450"/>
                  <a:pt x="2660333" y="910450"/>
                </a:cubicBezTo>
                <a:cubicBezTo>
                  <a:pt x="2660333" y="910450"/>
                  <a:pt x="2661285" y="910450"/>
                  <a:pt x="2661285" y="910450"/>
                </a:cubicBezTo>
                <a:cubicBezTo>
                  <a:pt x="2661285" y="910450"/>
                  <a:pt x="2661285" y="910450"/>
                  <a:pt x="2662238" y="909497"/>
                </a:cubicBezTo>
                <a:cubicBezTo>
                  <a:pt x="2662238" y="909497"/>
                  <a:pt x="2663190" y="908545"/>
                  <a:pt x="2663190" y="908545"/>
                </a:cubicBezTo>
                <a:cubicBezTo>
                  <a:pt x="2664143" y="908545"/>
                  <a:pt x="2664143" y="907592"/>
                  <a:pt x="2664143" y="907592"/>
                </a:cubicBezTo>
                <a:cubicBezTo>
                  <a:pt x="2664143" y="907592"/>
                  <a:pt x="2665095" y="906640"/>
                  <a:pt x="2665095" y="906640"/>
                </a:cubicBezTo>
                <a:cubicBezTo>
                  <a:pt x="2665095" y="906640"/>
                  <a:pt x="2666048" y="905687"/>
                  <a:pt x="2666048" y="905687"/>
                </a:cubicBezTo>
                <a:cubicBezTo>
                  <a:pt x="2666048" y="905687"/>
                  <a:pt x="2667000" y="904735"/>
                  <a:pt x="2667000" y="904735"/>
                </a:cubicBezTo>
                <a:cubicBezTo>
                  <a:pt x="2667000" y="904735"/>
                  <a:pt x="2667953" y="903782"/>
                  <a:pt x="2667953" y="903782"/>
                </a:cubicBezTo>
                <a:cubicBezTo>
                  <a:pt x="2667953" y="903782"/>
                  <a:pt x="2668905" y="902830"/>
                  <a:pt x="2668905" y="902830"/>
                </a:cubicBezTo>
                <a:cubicBezTo>
                  <a:pt x="2668905" y="902830"/>
                  <a:pt x="2668905" y="902830"/>
                  <a:pt x="2669858" y="901877"/>
                </a:cubicBezTo>
                <a:cubicBezTo>
                  <a:pt x="2669858" y="901877"/>
                  <a:pt x="2669858" y="900925"/>
                  <a:pt x="2669858" y="900925"/>
                </a:cubicBezTo>
                <a:cubicBezTo>
                  <a:pt x="2669858" y="899972"/>
                  <a:pt x="2670810" y="899972"/>
                  <a:pt x="2670810" y="899020"/>
                </a:cubicBezTo>
                <a:cubicBezTo>
                  <a:pt x="2670810" y="898067"/>
                  <a:pt x="2670810" y="898067"/>
                  <a:pt x="2671763" y="897115"/>
                </a:cubicBezTo>
                <a:cubicBezTo>
                  <a:pt x="2671763" y="896162"/>
                  <a:pt x="2671763" y="896162"/>
                  <a:pt x="2672715" y="895210"/>
                </a:cubicBezTo>
                <a:cubicBezTo>
                  <a:pt x="2672715" y="894257"/>
                  <a:pt x="2672715" y="894257"/>
                  <a:pt x="2672715" y="893305"/>
                </a:cubicBezTo>
                <a:cubicBezTo>
                  <a:pt x="2672715" y="893305"/>
                  <a:pt x="2672715" y="893305"/>
                  <a:pt x="2672715" y="893305"/>
                </a:cubicBezTo>
                <a:lnTo>
                  <a:pt x="2871788" y="893305"/>
                </a:lnTo>
                <a:cubicBezTo>
                  <a:pt x="2871788" y="893305"/>
                  <a:pt x="2871788" y="893305"/>
                  <a:pt x="2871788" y="893305"/>
                </a:cubicBezTo>
                <a:cubicBezTo>
                  <a:pt x="2871788" y="894257"/>
                  <a:pt x="2871788" y="894257"/>
                  <a:pt x="2871788" y="895210"/>
                </a:cubicBezTo>
                <a:cubicBezTo>
                  <a:pt x="2871788" y="896162"/>
                  <a:pt x="2871788" y="896162"/>
                  <a:pt x="2872740" y="897115"/>
                </a:cubicBezTo>
                <a:cubicBezTo>
                  <a:pt x="2872740" y="898067"/>
                  <a:pt x="2872740" y="898067"/>
                  <a:pt x="2873693" y="899020"/>
                </a:cubicBezTo>
                <a:cubicBezTo>
                  <a:pt x="2873693" y="899972"/>
                  <a:pt x="2874645" y="899972"/>
                  <a:pt x="2874645" y="900925"/>
                </a:cubicBezTo>
                <a:cubicBezTo>
                  <a:pt x="2874645" y="900925"/>
                  <a:pt x="2874645" y="901877"/>
                  <a:pt x="2874645" y="901877"/>
                </a:cubicBezTo>
                <a:cubicBezTo>
                  <a:pt x="2874645" y="901877"/>
                  <a:pt x="2874645" y="901877"/>
                  <a:pt x="2875598" y="902830"/>
                </a:cubicBezTo>
                <a:cubicBezTo>
                  <a:pt x="2875598" y="902830"/>
                  <a:pt x="2876550" y="903782"/>
                  <a:pt x="2876550" y="903782"/>
                </a:cubicBezTo>
                <a:cubicBezTo>
                  <a:pt x="2876550" y="904735"/>
                  <a:pt x="2877503" y="904735"/>
                  <a:pt x="2877503" y="904735"/>
                </a:cubicBezTo>
                <a:cubicBezTo>
                  <a:pt x="2877503" y="904735"/>
                  <a:pt x="2878455" y="905687"/>
                  <a:pt x="2878455" y="905687"/>
                </a:cubicBezTo>
                <a:cubicBezTo>
                  <a:pt x="2878455" y="905687"/>
                  <a:pt x="2879408" y="906640"/>
                  <a:pt x="2879408" y="906640"/>
                </a:cubicBezTo>
                <a:cubicBezTo>
                  <a:pt x="2879408" y="906640"/>
                  <a:pt x="2880360" y="907592"/>
                  <a:pt x="2880360" y="907592"/>
                </a:cubicBezTo>
                <a:cubicBezTo>
                  <a:pt x="2880360" y="907592"/>
                  <a:pt x="2881313" y="908545"/>
                  <a:pt x="2881313" y="908545"/>
                </a:cubicBezTo>
                <a:cubicBezTo>
                  <a:pt x="2881313" y="908545"/>
                  <a:pt x="2882265" y="909497"/>
                  <a:pt x="2882265" y="909497"/>
                </a:cubicBezTo>
                <a:cubicBezTo>
                  <a:pt x="2882265" y="909497"/>
                  <a:pt x="2882265" y="909497"/>
                  <a:pt x="2883218" y="910450"/>
                </a:cubicBezTo>
                <a:cubicBezTo>
                  <a:pt x="2883218" y="910450"/>
                  <a:pt x="2884170" y="910450"/>
                  <a:pt x="2884170" y="910450"/>
                </a:cubicBezTo>
                <a:cubicBezTo>
                  <a:pt x="2885123" y="910450"/>
                  <a:pt x="2885123" y="911402"/>
                  <a:pt x="2886075" y="911402"/>
                </a:cubicBezTo>
                <a:cubicBezTo>
                  <a:pt x="2887028" y="911402"/>
                  <a:pt x="2887028" y="911402"/>
                  <a:pt x="2887980" y="912355"/>
                </a:cubicBezTo>
                <a:cubicBezTo>
                  <a:pt x="2888933" y="912355"/>
                  <a:pt x="2888933" y="912355"/>
                  <a:pt x="2889885" y="913307"/>
                </a:cubicBezTo>
                <a:cubicBezTo>
                  <a:pt x="2889885" y="913307"/>
                  <a:pt x="2890838" y="913307"/>
                  <a:pt x="2891790" y="913307"/>
                </a:cubicBezTo>
                <a:cubicBezTo>
                  <a:pt x="2892743" y="913307"/>
                  <a:pt x="2892743" y="913307"/>
                  <a:pt x="2893695" y="913307"/>
                </a:cubicBezTo>
                <a:cubicBezTo>
                  <a:pt x="2894648" y="913307"/>
                  <a:pt x="2894648" y="913307"/>
                  <a:pt x="2895600" y="913307"/>
                </a:cubicBezTo>
                <a:cubicBezTo>
                  <a:pt x="2896553" y="913307"/>
                  <a:pt x="2896553" y="913307"/>
                  <a:pt x="2897505" y="913307"/>
                </a:cubicBezTo>
                <a:cubicBezTo>
                  <a:pt x="2897505" y="913307"/>
                  <a:pt x="2898458" y="913307"/>
                  <a:pt x="2898458" y="913307"/>
                </a:cubicBezTo>
                <a:cubicBezTo>
                  <a:pt x="2898458" y="913307"/>
                  <a:pt x="2899410" y="913307"/>
                  <a:pt x="2899410" y="913307"/>
                </a:cubicBezTo>
                <a:cubicBezTo>
                  <a:pt x="2900363" y="913307"/>
                  <a:pt x="2900363" y="913307"/>
                  <a:pt x="2901315" y="913307"/>
                </a:cubicBezTo>
                <a:cubicBezTo>
                  <a:pt x="2902268" y="913307"/>
                  <a:pt x="2902268" y="913307"/>
                  <a:pt x="2903220" y="913307"/>
                </a:cubicBezTo>
                <a:cubicBezTo>
                  <a:pt x="2904173" y="913307"/>
                  <a:pt x="2904173" y="913307"/>
                  <a:pt x="2905125" y="913307"/>
                </a:cubicBezTo>
                <a:cubicBezTo>
                  <a:pt x="2906078" y="913307"/>
                  <a:pt x="2906078" y="913307"/>
                  <a:pt x="2907030" y="913307"/>
                </a:cubicBezTo>
                <a:cubicBezTo>
                  <a:pt x="2907030" y="913307"/>
                  <a:pt x="2907030" y="913307"/>
                  <a:pt x="2907030" y="913307"/>
                </a:cubicBezTo>
                <a:lnTo>
                  <a:pt x="3006090" y="1085710"/>
                </a:lnTo>
                <a:cubicBezTo>
                  <a:pt x="3006090" y="1085710"/>
                  <a:pt x="3006090" y="1085710"/>
                  <a:pt x="3006090" y="1085710"/>
                </a:cubicBezTo>
                <a:cubicBezTo>
                  <a:pt x="3006090" y="1085710"/>
                  <a:pt x="3005138" y="1086662"/>
                  <a:pt x="3005138" y="1086662"/>
                </a:cubicBezTo>
                <a:cubicBezTo>
                  <a:pt x="3005138" y="1086662"/>
                  <a:pt x="3004185" y="1087615"/>
                  <a:pt x="3004185" y="1087615"/>
                </a:cubicBezTo>
                <a:cubicBezTo>
                  <a:pt x="3004185" y="1087615"/>
                  <a:pt x="3003233" y="1088567"/>
                  <a:pt x="3003233" y="1088567"/>
                </a:cubicBezTo>
                <a:cubicBezTo>
                  <a:pt x="3003233" y="1088567"/>
                  <a:pt x="3002280" y="1089520"/>
                  <a:pt x="3002280" y="1089520"/>
                </a:cubicBezTo>
                <a:cubicBezTo>
                  <a:pt x="3002280" y="1089520"/>
                  <a:pt x="3002280" y="1089520"/>
                  <a:pt x="3001328" y="1090472"/>
                </a:cubicBezTo>
                <a:cubicBezTo>
                  <a:pt x="3000375" y="1091425"/>
                  <a:pt x="3001328" y="1091425"/>
                  <a:pt x="3001328" y="1091425"/>
                </a:cubicBezTo>
                <a:cubicBezTo>
                  <a:pt x="3001328" y="1092377"/>
                  <a:pt x="3000375" y="1092377"/>
                  <a:pt x="3000375" y="1093330"/>
                </a:cubicBezTo>
                <a:cubicBezTo>
                  <a:pt x="3000375" y="1094282"/>
                  <a:pt x="3000375" y="1094282"/>
                  <a:pt x="2999423" y="1095235"/>
                </a:cubicBezTo>
                <a:cubicBezTo>
                  <a:pt x="2999423" y="1096187"/>
                  <a:pt x="2999423" y="1096187"/>
                  <a:pt x="2998470" y="1097140"/>
                </a:cubicBezTo>
                <a:cubicBezTo>
                  <a:pt x="2998470" y="1097140"/>
                  <a:pt x="2998470" y="1098092"/>
                  <a:pt x="2998470" y="1098092"/>
                </a:cubicBezTo>
                <a:cubicBezTo>
                  <a:pt x="2998470" y="1099045"/>
                  <a:pt x="2998470" y="1099045"/>
                  <a:pt x="2998470" y="1099997"/>
                </a:cubicBezTo>
                <a:cubicBezTo>
                  <a:pt x="2998470" y="1100950"/>
                  <a:pt x="2998470" y="1100950"/>
                  <a:pt x="2998470" y="1101902"/>
                </a:cubicBezTo>
                <a:cubicBezTo>
                  <a:pt x="2998470" y="1102855"/>
                  <a:pt x="2998470" y="1102855"/>
                  <a:pt x="2998470" y="1103807"/>
                </a:cubicBezTo>
                <a:cubicBezTo>
                  <a:pt x="2998470" y="1103807"/>
                  <a:pt x="2998470" y="1104760"/>
                  <a:pt x="2998470" y="1104760"/>
                </a:cubicBezTo>
                <a:cubicBezTo>
                  <a:pt x="2998470" y="1104760"/>
                  <a:pt x="2998470" y="1105712"/>
                  <a:pt x="2998470" y="1105712"/>
                </a:cubicBezTo>
                <a:cubicBezTo>
                  <a:pt x="2998470" y="1106665"/>
                  <a:pt x="2998470" y="1106665"/>
                  <a:pt x="2998470" y="1107617"/>
                </a:cubicBezTo>
                <a:cubicBezTo>
                  <a:pt x="2998470" y="1108570"/>
                  <a:pt x="2998470" y="1108570"/>
                  <a:pt x="2998470" y="1109522"/>
                </a:cubicBezTo>
                <a:cubicBezTo>
                  <a:pt x="2998470" y="1110475"/>
                  <a:pt x="2998470" y="1110475"/>
                  <a:pt x="2998470" y="1111427"/>
                </a:cubicBezTo>
                <a:cubicBezTo>
                  <a:pt x="2998470" y="1112380"/>
                  <a:pt x="2998470" y="1112380"/>
                  <a:pt x="2998470" y="1112380"/>
                </a:cubicBezTo>
                <a:cubicBezTo>
                  <a:pt x="2998470" y="1113332"/>
                  <a:pt x="2998470" y="1113332"/>
                  <a:pt x="2999423" y="1114285"/>
                </a:cubicBezTo>
                <a:cubicBezTo>
                  <a:pt x="2999423" y="1115237"/>
                  <a:pt x="2999423" y="1115237"/>
                  <a:pt x="3000375" y="1116190"/>
                </a:cubicBezTo>
                <a:cubicBezTo>
                  <a:pt x="3000375" y="1117142"/>
                  <a:pt x="3001328" y="1117142"/>
                  <a:pt x="3001328" y="1118095"/>
                </a:cubicBezTo>
                <a:cubicBezTo>
                  <a:pt x="3001328" y="1118095"/>
                  <a:pt x="3001328" y="1119047"/>
                  <a:pt x="3001328" y="1119047"/>
                </a:cubicBezTo>
                <a:cubicBezTo>
                  <a:pt x="3001328" y="1119047"/>
                  <a:pt x="3001328" y="1119047"/>
                  <a:pt x="3002280" y="1120000"/>
                </a:cubicBezTo>
                <a:cubicBezTo>
                  <a:pt x="3002280" y="1120000"/>
                  <a:pt x="3003233" y="1120952"/>
                  <a:pt x="3003233" y="1120952"/>
                </a:cubicBezTo>
                <a:cubicBezTo>
                  <a:pt x="3003233" y="1121905"/>
                  <a:pt x="3004185" y="1121905"/>
                  <a:pt x="3004185" y="1121905"/>
                </a:cubicBezTo>
                <a:cubicBezTo>
                  <a:pt x="3004185" y="1121905"/>
                  <a:pt x="3005138" y="1122857"/>
                  <a:pt x="3005138" y="1122857"/>
                </a:cubicBezTo>
                <a:cubicBezTo>
                  <a:pt x="3005138" y="1122857"/>
                  <a:pt x="3006090" y="1123810"/>
                  <a:pt x="3006090" y="1123810"/>
                </a:cubicBezTo>
                <a:cubicBezTo>
                  <a:pt x="3006090" y="1123810"/>
                  <a:pt x="3006090" y="1123810"/>
                  <a:pt x="3006090" y="1123810"/>
                </a:cubicBezTo>
                <a:lnTo>
                  <a:pt x="2905125" y="1298117"/>
                </a:lnTo>
                <a:cubicBezTo>
                  <a:pt x="2905125" y="1298117"/>
                  <a:pt x="2905125" y="1298117"/>
                  <a:pt x="2905125" y="1298117"/>
                </a:cubicBezTo>
                <a:cubicBezTo>
                  <a:pt x="2904173" y="1298117"/>
                  <a:pt x="2904173" y="1298117"/>
                  <a:pt x="2903220" y="1298117"/>
                </a:cubicBezTo>
                <a:cubicBezTo>
                  <a:pt x="2902268" y="1298117"/>
                  <a:pt x="2902268" y="1298117"/>
                  <a:pt x="2901315" y="1298117"/>
                </a:cubicBezTo>
                <a:cubicBezTo>
                  <a:pt x="2900363" y="1298117"/>
                  <a:pt x="2900363" y="1298117"/>
                  <a:pt x="2899410" y="1298117"/>
                </a:cubicBezTo>
                <a:cubicBezTo>
                  <a:pt x="2898458" y="1298117"/>
                  <a:pt x="2898458" y="1298117"/>
                  <a:pt x="2897505" y="1298117"/>
                </a:cubicBezTo>
                <a:cubicBezTo>
                  <a:pt x="2897505" y="1298117"/>
                  <a:pt x="2896553" y="1298117"/>
                  <a:pt x="2896553" y="1298117"/>
                </a:cubicBezTo>
                <a:cubicBezTo>
                  <a:pt x="2896553" y="1298117"/>
                  <a:pt x="2895600" y="1298117"/>
                  <a:pt x="2895600" y="1298117"/>
                </a:cubicBezTo>
                <a:cubicBezTo>
                  <a:pt x="2894648" y="1298117"/>
                  <a:pt x="2894648" y="1298117"/>
                  <a:pt x="2893695" y="1298117"/>
                </a:cubicBezTo>
                <a:cubicBezTo>
                  <a:pt x="2892743" y="1298117"/>
                  <a:pt x="2892743" y="1298117"/>
                  <a:pt x="2891790" y="1298117"/>
                </a:cubicBezTo>
                <a:cubicBezTo>
                  <a:pt x="2890838" y="1298117"/>
                  <a:pt x="2890838" y="1298117"/>
                  <a:pt x="2889885" y="1298117"/>
                </a:cubicBezTo>
                <a:cubicBezTo>
                  <a:pt x="2888933" y="1298117"/>
                  <a:pt x="2888933" y="1298117"/>
                  <a:pt x="2887980" y="1298117"/>
                </a:cubicBezTo>
                <a:cubicBezTo>
                  <a:pt x="2887028" y="1298117"/>
                  <a:pt x="2887028" y="1298117"/>
                  <a:pt x="2886075" y="1299070"/>
                </a:cubicBezTo>
                <a:cubicBezTo>
                  <a:pt x="2885123" y="1299070"/>
                  <a:pt x="2885123" y="1299070"/>
                  <a:pt x="2884170" y="1300022"/>
                </a:cubicBezTo>
                <a:cubicBezTo>
                  <a:pt x="2883218" y="1300022"/>
                  <a:pt x="2883218" y="1300975"/>
                  <a:pt x="2882265" y="1300975"/>
                </a:cubicBezTo>
                <a:cubicBezTo>
                  <a:pt x="2882265" y="1300975"/>
                  <a:pt x="2881313" y="1300975"/>
                  <a:pt x="2881313" y="1300975"/>
                </a:cubicBezTo>
                <a:cubicBezTo>
                  <a:pt x="2881313" y="1300975"/>
                  <a:pt x="2881313" y="1300975"/>
                  <a:pt x="2880360" y="1301927"/>
                </a:cubicBezTo>
                <a:cubicBezTo>
                  <a:pt x="2880360" y="1301927"/>
                  <a:pt x="2879408" y="1302880"/>
                  <a:pt x="2879408" y="1302880"/>
                </a:cubicBezTo>
                <a:cubicBezTo>
                  <a:pt x="2878455" y="1302880"/>
                  <a:pt x="2878455" y="1303832"/>
                  <a:pt x="2878455" y="1303832"/>
                </a:cubicBezTo>
                <a:cubicBezTo>
                  <a:pt x="2878455" y="1303832"/>
                  <a:pt x="2877503" y="1304785"/>
                  <a:pt x="2877503" y="1304785"/>
                </a:cubicBezTo>
                <a:cubicBezTo>
                  <a:pt x="2877503" y="1304785"/>
                  <a:pt x="2876550" y="1305737"/>
                  <a:pt x="2876550" y="1305737"/>
                </a:cubicBezTo>
                <a:cubicBezTo>
                  <a:pt x="2876550" y="1305737"/>
                  <a:pt x="2875598" y="1306690"/>
                  <a:pt x="2875598" y="1306690"/>
                </a:cubicBezTo>
                <a:cubicBezTo>
                  <a:pt x="2875598" y="1306690"/>
                  <a:pt x="2874645" y="1307642"/>
                  <a:pt x="2874645" y="1307642"/>
                </a:cubicBezTo>
                <a:cubicBezTo>
                  <a:pt x="2874645" y="1307642"/>
                  <a:pt x="2873693" y="1308595"/>
                  <a:pt x="2873693" y="1308595"/>
                </a:cubicBezTo>
                <a:cubicBezTo>
                  <a:pt x="2873693" y="1308595"/>
                  <a:pt x="2873693" y="1308595"/>
                  <a:pt x="2872740" y="1309547"/>
                </a:cubicBezTo>
                <a:cubicBezTo>
                  <a:pt x="2872740" y="1309547"/>
                  <a:pt x="2872740" y="1310500"/>
                  <a:pt x="2872740" y="1310500"/>
                </a:cubicBezTo>
                <a:cubicBezTo>
                  <a:pt x="2872740" y="1311452"/>
                  <a:pt x="2871788" y="1311452"/>
                  <a:pt x="2871788" y="1312405"/>
                </a:cubicBezTo>
                <a:cubicBezTo>
                  <a:pt x="2871788" y="1313357"/>
                  <a:pt x="2871788" y="1313357"/>
                  <a:pt x="2870835" y="1314310"/>
                </a:cubicBezTo>
                <a:cubicBezTo>
                  <a:pt x="2870835" y="1315262"/>
                  <a:pt x="2870835" y="1315262"/>
                  <a:pt x="2869883" y="1316215"/>
                </a:cubicBezTo>
                <a:cubicBezTo>
                  <a:pt x="2869883" y="1317167"/>
                  <a:pt x="2869883" y="1317167"/>
                  <a:pt x="2869883" y="1318120"/>
                </a:cubicBezTo>
                <a:cubicBezTo>
                  <a:pt x="2869883" y="1318120"/>
                  <a:pt x="2869883" y="1318120"/>
                  <a:pt x="2869883" y="1318120"/>
                </a:cubicBezTo>
                <a:lnTo>
                  <a:pt x="2672715" y="1318120"/>
                </a:lnTo>
                <a:close/>
                <a:moveTo>
                  <a:pt x="3013710" y="699947"/>
                </a:moveTo>
                <a:cubicBezTo>
                  <a:pt x="3014663" y="699947"/>
                  <a:pt x="3014663" y="699947"/>
                  <a:pt x="3013710" y="699947"/>
                </a:cubicBezTo>
                <a:cubicBezTo>
                  <a:pt x="3014663" y="699947"/>
                  <a:pt x="3014663" y="699947"/>
                  <a:pt x="3015615" y="699947"/>
                </a:cubicBezTo>
                <a:cubicBezTo>
                  <a:pt x="3016568" y="699947"/>
                  <a:pt x="3016568" y="699947"/>
                  <a:pt x="3017520" y="699947"/>
                </a:cubicBezTo>
                <a:cubicBezTo>
                  <a:pt x="3018473" y="699947"/>
                  <a:pt x="3018473" y="699947"/>
                  <a:pt x="3019425" y="699947"/>
                </a:cubicBezTo>
                <a:cubicBezTo>
                  <a:pt x="3020378" y="699947"/>
                  <a:pt x="3020378" y="699947"/>
                  <a:pt x="3021330" y="699947"/>
                </a:cubicBezTo>
                <a:cubicBezTo>
                  <a:pt x="3021330" y="699947"/>
                  <a:pt x="3022283" y="699947"/>
                  <a:pt x="3022283" y="699947"/>
                </a:cubicBezTo>
                <a:cubicBezTo>
                  <a:pt x="3022283" y="699947"/>
                  <a:pt x="3023235" y="699947"/>
                  <a:pt x="3023235" y="699947"/>
                </a:cubicBezTo>
                <a:cubicBezTo>
                  <a:pt x="3024188" y="699947"/>
                  <a:pt x="3024188" y="699947"/>
                  <a:pt x="3025140" y="699947"/>
                </a:cubicBezTo>
                <a:cubicBezTo>
                  <a:pt x="3026093" y="699947"/>
                  <a:pt x="3026093" y="699947"/>
                  <a:pt x="3027045" y="699947"/>
                </a:cubicBezTo>
                <a:cubicBezTo>
                  <a:pt x="3027998" y="699947"/>
                  <a:pt x="3027998" y="699947"/>
                  <a:pt x="3028950" y="699947"/>
                </a:cubicBezTo>
                <a:cubicBezTo>
                  <a:pt x="3029903" y="699947"/>
                  <a:pt x="3029903" y="699947"/>
                  <a:pt x="3029903" y="699947"/>
                </a:cubicBezTo>
                <a:cubicBezTo>
                  <a:pt x="3030855" y="699947"/>
                  <a:pt x="3030855" y="699947"/>
                  <a:pt x="3031808" y="698995"/>
                </a:cubicBezTo>
                <a:cubicBezTo>
                  <a:pt x="3032760" y="698995"/>
                  <a:pt x="3032760" y="698995"/>
                  <a:pt x="3033713" y="698042"/>
                </a:cubicBezTo>
                <a:cubicBezTo>
                  <a:pt x="3034665" y="698042"/>
                  <a:pt x="3034665" y="697090"/>
                  <a:pt x="3035618" y="697090"/>
                </a:cubicBezTo>
                <a:cubicBezTo>
                  <a:pt x="3035618" y="697090"/>
                  <a:pt x="3036570" y="697090"/>
                  <a:pt x="3036570" y="697090"/>
                </a:cubicBezTo>
                <a:cubicBezTo>
                  <a:pt x="3036570" y="697090"/>
                  <a:pt x="3036570" y="697090"/>
                  <a:pt x="3037523" y="696137"/>
                </a:cubicBezTo>
                <a:cubicBezTo>
                  <a:pt x="3037523" y="696137"/>
                  <a:pt x="3038475" y="695185"/>
                  <a:pt x="3038475" y="695185"/>
                </a:cubicBezTo>
                <a:cubicBezTo>
                  <a:pt x="3039428" y="695185"/>
                  <a:pt x="3039428" y="694232"/>
                  <a:pt x="3039428" y="694232"/>
                </a:cubicBezTo>
                <a:cubicBezTo>
                  <a:pt x="3039428" y="694232"/>
                  <a:pt x="3040380" y="693280"/>
                  <a:pt x="3040380" y="693280"/>
                </a:cubicBezTo>
                <a:cubicBezTo>
                  <a:pt x="3040380" y="693280"/>
                  <a:pt x="3041333" y="692327"/>
                  <a:pt x="3041333" y="692327"/>
                </a:cubicBezTo>
                <a:cubicBezTo>
                  <a:pt x="3041333" y="692327"/>
                  <a:pt x="3042285" y="691375"/>
                  <a:pt x="3042285" y="691375"/>
                </a:cubicBezTo>
                <a:cubicBezTo>
                  <a:pt x="3042285" y="691375"/>
                  <a:pt x="3043238" y="690422"/>
                  <a:pt x="3043238" y="690422"/>
                </a:cubicBezTo>
                <a:cubicBezTo>
                  <a:pt x="3043238" y="690422"/>
                  <a:pt x="3044190" y="689470"/>
                  <a:pt x="3044190" y="689470"/>
                </a:cubicBezTo>
                <a:cubicBezTo>
                  <a:pt x="3044190" y="689470"/>
                  <a:pt x="3044190" y="689470"/>
                  <a:pt x="3045143" y="688517"/>
                </a:cubicBezTo>
                <a:cubicBezTo>
                  <a:pt x="3045143" y="688517"/>
                  <a:pt x="3045143" y="687565"/>
                  <a:pt x="3045143" y="687565"/>
                </a:cubicBezTo>
                <a:cubicBezTo>
                  <a:pt x="3045143" y="686612"/>
                  <a:pt x="3046095" y="686612"/>
                  <a:pt x="3046095" y="685660"/>
                </a:cubicBezTo>
                <a:cubicBezTo>
                  <a:pt x="3046095" y="684707"/>
                  <a:pt x="3046095" y="684707"/>
                  <a:pt x="3047048" y="683755"/>
                </a:cubicBezTo>
                <a:cubicBezTo>
                  <a:pt x="3047048" y="682802"/>
                  <a:pt x="3047048" y="682802"/>
                  <a:pt x="3048000" y="681850"/>
                </a:cubicBezTo>
                <a:cubicBezTo>
                  <a:pt x="3048000" y="680897"/>
                  <a:pt x="3048000" y="680897"/>
                  <a:pt x="3048000" y="679945"/>
                </a:cubicBezTo>
                <a:cubicBezTo>
                  <a:pt x="3048000" y="679945"/>
                  <a:pt x="3048000" y="679945"/>
                  <a:pt x="3048000" y="679945"/>
                </a:cubicBezTo>
                <a:lnTo>
                  <a:pt x="3247073" y="679945"/>
                </a:lnTo>
                <a:cubicBezTo>
                  <a:pt x="3247073" y="679945"/>
                  <a:pt x="3247073" y="679945"/>
                  <a:pt x="3247073" y="679945"/>
                </a:cubicBezTo>
                <a:cubicBezTo>
                  <a:pt x="3247073" y="680897"/>
                  <a:pt x="3247073" y="680897"/>
                  <a:pt x="3247073" y="681850"/>
                </a:cubicBezTo>
                <a:cubicBezTo>
                  <a:pt x="3247073" y="682802"/>
                  <a:pt x="3247073" y="682802"/>
                  <a:pt x="3248025" y="683755"/>
                </a:cubicBezTo>
                <a:cubicBezTo>
                  <a:pt x="3248025" y="684707"/>
                  <a:pt x="3248025" y="684707"/>
                  <a:pt x="3248978" y="685660"/>
                </a:cubicBezTo>
                <a:cubicBezTo>
                  <a:pt x="3248978" y="686612"/>
                  <a:pt x="3249930" y="686612"/>
                  <a:pt x="3249930" y="687565"/>
                </a:cubicBezTo>
                <a:cubicBezTo>
                  <a:pt x="3249930" y="687565"/>
                  <a:pt x="3249930" y="688517"/>
                  <a:pt x="3249930" y="688517"/>
                </a:cubicBezTo>
                <a:cubicBezTo>
                  <a:pt x="3249930" y="688517"/>
                  <a:pt x="3249930" y="688517"/>
                  <a:pt x="3250883" y="689470"/>
                </a:cubicBezTo>
                <a:cubicBezTo>
                  <a:pt x="3250883" y="689470"/>
                  <a:pt x="3251835" y="690422"/>
                  <a:pt x="3251835" y="690422"/>
                </a:cubicBezTo>
                <a:cubicBezTo>
                  <a:pt x="3251835" y="691375"/>
                  <a:pt x="3252788" y="691375"/>
                  <a:pt x="3252788" y="692327"/>
                </a:cubicBezTo>
                <a:cubicBezTo>
                  <a:pt x="3252788" y="692327"/>
                  <a:pt x="3253740" y="693280"/>
                  <a:pt x="3253740" y="693280"/>
                </a:cubicBezTo>
                <a:cubicBezTo>
                  <a:pt x="3253740" y="693280"/>
                  <a:pt x="3254693" y="694232"/>
                  <a:pt x="3254693" y="694232"/>
                </a:cubicBezTo>
                <a:cubicBezTo>
                  <a:pt x="3254693" y="694232"/>
                  <a:pt x="3255645" y="695185"/>
                  <a:pt x="3255645" y="695185"/>
                </a:cubicBezTo>
                <a:cubicBezTo>
                  <a:pt x="3255645" y="695185"/>
                  <a:pt x="3256598" y="696137"/>
                  <a:pt x="3256598" y="696137"/>
                </a:cubicBezTo>
                <a:cubicBezTo>
                  <a:pt x="3256598" y="696137"/>
                  <a:pt x="3257550" y="697090"/>
                  <a:pt x="3257550" y="697090"/>
                </a:cubicBezTo>
                <a:cubicBezTo>
                  <a:pt x="3257550" y="697090"/>
                  <a:pt x="3257550" y="697090"/>
                  <a:pt x="3258503" y="698042"/>
                </a:cubicBezTo>
                <a:cubicBezTo>
                  <a:pt x="3258503" y="698042"/>
                  <a:pt x="3259455" y="698042"/>
                  <a:pt x="3259455" y="698042"/>
                </a:cubicBezTo>
                <a:cubicBezTo>
                  <a:pt x="3260408" y="698042"/>
                  <a:pt x="3260408" y="698995"/>
                  <a:pt x="3261360" y="698995"/>
                </a:cubicBezTo>
                <a:cubicBezTo>
                  <a:pt x="3262313" y="698995"/>
                  <a:pt x="3262313" y="698995"/>
                  <a:pt x="3263265" y="699947"/>
                </a:cubicBezTo>
                <a:cubicBezTo>
                  <a:pt x="3264218" y="699947"/>
                  <a:pt x="3264218" y="699947"/>
                  <a:pt x="3265170" y="700900"/>
                </a:cubicBezTo>
                <a:cubicBezTo>
                  <a:pt x="3265170" y="700900"/>
                  <a:pt x="3266123" y="700900"/>
                  <a:pt x="3266123" y="700900"/>
                </a:cubicBezTo>
                <a:cubicBezTo>
                  <a:pt x="3267075" y="700900"/>
                  <a:pt x="3267075" y="700900"/>
                  <a:pt x="3268028" y="700900"/>
                </a:cubicBezTo>
                <a:cubicBezTo>
                  <a:pt x="3268980" y="700900"/>
                  <a:pt x="3268980" y="700900"/>
                  <a:pt x="3269933" y="700900"/>
                </a:cubicBezTo>
                <a:cubicBezTo>
                  <a:pt x="3270885" y="700900"/>
                  <a:pt x="3270885" y="700900"/>
                  <a:pt x="3271838" y="700900"/>
                </a:cubicBezTo>
                <a:cubicBezTo>
                  <a:pt x="3271838" y="700900"/>
                  <a:pt x="3272790" y="700900"/>
                  <a:pt x="3272790" y="700900"/>
                </a:cubicBezTo>
                <a:cubicBezTo>
                  <a:pt x="3272790" y="700900"/>
                  <a:pt x="3273743" y="700900"/>
                  <a:pt x="3273743" y="700900"/>
                </a:cubicBezTo>
                <a:cubicBezTo>
                  <a:pt x="3274695" y="700900"/>
                  <a:pt x="3274695" y="700900"/>
                  <a:pt x="3275648" y="700900"/>
                </a:cubicBezTo>
                <a:cubicBezTo>
                  <a:pt x="3276600" y="700900"/>
                  <a:pt x="3276600" y="700900"/>
                  <a:pt x="3277553" y="700900"/>
                </a:cubicBezTo>
                <a:cubicBezTo>
                  <a:pt x="3278505" y="700900"/>
                  <a:pt x="3278505" y="700900"/>
                  <a:pt x="3279458" y="700900"/>
                </a:cubicBezTo>
                <a:cubicBezTo>
                  <a:pt x="3280410" y="700900"/>
                  <a:pt x="3280410" y="700900"/>
                  <a:pt x="3281363" y="700900"/>
                </a:cubicBezTo>
                <a:cubicBezTo>
                  <a:pt x="3281363" y="700900"/>
                  <a:pt x="3281363" y="700900"/>
                  <a:pt x="3281363" y="700900"/>
                </a:cubicBezTo>
                <a:lnTo>
                  <a:pt x="3380423" y="873302"/>
                </a:lnTo>
                <a:cubicBezTo>
                  <a:pt x="3380423" y="873302"/>
                  <a:pt x="3380423" y="873302"/>
                  <a:pt x="3380423" y="873302"/>
                </a:cubicBezTo>
                <a:cubicBezTo>
                  <a:pt x="3380423" y="873302"/>
                  <a:pt x="3379470" y="874255"/>
                  <a:pt x="3379470" y="874255"/>
                </a:cubicBezTo>
                <a:cubicBezTo>
                  <a:pt x="3379470" y="874255"/>
                  <a:pt x="3378518" y="875207"/>
                  <a:pt x="3378518" y="875207"/>
                </a:cubicBezTo>
                <a:cubicBezTo>
                  <a:pt x="3378518" y="875207"/>
                  <a:pt x="3377565" y="876160"/>
                  <a:pt x="3377565" y="876160"/>
                </a:cubicBezTo>
                <a:cubicBezTo>
                  <a:pt x="3377565" y="876160"/>
                  <a:pt x="3376613" y="877112"/>
                  <a:pt x="3376613" y="877112"/>
                </a:cubicBezTo>
                <a:cubicBezTo>
                  <a:pt x="3376613" y="877112"/>
                  <a:pt x="3376613" y="877112"/>
                  <a:pt x="3375660" y="878065"/>
                </a:cubicBezTo>
                <a:cubicBezTo>
                  <a:pt x="3375660" y="878065"/>
                  <a:pt x="3375660" y="879017"/>
                  <a:pt x="3375660" y="879017"/>
                </a:cubicBezTo>
                <a:cubicBezTo>
                  <a:pt x="3375660" y="879970"/>
                  <a:pt x="3374708" y="879970"/>
                  <a:pt x="3374708" y="880922"/>
                </a:cubicBezTo>
                <a:cubicBezTo>
                  <a:pt x="3374708" y="881875"/>
                  <a:pt x="3374708" y="881875"/>
                  <a:pt x="3373755" y="882827"/>
                </a:cubicBezTo>
                <a:cubicBezTo>
                  <a:pt x="3373755" y="883780"/>
                  <a:pt x="3373755" y="883780"/>
                  <a:pt x="3372803" y="884732"/>
                </a:cubicBezTo>
                <a:cubicBezTo>
                  <a:pt x="3372803" y="884732"/>
                  <a:pt x="3372803" y="885685"/>
                  <a:pt x="3372803" y="885685"/>
                </a:cubicBezTo>
                <a:cubicBezTo>
                  <a:pt x="3372803" y="886637"/>
                  <a:pt x="3372803" y="886637"/>
                  <a:pt x="3372803" y="887590"/>
                </a:cubicBezTo>
                <a:cubicBezTo>
                  <a:pt x="3372803" y="888542"/>
                  <a:pt x="3372803" y="888542"/>
                  <a:pt x="3372803" y="889495"/>
                </a:cubicBezTo>
                <a:cubicBezTo>
                  <a:pt x="3372803" y="890447"/>
                  <a:pt x="3372803" y="890447"/>
                  <a:pt x="3372803" y="891400"/>
                </a:cubicBezTo>
                <a:cubicBezTo>
                  <a:pt x="3372803" y="891400"/>
                  <a:pt x="3372803" y="892352"/>
                  <a:pt x="3372803" y="892352"/>
                </a:cubicBezTo>
                <a:cubicBezTo>
                  <a:pt x="3372803" y="892352"/>
                  <a:pt x="3372803" y="893305"/>
                  <a:pt x="3372803" y="893305"/>
                </a:cubicBezTo>
                <a:cubicBezTo>
                  <a:pt x="3372803" y="894257"/>
                  <a:pt x="3372803" y="894257"/>
                  <a:pt x="3372803" y="895210"/>
                </a:cubicBezTo>
                <a:cubicBezTo>
                  <a:pt x="3372803" y="896162"/>
                  <a:pt x="3372803" y="896162"/>
                  <a:pt x="3372803" y="897115"/>
                </a:cubicBezTo>
                <a:cubicBezTo>
                  <a:pt x="3372803" y="898067"/>
                  <a:pt x="3372803" y="898067"/>
                  <a:pt x="3372803" y="899020"/>
                </a:cubicBezTo>
                <a:cubicBezTo>
                  <a:pt x="3372803" y="899972"/>
                  <a:pt x="3372803" y="899972"/>
                  <a:pt x="3372803" y="899972"/>
                </a:cubicBezTo>
                <a:cubicBezTo>
                  <a:pt x="3372803" y="900925"/>
                  <a:pt x="3372803" y="900925"/>
                  <a:pt x="3373755" y="901877"/>
                </a:cubicBezTo>
                <a:cubicBezTo>
                  <a:pt x="3373755" y="902830"/>
                  <a:pt x="3373755" y="902830"/>
                  <a:pt x="3374708" y="903782"/>
                </a:cubicBezTo>
                <a:cubicBezTo>
                  <a:pt x="3374708" y="904735"/>
                  <a:pt x="3375660" y="904735"/>
                  <a:pt x="3375660" y="905687"/>
                </a:cubicBezTo>
                <a:cubicBezTo>
                  <a:pt x="3375660" y="905687"/>
                  <a:pt x="3375660" y="906640"/>
                  <a:pt x="3375660" y="906640"/>
                </a:cubicBezTo>
                <a:cubicBezTo>
                  <a:pt x="3375660" y="906640"/>
                  <a:pt x="3375660" y="906640"/>
                  <a:pt x="3376613" y="907592"/>
                </a:cubicBezTo>
                <a:cubicBezTo>
                  <a:pt x="3376613" y="907592"/>
                  <a:pt x="3377565" y="908545"/>
                  <a:pt x="3377565" y="908545"/>
                </a:cubicBezTo>
                <a:cubicBezTo>
                  <a:pt x="3377565" y="909497"/>
                  <a:pt x="3378518" y="909497"/>
                  <a:pt x="3378518" y="909497"/>
                </a:cubicBezTo>
                <a:cubicBezTo>
                  <a:pt x="3378518" y="909497"/>
                  <a:pt x="3379470" y="910450"/>
                  <a:pt x="3379470" y="910450"/>
                </a:cubicBezTo>
                <a:cubicBezTo>
                  <a:pt x="3379470" y="910450"/>
                  <a:pt x="3380423" y="911402"/>
                  <a:pt x="3380423" y="911402"/>
                </a:cubicBezTo>
                <a:cubicBezTo>
                  <a:pt x="3380423" y="911402"/>
                  <a:pt x="3380423" y="911402"/>
                  <a:pt x="3380423" y="911402"/>
                </a:cubicBezTo>
                <a:lnTo>
                  <a:pt x="3281363" y="1083805"/>
                </a:lnTo>
                <a:cubicBezTo>
                  <a:pt x="3281363" y="1083805"/>
                  <a:pt x="3281363" y="1083805"/>
                  <a:pt x="3281363" y="1083805"/>
                </a:cubicBezTo>
                <a:cubicBezTo>
                  <a:pt x="3280410" y="1083805"/>
                  <a:pt x="3280410" y="1083805"/>
                  <a:pt x="3279458" y="1083805"/>
                </a:cubicBezTo>
                <a:cubicBezTo>
                  <a:pt x="3278505" y="1083805"/>
                  <a:pt x="3278505" y="1083805"/>
                  <a:pt x="3277553" y="1083805"/>
                </a:cubicBezTo>
                <a:cubicBezTo>
                  <a:pt x="3276600" y="1083805"/>
                  <a:pt x="3276600" y="1083805"/>
                  <a:pt x="3275648" y="1083805"/>
                </a:cubicBezTo>
                <a:cubicBezTo>
                  <a:pt x="3274695" y="1083805"/>
                  <a:pt x="3274695" y="1083805"/>
                  <a:pt x="3273743" y="1083805"/>
                </a:cubicBezTo>
                <a:cubicBezTo>
                  <a:pt x="3273743" y="1083805"/>
                  <a:pt x="3272790" y="1083805"/>
                  <a:pt x="3272790" y="1083805"/>
                </a:cubicBezTo>
                <a:cubicBezTo>
                  <a:pt x="3272790" y="1083805"/>
                  <a:pt x="3271838" y="1083805"/>
                  <a:pt x="3271838" y="1083805"/>
                </a:cubicBezTo>
                <a:cubicBezTo>
                  <a:pt x="3270885" y="1083805"/>
                  <a:pt x="3270885" y="1083805"/>
                  <a:pt x="3269933" y="1083805"/>
                </a:cubicBezTo>
                <a:cubicBezTo>
                  <a:pt x="3268980" y="1083805"/>
                  <a:pt x="3268980" y="1083805"/>
                  <a:pt x="3268028" y="1083805"/>
                </a:cubicBezTo>
                <a:cubicBezTo>
                  <a:pt x="3267075" y="1083805"/>
                  <a:pt x="3267075" y="1083805"/>
                  <a:pt x="3266123" y="1083805"/>
                </a:cubicBezTo>
                <a:cubicBezTo>
                  <a:pt x="3265170" y="1083805"/>
                  <a:pt x="3265170" y="1083805"/>
                  <a:pt x="3264218" y="1083805"/>
                </a:cubicBezTo>
                <a:cubicBezTo>
                  <a:pt x="3263265" y="1083805"/>
                  <a:pt x="3263265" y="1083805"/>
                  <a:pt x="3262313" y="1084757"/>
                </a:cubicBezTo>
                <a:cubicBezTo>
                  <a:pt x="3261360" y="1084757"/>
                  <a:pt x="3261360" y="1084757"/>
                  <a:pt x="3260408" y="1085710"/>
                </a:cubicBezTo>
                <a:cubicBezTo>
                  <a:pt x="3259455" y="1085710"/>
                  <a:pt x="3259455" y="1086662"/>
                  <a:pt x="3258503" y="1086662"/>
                </a:cubicBezTo>
                <a:cubicBezTo>
                  <a:pt x="3258503" y="1086662"/>
                  <a:pt x="3257550" y="1086662"/>
                  <a:pt x="3257550" y="1086662"/>
                </a:cubicBezTo>
                <a:cubicBezTo>
                  <a:pt x="3257550" y="1086662"/>
                  <a:pt x="3257550" y="1086662"/>
                  <a:pt x="3256598" y="1087615"/>
                </a:cubicBezTo>
                <a:cubicBezTo>
                  <a:pt x="3256598" y="1087615"/>
                  <a:pt x="3255645" y="1088567"/>
                  <a:pt x="3255645" y="1088567"/>
                </a:cubicBezTo>
                <a:cubicBezTo>
                  <a:pt x="3254693" y="1088567"/>
                  <a:pt x="3254693" y="1089520"/>
                  <a:pt x="3254693" y="1089520"/>
                </a:cubicBezTo>
                <a:cubicBezTo>
                  <a:pt x="3254693" y="1089520"/>
                  <a:pt x="3253740" y="1090472"/>
                  <a:pt x="3253740" y="1090472"/>
                </a:cubicBezTo>
                <a:cubicBezTo>
                  <a:pt x="3253740" y="1090472"/>
                  <a:pt x="3252788" y="1091425"/>
                  <a:pt x="3252788" y="1091425"/>
                </a:cubicBezTo>
                <a:cubicBezTo>
                  <a:pt x="3252788" y="1091425"/>
                  <a:pt x="3251835" y="1092377"/>
                  <a:pt x="3251835" y="1092377"/>
                </a:cubicBezTo>
                <a:cubicBezTo>
                  <a:pt x="3251835" y="1092377"/>
                  <a:pt x="3250883" y="1093330"/>
                  <a:pt x="3250883" y="1093330"/>
                </a:cubicBezTo>
                <a:cubicBezTo>
                  <a:pt x="3250883" y="1093330"/>
                  <a:pt x="3249930" y="1094282"/>
                  <a:pt x="3249930" y="1094282"/>
                </a:cubicBezTo>
                <a:cubicBezTo>
                  <a:pt x="3249930" y="1094282"/>
                  <a:pt x="3249930" y="1094282"/>
                  <a:pt x="3248978" y="1095235"/>
                </a:cubicBezTo>
                <a:cubicBezTo>
                  <a:pt x="3248978" y="1095235"/>
                  <a:pt x="3248978" y="1096187"/>
                  <a:pt x="3248978" y="1096187"/>
                </a:cubicBezTo>
                <a:cubicBezTo>
                  <a:pt x="3248978" y="1097140"/>
                  <a:pt x="3248025" y="1097140"/>
                  <a:pt x="3248025" y="1098092"/>
                </a:cubicBezTo>
                <a:cubicBezTo>
                  <a:pt x="3248025" y="1099045"/>
                  <a:pt x="3248025" y="1099045"/>
                  <a:pt x="3247073" y="1099997"/>
                </a:cubicBezTo>
                <a:cubicBezTo>
                  <a:pt x="3247073" y="1100950"/>
                  <a:pt x="3247073" y="1100950"/>
                  <a:pt x="3246120" y="1101902"/>
                </a:cubicBezTo>
                <a:cubicBezTo>
                  <a:pt x="3246120" y="1102855"/>
                  <a:pt x="3246120" y="1102855"/>
                  <a:pt x="3246120" y="1103807"/>
                </a:cubicBezTo>
                <a:cubicBezTo>
                  <a:pt x="3246120" y="1103807"/>
                  <a:pt x="3246120" y="1103807"/>
                  <a:pt x="3246120" y="1103807"/>
                </a:cubicBezTo>
                <a:lnTo>
                  <a:pt x="3047048" y="1103807"/>
                </a:lnTo>
                <a:cubicBezTo>
                  <a:pt x="3047048" y="1103807"/>
                  <a:pt x="3047048" y="1103807"/>
                  <a:pt x="3047048" y="1103807"/>
                </a:cubicBezTo>
                <a:cubicBezTo>
                  <a:pt x="3047048" y="1102855"/>
                  <a:pt x="3047048" y="1102855"/>
                  <a:pt x="3047048" y="1102855"/>
                </a:cubicBezTo>
                <a:cubicBezTo>
                  <a:pt x="3047048" y="1101902"/>
                  <a:pt x="3047048" y="1101902"/>
                  <a:pt x="3046095" y="1100950"/>
                </a:cubicBezTo>
                <a:cubicBezTo>
                  <a:pt x="3046095" y="1099997"/>
                  <a:pt x="3046095" y="1099997"/>
                  <a:pt x="3045143" y="1099045"/>
                </a:cubicBezTo>
                <a:cubicBezTo>
                  <a:pt x="3045143" y="1098092"/>
                  <a:pt x="3044190" y="1098092"/>
                  <a:pt x="3044190" y="1097140"/>
                </a:cubicBezTo>
                <a:cubicBezTo>
                  <a:pt x="3044190" y="1097140"/>
                  <a:pt x="3044190" y="1096187"/>
                  <a:pt x="3044190" y="1096187"/>
                </a:cubicBezTo>
                <a:cubicBezTo>
                  <a:pt x="3044190" y="1096187"/>
                  <a:pt x="3044190" y="1096187"/>
                  <a:pt x="3043238" y="1095235"/>
                </a:cubicBezTo>
                <a:cubicBezTo>
                  <a:pt x="3043238" y="1095235"/>
                  <a:pt x="3042285" y="1094282"/>
                  <a:pt x="3042285" y="1094282"/>
                </a:cubicBezTo>
                <a:cubicBezTo>
                  <a:pt x="3042285" y="1093330"/>
                  <a:pt x="3041333" y="1093330"/>
                  <a:pt x="3041333" y="1093330"/>
                </a:cubicBezTo>
                <a:cubicBezTo>
                  <a:pt x="3041333" y="1093330"/>
                  <a:pt x="3040380" y="1092377"/>
                  <a:pt x="3040380" y="1092377"/>
                </a:cubicBezTo>
                <a:cubicBezTo>
                  <a:pt x="3040380" y="1092377"/>
                  <a:pt x="3039428" y="1091425"/>
                  <a:pt x="3039428" y="1091425"/>
                </a:cubicBezTo>
                <a:cubicBezTo>
                  <a:pt x="3039428" y="1091425"/>
                  <a:pt x="3038475" y="1090472"/>
                  <a:pt x="3038475" y="1090472"/>
                </a:cubicBezTo>
                <a:cubicBezTo>
                  <a:pt x="3038475" y="1090472"/>
                  <a:pt x="3037523" y="1089520"/>
                  <a:pt x="3037523" y="1089520"/>
                </a:cubicBezTo>
                <a:cubicBezTo>
                  <a:pt x="3037523" y="1089520"/>
                  <a:pt x="3036570" y="1088567"/>
                  <a:pt x="3036570" y="1088567"/>
                </a:cubicBezTo>
                <a:cubicBezTo>
                  <a:pt x="3036570" y="1088567"/>
                  <a:pt x="3036570" y="1088567"/>
                  <a:pt x="3035618" y="1087615"/>
                </a:cubicBezTo>
                <a:cubicBezTo>
                  <a:pt x="3035618" y="1087615"/>
                  <a:pt x="3034665" y="1087615"/>
                  <a:pt x="3034665" y="1087615"/>
                </a:cubicBezTo>
                <a:cubicBezTo>
                  <a:pt x="3033713" y="1087615"/>
                  <a:pt x="3033713" y="1086662"/>
                  <a:pt x="3032760" y="1086662"/>
                </a:cubicBezTo>
                <a:cubicBezTo>
                  <a:pt x="3031808" y="1086662"/>
                  <a:pt x="3031808" y="1086662"/>
                  <a:pt x="3030855" y="1085710"/>
                </a:cubicBezTo>
                <a:cubicBezTo>
                  <a:pt x="3029903" y="1085710"/>
                  <a:pt x="3029903" y="1085710"/>
                  <a:pt x="3028950" y="1084757"/>
                </a:cubicBezTo>
                <a:cubicBezTo>
                  <a:pt x="3028950" y="1084757"/>
                  <a:pt x="3027998" y="1084757"/>
                  <a:pt x="3027045" y="1084757"/>
                </a:cubicBezTo>
                <a:cubicBezTo>
                  <a:pt x="3026093" y="1084757"/>
                  <a:pt x="3026093" y="1084757"/>
                  <a:pt x="3025140" y="1084757"/>
                </a:cubicBezTo>
                <a:cubicBezTo>
                  <a:pt x="3024188" y="1084757"/>
                  <a:pt x="3024188" y="1084757"/>
                  <a:pt x="3023235" y="1084757"/>
                </a:cubicBezTo>
                <a:cubicBezTo>
                  <a:pt x="3022283" y="1084757"/>
                  <a:pt x="3022283" y="1084757"/>
                  <a:pt x="3021330" y="1084757"/>
                </a:cubicBezTo>
                <a:cubicBezTo>
                  <a:pt x="3021330" y="1084757"/>
                  <a:pt x="3020378" y="1084757"/>
                  <a:pt x="3020378" y="1084757"/>
                </a:cubicBezTo>
                <a:cubicBezTo>
                  <a:pt x="3020378" y="1084757"/>
                  <a:pt x="3019425" y="1084757"/>
                  <a:pt x="3019425" y="1084757"/>
                </a:cubicBezTo>
                <a:cubicBezTo>
                  <a:pt x="3018473" y="1084757"/>
                  <a:pt x="3018473" y="1084757"/>
                  <a:pt x="3017520" y="1084757"/>
                </a:cubicBezTo>
                <a:cubicBezTo>
                  <a:pt x="3016568" y="1084757"/>
                  <a:pt x="3016568" y="1084757"/>
                  <a:pt x="3015615" y="1084757"/>
                </a:cubicBezTo>
                <a:cubicBezTo>
                  <a:pt x="3014663" y="1084757"/>
                  <a:pt x="3014663" y="1084757"/>
                  <a:pt x="3013710" y="1084757"/>
                </a:cubicBezTo>
                <a:cubicBezTo>
                  <a:pt x="3012758" y="1084757"/>
                  <a:pt x="3012758" y="1084757"/>
                  <a:pt x="3011805" y="1084757"/>
                </a:cubicBezTo>
                <a:cubicBezTo>
                  <a:pt x="3011805" y="1084757"/>
                  <a:pt x="3011805" y="1084757"/>
                  <a:pt x="3011805" y="1084757"/>
                </a:cubicBezTo>
                <a:lnTo>
                  <a:pt x="2914650" y="910450"/>
                </a:lnTo>
                <a:cubicBezTo>
                  <a:pt x="2914650" y="910450"/>
                  <a:pt x="2914650" y="910450"/>
                  <a:pt x="2914650" y="910450"/>
                </a:cubicBezTo>
                <a:cubicBezTo>
                  <a:pt x="2914650" y="910450"/>
                  <a:pt x="2915603" y="909497"/>
                  <a:pt x="2915603" y="909497"/>
                </a:cubicBezTo>
                <a:cubicBezTo>
                  <a:pt x="2915603" y="909497"/>
                  <a:pt x="2916555" y="908545"/>
                  <a:pt x="2916555" y="908545"/>
                </a:cubicBezTo>
                <a:cubicBezTo>
                  <a:pt x="2916555" y="908545"/>
                  <a:pt x="2917508" y="907592"/>
                  <a:pt x="2917508" y="907592"/>
                </a:cubicBezTo>
                <a:cubicBezTo>
                  <a:pt x="2917508" y="907592"/>
                  <a:pt x="2918460" y="906640"/>
                  <a:pt x="2918460" y="906640"/>
                </a:cubicBezTo>
                <a:cubicBezTo>
                  <a:pt x="2918460" y="906640"/>
                  <a:pt x="2918460" y="906640"/>
                  <a:pt x="2919413" y="905687"/>
                </a:cubicBezTo>
                <a:cubicBezTo>
                  <a:pt x="2919413" y="905687"/>
                  <a:pt x="2919413" y="904735"/>
                  <a:pt x="2919413" y="904735"/>
                </a:cubicBezTo>
                <a:cubicBezTo>
                  <a:pt x="2919413" y="903782"/>
                  <a:pt x="2920365" y="903782"/>
                  <a:pt x="2920365" y="902830"/>
                </a:cubicBezTo>
                <a:cubicBezTo>
                  <a:pt x="2920365" y="901877"/>
                  <a:pt x="2920365" y="901877"/>
                  <a:pt x="2921318" y="900925"/>
                </a:cubicBezTo>
                <a:cubicBezTo>
                  <a:pt x="2921318" y="899972"/>
                  <a:pt x="2921318" y="899972"/>
                  <a:pt x="2922270" y="899020"/>
                </a:cubicBezTo>
                <a:cubicBezTo>
                  <a:pt x="2922270" y="899020"/>
                  <a:pt x="2922270" y="898067"/>
                  <a:pt x="2922270" y="898067"/>
                </a:cubicBezTo>
                <a:cubicBezTo>
                  <a:pt x="2922270" y="897115"/>
                  <a:pt x="2922270" y="897115"/>
                  <a:pt x="2922270" y="896162"/>
                </a:cubicBezTo>
                <a:cubicBezTo>
                  <a:pt x="2922270" y="895210"/>
                  <a:pt x="2922270" y="895210"/>
                  <a:pt x="2922270" y="894257"/>
                </a:cubicBezTo>
                <a:cubicBezTo>
                  <a:pt x="2922270" y="893305"/>
                  <a:pt x="2922270" y="893305"/>
                  <a:pt x="2922270" y="892352"/>
                </a:cubicBezTo>
                <a:cubicBezTo>
                  <a:pt x="2922270" y="892352"/>
                  <a:pt x="2922270" y="891400"/>
                  <a:pt x="2922270" y="891400"/>
                </a:cubicBezTo>
                <a:cubicBezTo>
                  <a:pt x="2922270" y="891400"/>
                  <a:pt x="2922270" y="890447"/>
                  <a:pt x="2922270" y="890447"/>
                </a:cubicBezTo>
                <a:cubicBezTo>
                  <a:pt x="2922270" y="889495"/>
                  <a:pt x="2922270" y="889495"/>
                  <a:pt x="2922270" y="888542"/>
                </a:cubicBezTo>
                <a:cubicBezTo>
                  <a:pt x="2922270" y="887590"/>
                  <a:pt x="2922270" y="887590"/>
                  <a:pt x="2922270" y="886637"/>
                </a:cubicBezTo>
                <a:cubicBezTo>
                  <a:pt x="2922270" y="885685"/>
                  <a:pt x="2922270" y="885685"/>
                  <a:pt x="2922270" y="884732"/>
                </a:cubicBezTo>
                <a:cubicBezTo>
                  <a:pt x="2922270" y="883780"/>
                  <a:pt x="2922270" y="883780"/>
                  <a:pt x="2922270" y="883780"/>
                </a:cubicBezTo>
                <a:cubicBezTo>
                  <a:pt x="2922270" y="882827"/>
                  <a:pt x="2922270" y="882827"/>
                  <a:pt x="2921318" y="881875"/>
                </a:cubicBezTo>
                <a:cubicBezTo>
                  <a:pt x="2921318" y="880922"/>
                  <a:pt x="2921318" y="880922"/>
                  <a:pt x="2920365" y="879970"/>
                </a:cubicBezTo>
                <a:cubicBezTo>
                  <a:pt x="2920365" y="879017"/>
                  <a:pt x="2919413" y="879017"/>
                  <a:pt x="2919413" y="878065"/>
                </a:cubicBezTo>
                <a:cubicBezTo>
                  <a:pt x="2919413" y="878065"/>
                  <a:pt x="2919413" y="877112"/>
                  <a:pt x="2919413" y="877112"/>
                </a:cubicBezTo>
                <a:cubicBezTo>
                  <a:pt x="2919413" y="877112"/>
                  <a:pt x="2919413" y="877112"/>
                  <a:pt x="2918460" y="876160"/>
                </a:cubicBezTo>
                <a:cubicBezTo>
                  <a:pt x="2918460" y="876160"/>
                  <a:pt x="2917508" y="875207"/>
                  <a:pt x="2917508" y="875207"/>
                </a:cubicBezTo>
                <a:cubicBezTo>
                  <a:pt x="2917508" y="874255"/>
                  <a:pt x="2916555" y="874255"/>
                  <a:pt x="2916555" y="874255"/>
                </a:cubicBezTo>
                <a:cubicBezTo>
                  <a:pt x="2916555" y="874255"/>
                  <a:pt x="2915603" y="873302"/>
                  <a:pt x="2915603" y="873302"/>
                </a:cubicBezTo>
                <a:cubicBezTo>
                  <a:pt x="2915603" y="873302"/>
                  <a:pt x="2914650" y="872350"/>
                  <a:pt x="2914650" y="872350"/>
                </a:cubicBezTo>
                <a:cubicBezTo>
                  <a:pt x="2914650" y="872350"/>
                  <a:pt x="2914650" y="872350"/>
                  <a:pt x="2914650" y="872350"/>
                </a:cubicBezTo>
                <a:lnTo>
                  <a:pt x="3013710" y="699947"/>
                </a:lnTo>
                <a:close/>
                <a:moveTo>
                  <a:pt x="3421380" y="1317167"/>
                </a:moveTo>
                <a:cubicBezTo>
                  <a:pt x="3421380" y="1317167"/>
                  <a:pt x="3421380" y="1317167"/>
                  <a:pt x="3421380" y="1317167"/>
                </a:cubicBezTo>
                <a:cubicBezTo>
                  <a:pt x="3421380" y="1316215"/>
                  <a:pt x="3421380" y="1316215"/>
                  <a:pt x="3421380" y="1315262"/>
                </a:cubicBezTo>
                <a:cubicBezTo>
                  <a:pt x="3421380" y="1314310"/>
                  <a:pt x="3421380" y="1314310"/>
                  <a:pt x="3420428" y="1313357"/>
                </a:cubicBezTo>
                <a:cubicBezTo>
                  <a:pt x="3420428" y="1312405"/>
                  <a:pt x="3420428" y="1312405"/>
                  <a:pt x="3419475" y="1311452"/>
                </a:cubicBezTo>
                <a:cubicBezTo>
                  <a:pt x="3419475" y="1310500"/>
                  <a:pt x="3418523" y="1310500"/>
                  <a:pt x="3418523" y="1309547"/>
                </a:cubicBezTo>
                <a:cubicBezTo>
                  <a:pt x="3418523" y="1309547"/>
                  <a:pt x="3418523" y="1308595"/>
                  <a:pt x="3418523" y="1308595"/>
                </a:cubicBezTo>
                <a:cubicBezTo>
                  <a:pt x="3418523" y="1308595"/>
                  <a:pt x="3418523" y="1308595"/>
                  <a:pt x="3417570" y="1307642"/>
                </a:cubicBezTo>
                <a:cubicBezTo>
                  <a:pt x="3417570" y="1307642"/>
                  <a:pt x="3416618" y="1306690"/>
                  <a:pt x="3416618" y="1306690"/>
                </a:cubicBezTo>
                <a:cubicBezTo>
                  <a:pt x="3416618" y="1305737"/>
                  <a:pt x="3415665" y="1305737"/>
                  <a:pt x="3415665" y="1305737"/>
                </a:cubicBezTo>
                <a:cubicBezTo>
                  <a:pt x="3415665" y="1305737"/>
                  <a:pt x="3414713" y="1304785"/>
                  <a:pt x="3414713" y="1304785"/>
                </a:cubicBezTo>
                <a:cubicBezTo>
                  <a:pt x="3414713" y="1304785"/>
                  <a:pt x="3413760" y="1303832"/>
                  <a:pt x="3413760" y="1303832"/>
                </a:cubicBezTo>
                <a:cubicBezTo>
                  <a:pt x="3413760" y="1303832"/>
                  <a:pt x="3412808" y="1302880"/>
                  <a:pt x="3412808" y="1302880"/>
                </a:cubicBezTo>
                <a:cubicBezTo>
                  <a:pt x="3412808" y="1302880"/>
                  <a:pt x="3411855" y="1301927"/>
                  <a:pt x="3411855" y="1301927"/>
                </a:cubicBezTo>
                <a:cubicBezTo>
                  <a:pt x="3411855" y="1301927"/>
                  <a:pt x="3410903" y="1300975"/>
                  <a:pt x="3410903" y="1300975"/>
                </a:cubicBezTo>
                <a:cubicBezTo>
                  <a:pt x="3410903" y="1300975"/>
                  <a:pt x="3410903" y="1300975"/>
                  <a:pt x="3409950" y="1300022"/>
                </a:cubicBezTo>
                <a:cubicBezTo>
                  <a:pt x="3409950" y="1300022"/>
                  <a:pt x="3408998" y="1300022"/>
                  <a:pt x="3408998" y="1300022"/>
                </a:cubicBezTo>
                <a:cubicBezTo>
                  <a:pt x="3408045" y="1300022"/>
                  <a:pt x="3408045" y="1299070"/>
                  <a:pt x="3407093" y="1299070"/>
                </a:cubicBezTo>
                <a:cubicBezTo>
                  <a:pt x="3406140" y="1299070"/>
                  <a:pt x="3406140" y="1299070"/>
                  <a:pt x="3405188" y="1298117"/>
                </a:cubicBezTo>
                <a:cubicBezTo>
                  <a:pt x="3404235" y="1298117"/>
                  <a:pt x="3404235" y="1298117"/>
                  <a:pt x="3403283" y="1297165"/>
                </a:cubicBezTo>
                <a:cubicBezTo>
                  <a:pt x="3403283" y="1297165"/>
                  <a:pt x="3402330" y="1297165"/>
                  <a:pt x="3401378" y="1297165"/>
                </a:cubicBezTo>
                <a:cubicBezTo>
                  <a:pt x="3400425" y="1297165"/>
                  <a:pt x="3400425" y="1297165"/>
                  <a:pt x="3399473" y="1297165"/>
                </a:cubicBezTo>
                <a:cubicBezTo>
                  <a:pt x="3398520" y="1297165"/>
                  <a:pt x="3398520" y="1297165"/>
                  <a:pt x="3397568" y="1297165"/>
                </a:cubicBezTo>
                <a:cubicBezTo>
                  <a:pt x="3396615" y="1297165"/>
                  <a:pt x="3396615" y="1297165"/>
                  <a:pt x="3395663" y="1297165"/>
                </a:cubicBezTo>
                <a:cubicBezTo>
                  <a:pt x="3395663" y="1297165"/>
                  <a:pt x="3394710" y="1297165"/>
                  <a:pt x="3394710" y="1297165"/>
                </a:cubicBezTo>
                <a:cubicBezTo>
                  <a:pt x="3394710" y="1297165"/>
                  <a:pt x="3393758" y="1297165"/>
                  <a:pt x="3393758" y="1297165"/>
                </a:cubicBezTo>
                <a:cubicBezTo>
                  <a:pt x="3392805" y="1297165"/>
                  <a:pt x="3392805" y="1297165"/>
                  <a:pt x="3391853" y="1297165"/>
                </a:cubicBezTo>
                <a:cubicBezTo>
                  <a:pt x="3390900" y="1297165"/>
                  <a:pt x="3390900" y="1297165"/>
                  <a:pt x="3389948" y="1297165"/>
                </a:cubicBezTo>
                <a:cubicBezTo>
                  <a:pt x="3388995" y="1297165"/>
                  <a:pt x="3388995" y="1297165"/>
                  <a:pt x="3388043" y="1297165"/>
                </a:cubicBezTo>
                <a:cubicBezTo>
                  <a:pt x="3387090" y="1297165"/>
                  <a:pt x="3387090" y="1297165"/>
                  <a:pt x="3386138" y="1297165"/>
                </a:cubicBezTo>
                <a:cubicBezTo>
                  <a:pt x="3386138" y="1297165"/>
                  <a:pt x="3386138" y="1297165"/>
                  <a:pt x="3386138" y="1297165"/>
                </a:cubicBezTo>
                <a:lnTo>
                  <a:pt x="3287078" y="1124762"/>
                </a:lnTo>
                <a:cubicBezTo>
                  <a:pt x="3287078" y="1124762"/>
                  <a:pt x="3287078" y="1124762"/>
                  <a:pt x="3287078" y="1124762"/>
                </a:cubicBezTo>
                <a:cubicBezTo>
                  <a:pt x="3287078" y="1124762"/>
                  <a:pt x="3288030" y="1123810"/>
                  <a:pt x="3288030" y="1123810"/>
                </a:cubicBezTo>
                <a:cubicBezTo>
                  <a:pt x="3288030" y="1123810"/>
                  <a:pt x="3288983" y="1122857"/>
                  <a:pt x="3288983" y="1122857"/>
                </a:cubicBezTo>
                <a:cubicBezTo>
                  <a:pt x="3288983" y="1122857"/>
                  <a:pt x="3289935" y="1121905"/>
                  <a:pt x="3289935" y="1121905"/>
                </a:cubicBezTo>
                <a:cubicBezTo>
                  <a:pt x="3289935" y="1121905"/>
                  <a:pt x="3290888" y="1120952"/>
                  <a:pt x="3290888" y="1120952"/>
                </a:cubicBezTo>
                <a:cubicBezTo>
                  <a:pt x="3290888" y="1120952"/>
                  <a:pt x="3290888" y="1120952"/>
                  <a:pt x="3291840" y="1120000"/>
                </a:cubicBezTo>
                <a:cubicBezTo>
                  <a:pt x="3292793" y="1119047"/>
                  <a:pt x="3291840" y="1119047"/>
                  <a:pt x="3291840" y="1119047"/>
                </a:cubicBezTo>
                <a:cubicBezTo>
                  <a:pt x="3291840" y="1118095"/>
                  <a:pt x="3292793" y="1118095"/>
                  <a:pt x="3292793" y="1117142"/>
                </a:cubicBezTo>
                <a:cubicBezTo>
                  <a:pt x="3292793" y="1116190"/>
                  <a:pt x="3292793" y="1116190"/>
                  <a:pt x="3293745" y="1115237"/>
                </a:cubicBezTo>
                <a:cubicBezTo>
                  <a:pt x="3293745" y="1114285"/>
                  <a:pt x="3293745" y="1114285"/>
                  <a:pt x="3294698" y="1113332"/>
                </a:cubicBezTo>
                <a:cubicBezTo>
                  <a:pt x="3294698" y="1113332"/>
                  <a:pt x="3294698" y="1112380"/>
                  <a:pt x="3294698" y="1112380"/>
                </a:cubicBezTo>
                <a:cubicBezTo>
                  <a:pt x="3294698" y="1111427"/>
                  <a:pt x="3294698" y="1111427"/>
                  <a:pt x="3294698" y="1110475"/>
                </a:cubicBezTo>
                <a:cubicBezTo>
                  <a:pt x="3294698" y="1109522"/>
                  <a:pt x="3294698" y="1109522"/>
                  <a:pt x="3294698" y="1108570"/>
                </a:cubicBezTo>
                <a:cubicBezTo>
                  <a:pt x="3294698" y="1107617"/>
                  <a:pt x="3294698" y="1107617"/>
                  <a:pt x="3294698" y="1106665"/>
                </a:cubicBezTo>
                <a:cubicBezTo>
                  <a:pt x="3294698" y="1106665"/>
                  <a:pt x="3294698" y="1105712"/>
                  <a:pt x="3294698" y="1105712"/>
                </a:cubicBezTo>
                <a:cubicBezTo>
                  <a:pt x="3294698" y="1105712"/>
                  <a:pt x="3294698" y="1104760"/>
                  <a:pt x="3294698" y="1104760"/>
                </a:cubicBezTo>
                <a:cubicBezTo>
                  <a:pt x="3294698" y="1103807"/>
                  <a:pt x="3294698" y="1103807"/>
                  <a:pt x="3294698" y="1102855"/>
                </a:cubicBezTo>
                <a:cubicBezTo>
                  <a:pt x="3294698" y="1101902"/>
                  <a:pt x="3294698" y="1101902"/>
                  <a:pt x="3294698" y="1100950"/>
                </a:cubicBezTo>
                <a:cubicBezTo>
                  <a:pt x="3294698" y="1099997"/>
                  <a:pt x="3294698" y="1099997"/>
                  <a:pt x="3294698" y="1099045"/>
                </a:cubicBezTo>
                <a:cubicBezTo>
                  <a:pt x="3294698" y="1098092"/>
                  <a:pt x="3294698" y="1098092"/>
                  <a:pt x="3294698" y="1098092"/>
                </a:cubicBezTo>
                <a:cubicBezTo>
                  <a:pt x="3294698" y="1097140"/>
                  <a:pt x="3294698" y="1097140"/>
                  <a:pt x="3293745" y="1096187"/>
                </a:cubicBezTo>
                <a:cubicBezTo>
                  <a:pt x="3293745" y="1095235"/>
                  <a:pt x="3293745" y="1095235"/>
                  <a:pt x="3292793" y="1094282"/>
                </a:cubicBezTo>
                <a:cubicBezTo>
                  <a:pt x="3292793" y="1093330"/>
                  <a:pt x="3291840" y="1093330"/>
                  <a:pt x="3291840" y="1092377"/>
                </a:cubicBezTo>
                <a:cubicBezTo>
                  <a:pt x="3291840" y="1092377"/>
                  <a:pt x="3291840" y="1091425"/>
                  <a:pt x="3291840" y="1091425"/>
                </a:cubicBezTo>
                <a:cubicBezTo>
                  <a:pt x="3291840" y="1091425"/>
                  <a:pt x="3291840" y="1091425"/>
                  <a:pt x="3290888" y="1090472"/>
                </a:cubicBezTo>
                <a:cubicBezTo>
                  <a:pt x="3290888" y="1090472"/>
                  <a:pt x="3289935" y="1089520"/>
                  <a:pt x="3289935" y="1089520"/>
                </a:cubicBezTo>
                <a:cubicBezTo>
                  <a:pt x="3289935" y="1088567"/>
                  <a:pt x="3288983" y="1088567"/>
                  <a:pt x="3288983" y="1088567"/>
                </a:cubicBezTo>
                <a:cubicBezTo>
                  <a:pt x="3288983" y="1088567"/>
                  <a:pt x="3288030" y="1087615"/>
                  <a:pt x="3288030" y="1087615"/>
                </a:cubicBezTo>
                <a:cubicBezTo>
                  <a:pt x="3288030" y="1087615"/>
                  <a:pt x="3287078" y="1086662"/>
                  <a:pt x="3287078" y="1086662"/>
                </a:cubicBezTo>
                <a:cubicBezTo>
                  <a:pt x="3287078" y="1086662"/>
                  <a:pt x="3287078" y="1086662"/>
                  <a:pt x="3287078" y="1086662"/>
                </a:cubicBezTo>
                <a:lnTo>
                  <a:pt x="3386138" y="914260"/>
                </a:lnTo>
                <a:cubicBezTo>
                  <a:pt x="3386138" y="914260"/>
                  <a:pt x="3386138" y="914260"/>
                  <a:pt x="3386138" y="914260"/>
                </a:cubicBezTo>
                <a:cubicBezTo>
                  <a:pt x="3386138" y="914260"/>
                  <a:pt x="3387090" y="914260"/>
                  <a:pt x="3388043" y="914260"/>
                </a:cubicBezTo>
                <a:cubicBezTo>
                  <a:pt x="3388995" y="914260"/>
                  <a:pt x="3388995" y="914260"/>
                  <a:pt x="3389948" y="914260"/>
                </a:cubicBezTo>
                <a:cubicBezTo>
                  <a:pt x="3390900" y="914260"/>
                  <a:pt x="3390900" y="914260"/>
                  <a:pt x="3391853" y="914260"/>
                </a:cubicBezTo>
                <a:cubicBezTo>
                  <a:pt x="3392805" y="914260"/>
                  <a:pt x="3392805" y="914260"/>
                  <a:pt x="3393758" y="914260"/>
                </a:cubicBezTo>
                <a:cubicBezTo>
                  <a:pt x="3393758" y="914260"/>
                  <a:pt x="3394710" y="914260"/>
                  <a:pt x="3394710" y="914260"/>
                </a:cubicBezTo>
                <a:cubicBezTo>
                  <a:pt x="3394710" y="914260"/>
                  <a:pt x="3395663" y="914260"/>
                  <a:pt x="3395663" y="914260"/>
                </a:cubicBezTo>
                <a:cubicBezTo>
                  <a:pt x="3396615" y="914260"/>
                  <a:pt x="3396615" y="914260"/>
                  <a:pt x="3397568" y="914260"/>
                </a:cubicBezTo>
                <a:cubicBezTo>
                  <a:pt x="3398520" y="914260"/>
                  <a:pt x="3398520" y="914260"/>
                  <a:pt x="3399473" y="914260"/>
                </a:cubicBezTo>
                <a:cubicBezTo>
                  <a:pt x="3400425" y="914260"/>
                  <a:pt x="3400425" y="914260"/>
                  <a:pt x="3401378" y="914260"/>
                </a:cubicBezTo>
                <a:cubicBezTo>
                  <a:pt x="3402330" y="914260"/>
                  <a:pt x="3402330" y="914260"/>
                  <a:pt x="3403283" y="914260"/>
                </a:cubicBezTo>
                <a:cubicBezTo>
                  <a:pt x="3404235" y="914260"/>
                  <a:pt x="3404235" y="914260"/>
                  <a:pt x="3405188" y="913307"/>
                </a:cubicBezTo>
                <a:cubicBezTo>
                  <a:pt x="3406140" y="913307"/>
                  <a:pt x="3406140" y="913307"/>
                  <a:pt x="3407093" y="912355"/>
                </a:cubicBezTo>
                <a:cubicBezTo>
                  <a:pt x="3408045" y="912355"/>
                  <a:pt x="3408045" y="911402"/>
                  <a:pt x="3408998" y="911402"/>
                </a:cubicBezTo>
                <a:cubicBezTo>
                  <a:pt x="3408998" y="911402"/>
                  <a:pt x="3409950" y="911402"/>
                  <a:pt x="3409950" y="911402"/>
                </a:cubicBezTo>
                <a:cubicBezTo>
                  <a:pt x="3409950" y="911402"/>
                  <a:pt x="3409950" y="911402"/>
                  <a:pt x="3410903" y="910450"/>
                </a:cubicBezTo>
                <a:cubicBezTo>
                  <a:pt x="3410903" y="910450"/>
                  <a:pt x="3411855" y="909497"/>
                  <a:pt x="3411855" y="909497"/>
                </a:cubicBezTo>
                <a:cubicBezTo>
                  <a:pt x="3412808" y="909497"/>
                  <a:pt x="3412808" y="908545"/>
                  <a:pt x="3412808" y="908545"/>
                </a:cubicBezTo>
                <a:cubicBezTo>
                  <a:pt x="3412808" y="908545"/>
                  <a:pt x="3413760" y="907592"/>
                  <a:pt x="3413760" y="907592"/>
                </a:cubicBezTo>
                <a:cubicBezTo>
                  <a:pt x="3413760" y="907592"/>
                  <a:pt x="3414713" y="906640"/>
                  <a:pt x="3414713" y="906640"/>
                </a:cubicBezTo>
                <a:cubicBezTo>
                  <a:pt x="3414713" y="906640"/>
                  <a:pt x="3415665" y="905687"/>
                  <a:pt x="3415665" y="905687"/>
                </a:cubicBezTo>
                <a:cubicBezTo>
                  <a:pt x="3415665" y="905687"/>
                  <a:pt x="3416618" y="904735"/>
                  <a:pt x="3416618" y="904735"/>
                </a:cubicBezTo>
                <a:cubicBezTo>
                  <a:pt x="3416618" y="904735"/>
                  <a:pt x="3417570" y="903782"/>
                  <a:pt x="3417570" y="903782"/>
                </a:cubicBezTo>
                <a:cubicBezTo>
                  <a:pt x="3417570" y="903782"/>
                  <a:pt x="3417570" y="903782"/>
                  <a:pt x="3418523" y="902830"/>
                </a:cubicBezTo>
                <a:cubicBezTo>
                  <a:pt x="3418523" y="902830"/>
                  <a:pt x="3418523" y="901877"/>
                  <a:pt x="3418523" y="901877"/>
                </a:cubicBezTo>
                <a:cubicBezTo>
                  <a:pt x="3418523" y="900925"/>
                  <a:pt x="3419475" y="900925"/>
                  <a:pt x="3419475" y="899972"/>
                </a:cubicBezTo>
                <a:cubicBezTo>
                  <a:pt x="3419475" y="899020"/>
                  <a:pt x="3419475" y="899020"/>
                  <a:pt x="3420428" y="898067"/>
                </a:cubicBezTo>
                <a:cubicBezTo>
                  <a:pt x="3420428" y="897115"/>
                  <a:pt x="3420428" y="897115"/>
                  <a:pt x="3421380" y="896162"/>
                </a:cubicBezTo>
                <a:cubicBezTo>
                  <a:pt x="3421380" y="895210"/>
                  <a:pt x="3421380" y="895210"/>
                  <a:pt x="3421380" y="894257"/>
                </a:cubicBezTo>
                <a:cubicBezTo>
                  <a:pt x="3421380" y="894257"/>
                  <a:pt x="3421380" y="894257"/>
                  <a:pt x="3421380" y="894257"/>
                </a:cubicBezTo>
                <a:lnTo>
                  <a:pt x="3620453" y="894257"/>
                </a:lnTo>
                <a:cubicBezTo>
                  <a:pt x="3620453" y="894257"/>
                  <a:pt x="3620453" y="894257"/>
                  <a:pt x="3620453" y="894257"/>
                </a:cubicBezTo>
                <a:cubicBezTo>
                  <a:pt x="3620453" y="895210"/>
                  <a:pt x="3620453" y="895210"/>
                  <a:pt x="3620453" y="896162"/>
                </a:cubicBezTo>
                <a:cubicBezTo>
                  <a:pt x="3620453" y="897115"/>
                  <a:pt x="3620453" y="897115"/>
                  <a:pt x="3621405" y="898067"/>
                </a:cubicBezTo>
                <a:cubicBezTo>
                  <a:pt x="3621405" y="899020"/>
                  <a:pt x="3621405" y="899020"/>
                  <a:pt x="3622358" y="899972"/>
                </a:cubicBezTo>
                <a:cubicBezTo>
                  <a:pt x="3622358" y="900925"/>
                  <a:pt x="3623310" y="900925"/>
                  <a:pt x="3623310" y="901877"/>
                </a:cubicBezTo>
                <a:cubicBezTo>
                  <a:pt x="3623310" y="901877"/>
                  <a:pt x="3623310" y="902830"/>
                  <a:pt x="3623310" y="902830"/>
                </a:cubicBezTo>
                <a:cubicBezTo>
                  <a:pt x="3623310" y="902830"/>
                  <a:pt x="3623310" y="902830"/>
                  <a:pt x="3624263" y="903782"/>
                </a:cubicBezTo>
                <a:cubicBezTo>
                  <a:pt x="3624263" y="903782"/>
                  <a:pt x="3625215" y="904735"/>
                  <a:pt x="3625215" y="904735"/>
                </a:cubicBezTo>
                <a:cubicBezTo>
                  <a:pt x="3625215" y="905687"/>
                  <a:pt x="3626168" y="905687"/>
                  <a:pt x="3626168" y="905687"/>
                </a:cubicBezTo>
                <a:cubicBezTo>
                  <a:pt x="3626168" y="905687"/>
                  <a:pt x="3627120" y="906640"/>
                  <a:pt x="3627120" y="906640"/>
                </a:cubicBezTo>
                <a:cubicBezTo>
                  <a:pt x="3627120" y="906640"/>
                  <a:pt x="3628073" y="907592"/>
                  <a:pt x="3628073" y="907592"/>
                </a:cubicBezTo>
                <a:cubicBezTo>
                  <a:pt x="3628073" y="907592"/>
                  <a:pt x="3629025" y="908545"/>
                  <a:pt x="3629025" y="908545"/>
                </a:cubicBezTo>
                <a:cubicBezTo>
                  <a:pt x="3629025" y="908545"/>
                  <a:pt x="3629978" y="909497"/>
                  <a:pt x="3629978" y="909497"/>
                </a:cubicBezTo>
                <a:cubicBezTo>
                  <a:pt x="3629978" y="909497"/>
                  <a:pt x="3630930" y="910450"/>
                  <a:pt x="3630930" y="910450"/>
                </a:cubicBezTo>
                <a:cubicBezTo>
                  <a:pt x="3630930" y="910450"/>
                  <a:pt x="3630930" y="910450"/>
                  <a:pt x="3631883" y="911402"/>
                </a:cubicBezTo>
                <a:cubicBezTo>
                  <a:pt x="3631883" y="911402"/>
                  <a:pt x="3632835" y="911402"/>
                  <a:pt x="3632835" y="911402"/>
                </a:cubicBezTo>
                <a:cubicBezTo>
                  <a:pt x="3633788" y="911402"/>
                  <a:pt x="3633788" y="912355"/>
                  <a:pt x="3634740" y="912355"/>
                </a:cubicBezTo>
                <a:cubicBezTo>
                  <a:pt x="3635693" y="912355"/>
                  <a:pt x="3635693" y="912355"/>
                  <a:pt x="3636645" y="913307"/>
                </a:cubicBezTo>
                <a:cubicBezTo>
                  <a:pt x="3637598" y="913307"/>
                  <a:pt x="3637598" y="913307"/>
                  <a:pt x="3638550" y="914260"/>
                </a:cubicBezTo>
                <a:cubicBezTo>
                  <a:pt x="3638550" y="914260"/>
                  <a:pt x="3639503" y="914260"/>
                  <a:pt x="3640455" y="914260"/>
                </a:cubicBezTo>
                <a:cubicBezTo>
                  <a:pt x="3641408" y="914260"/>
                  <a:pt x="3641408" y="914260"/>
                  <a:pt x="3642360" y="914260"/>
                </a:cubicBezTo>
                <a:cubicBezTo>
                  <a:pt x="3643313" y="914260"/>
                  <a:pt x="3643313" y="914260"/>
                  <a:pt x="3644265" y="914260"/>
                </a:cubicBezTo>
                <a:cubicBezTo>
                  <a:pt x="3645218" y="914260"/>
                  <a:pt x="3645218" y="914260"/>
                  <a:pt x="3646170" y="914260"/>
                </a:cubicBezTo>
                <a:cubicBezTo>
                  <a:pt x="3646170" y="914260"/>
                  <a:pt x="3647123" y="914260"/>
                  <a:pt x="3647123" y="914260"/>
                </a:cubicBezTo>
                <a:cubicBezTo>
                  <a:pt x="3647123" y="914260"/>
                  <a:pt x="3648075" y="914260"/>
                  <a:pt x="3648075" y="914260"/>
                </a:cubicBezTo>
                <a:cubicBezTo>
                  <a:pt x="3649028" y="914260"/>
                  <a:pt x="3649028" y="914260"/>
                  <a:pt x="3649980" y="914260"/>
                </a:cubicBezTo>
                <a:cubicBezTo>
                  <a:pt x="3650933" y="914260"/>
                  <a:pt x="3650933" y="914260"/>
                  <a:pt x="3651885" y="914260"/>
                </a:cubicBezTo>
                <a:cubicBezTo>
                  <a:pt x="3652838" y="914260"/>
                  <a:pt x="3652838" y="914260"/>
                  <a:pt x="3653790" y="914260"/>
                </a:cubicBezTo>
                <a:cubicBezTo>
                  <a:pt x="3654743" y="914260"/>
                  <a:pt x="3654743" y="914260"/>
                  <a:pt x="3654743" y="914260"/>
                </a:cubicBezTo>
                <a:cubicBezTo>
                  <a:pt x="3654743" y="914260"/>
                  <a:pt x="3654743" y="914260"/>
                  <a:pt x="3654743" y="914260"/>
                </a:cubicBezTo>
                <a:lnTo>
                  <a:pt x="3753803" y="1086662"/>
                </a:lnTo>
                <a:cubicBezTo>
                  <a:pt x="3753803" y="1086662"/>
                  <a:pt x="3753803" y="1086662"/>
                  <a:pt x="3753803" y="1086662"/>
                </a:cubicBezTo>
                <a:cubicBezTo>
                  <a:pt x="3753803" y="1086662"/>
                  <a:pt x="3752850" y="1087615"/>
                  <a:pt x="3752850" y="1087615"/>
                </a:cubicBezTo>
                <a:cubicBezTo>
                  <a:pt x="3752850" y="1087615"/>
                  <a:pt x="3751898" y="1088567"/>
                  <a:pt x="3751898" y="1088567"/>
                </a:cubicBezTo>
                <a:cubicBezTo>
                  <a:pt x="3751898" y="1088567"/>
                  <a:pt x="3750945" y="1089520"/>
                  <a:pt x="3750945" y="1089520"/>
                </a:cubicBezTo>
                <a:cubicBezTo>
                  <a:pt x="3750945" y="1089520"/>
                  <a:pt x="3749993" y="1090472"/>
                  <a:pt x="3749993" y="1090472"/>
                </a:cubicBezTo>
                <a:cubicBezTo>
                  <a:pt x="3749993" y="1090472"/>
                  <a:pt x="3749993" y="1090472"/>
                  <a:pt x="3749040" y="1091425"/>
                </a:cubicBezTo>
                <a:cubicBezTo>
                  <a:pt x="3749040" y="1091425"/>
                  <a:pt x="3749040" y="1092377"/>
                  <a:pt x="3749040" y="1092377"/>
                </a:cubicBezTo>
                <a:cubicBezTo>
                  <a:pt x="3749040" y="1093330"/>
                  <a:pt x="3748088" y="1093330"/>
                  <a:pt x="3748088" y="1094282"/>
                </a:cubicBezTo>
                <a:cubicBezTo>
                  <a:pt x="3748088" y="1095235"/>
                  <a:pt x="3748088" y="1095235"/>
                  <a:pt x="3747135" y="1096187"/>
                </a:cubicBezTo>
                <a:cubicBezTo>
                  <a:pt x="3747135" y="1097140"/>
                  <a:pt x="3747135" y="1097140"/>
                  <a:pt x="3746183" y="1098092"/>
                </a:cubicBezTo>
                <a:cubicBezTo>
                  <a:pt x="3746183" y="1098092"/>
                  <a:pt x="3746183" y="1099045"/>
                  <a:pt x="3746183" y="1099045"/>
                </a:cubicBezTo>
                <a:cubicBezTo>
                  <a:pt x="3746183" y="1099997"/>
                  <a:pt x="3746183" y="1099997"/>
                  <a:pt x="3746183" y="1100950"/>
                </a:cubicBezTo>
                <a:cubicBezTo>
                  <a:pt x="3746183" y="1101902"/>
                  <a:pt x="3746183" y="1101902"/>
                  <a:pt x="3746183" y="1102855"/>
                </a:cubicBezTo>
                <a:cubicBezTo>
                  <a:pt x="3746183" y="1103807"/>
                  <a:pt x="3746183" y="1103807"/>
                  <a:pt x="3746183" y="1104760"/>
                </a:cubicBezTo>
                <a:cubicBezTo>
                  <a:pt x="3746183" y="1104760"/>
                  <a:pt x="3746183" y="1105712"/>
                  <a:pt x="3746183" y="1105712"/>
                </a:cubicBezTo>
                <a:cubicBezTo>
                  <a:pt x="3746183" y="1105712"/>
                  <a:pt x="3746183" y="1106665"/>
                  <a:pt x="3746183" y="1106665"/>
                </a:cubicBezTo>
                <a:cubicBezTo>
                  <a:pt x="3746183" y="1107617"/>
                  <a:pt x="3746183" y="1107617"/>
                  <a:pt x="3746183" y="1108570"/>
                </a:cubicBezTo>
                <a:cubicBezTo>
                  <a:pt x="3746183" y="1109522"/>
                  <a:pt x="3746183" y="1109522"/>
                  <a:pt x="3746183" y="1110475"/>
                </a:cubicBezTo>
                <a:cubicBezTo>
                  <a:pt x="3746183" y="1111427"/>
                  <a:pt x="3746183" y="1111427"/>
                  <a:pt x="3746183" y="1112380"/>
                </a:cubicBezTo>
                <a:cubicBezTo>
                  <a:pt x="3746183" y="1113332"/>
                  <a:pt x="3746183" y="1113332"/>
                  <a:pt x="3746183" y="1113332"/>
                </a:cubicBezTo>
                <a:cubicBezTo>
                  <a:pt x="3746183" y="1114285"/>
                  <a:pt x="3746183" y="1114285"/>
                  <a:pt x="3747135" y="1115237"/>
                </a:cubicBezTo>
                <a:cubicBezTo>
                  <a:pt x="3747135" y="1116190"/>
                  <a:pt x="3747135" y="1116190"/>
                  <a:pt x="3748088" y="1117142"/>
                </a:cubicBezTo>
                <a:cubicBezTo>
                  <a:pt x="3748088" y="1118095"/>
                  <a:pt x="3749040" y="1118095"/>
                  <a:pt x="3749040" y="1119047"/>
                </a:cubicBezTo>
                <a:cubicBezTo>
                  <a:pt x="3749040" y="1119047"/>
                  <a:pt x="3749040" y="1120000"/>
                  <a:pt x="3749040" y="1120000"/>
                </a:cubicBezTo>
                <a:cubicBezTo>
                  <a:pt x="3749040" y="1120000"/>
                  <a:pt x="3749040" y="1120000"/>
                  <a:pt x="3749993" y="1120952"/>
                </a:cubicBezTo>
                <a:cubicBezTo>
                  <a:pt x="3749993" y="1120952"/>
                  <a:pt x="3750945" y="1121905"/>
                  <a:pt x="3750945" y="1121905"/>
                </a:cubicBezTo>
                <a:cubicBezTo>
                  <a:pt x="3750945" y="1122857"/>
                  <a:pt x="3751898" y="1122857"/>
                  <a:pt x="3751898" y="1122857"/>
                </a:cubicBezTo>
                <a:cubicBezTo>
                  <a:pt x="3751898" y="1122857"/>
                  <a:pt x="3752850" y="1123810"/>
                  <a:pt x="3752850" y="1123810"/>
                </a:cubicBezTo>
                <a:cubicBezTo>
                  <a:pt x="3752850" y="1123810"/>
                  <a:pt x="3753803" y="1124762"/>
                  <a:pt x="3753803" y="1124762"/>
                </a:cubicBezTo>
                <a:cubicBezTo>
                  <a:pt x="3753803" y="1124762"/>
                  <a:pt x="3753803" y="1124762"/>
                  <a:pt x="3753803" y="1124762"/>
                </a:cubicBezTo>
                <a:lnTo>
                  <a:pt x="3654743" y="1297165"/>
                </a:lnTo>
                <a:cubicBezTo>
                  <a:pt x="3654743" y="1297165"/>
                  <a:pt x="3654743" y="1297165"/>
                  <a:pt x="3654743" y="1297165"/>
                </a:cubicBezTo>
                <a:cubicBezTo>
                  <a:pt x="3653790" y="1297165"/>
                  <a:pt x="3653790" y="1297165"/>
                  <a:pt x="3652838" y="1297165"/>
                </a:cubicBezTo>
                <a:cubicBezTo>
                  <a:pt x="3651885" y="1297165"/>
                  <a:pt x="3651885" y="1297165"/>
                  <a:pt x="3650933" y="1297165"/>
                </a:cubicBezTo>
                <a:cubicBezTo>
                  <a:pt x="3649980" y="1297165"/>
                  <a:pt x="3649980" y="1297165"/>
                  <a:pt x="3649028" y="1297165"/>
                </a:cubicBezTo>
                <a:cubicBezTo>
                  <a:pt x="3648075" y="1297165"/>
                  <a:pt x="3648075" y="1297165"/>
                  <a:pt x="3647123" y="1297165"/>
                </a:cubicBezTo>
                <a:cubicBezTo>
                  <a:pt x="3647123" y="1297165"/>
                  <a:pt x="3646170" y="1297165"/>
                  <a:pt x="3646170" y="1297165"/>
                </a:cubicBezTo>
                <a:cubicBezTo>
                  <a:pt x="3646170" y="1297165"/>
                  <a:pt x="3645218" y="1297165"/>
                  <a:pt x="3645218" y="1297165"/>
                </a:cubicBezTo>
                <a:cubicBezTo>
                  <a:pt x="3644265" y="1297165"/>
                  <a:pt x="3644265" y="1297165"/>
                  <a:pt x="3643313" y="1297165"/>
                </a:cubicBezTo>
                <a:cubicBezTo>
                  <a:pt x="3642360" y="1297165"/>
                  <a:pt x="3642360" y="1297165"/>
                  <a:pt x="3641408" y="1297165"/>
                </a:cubicBezTo>
                <a:cubicBezTo>
                  <a:pt x="3640455" y="1297165"/>
                  <a:pt x="3640455" y="1297165"/>
                  <a:pt x="3639503" y="1297165"/>
                </a:cubicBezTo>
                <a:cubicBezTo>
                  <a:pt x="3638550" y="1297165"/>
                  <a:pt x="3638550" y="1297165"/>
                  <a:pt x="3637598" y="1297165"/>
                </a:cubicBezTo>
                <a:cubicBezTo>
                  <a:pt x="3636645" y="1297165"/>
                  <a:pt x="3636645" y="1297165"/>
                  <a:pt x="3635693" y="1298117"/>
                </a:cubicBezTo>
                <a:cubicBezTo>
                  <a:pt x="3634740" y="1298117"/>
                  <a:pt x="3634740" y="1298117"/>
                  <a:pt x="3633788" y="1299070"/>
                </a:cubicBezTo>
                <a:cubicBezTo>
                  <a:pt x="3632835" y="1299070"/>
                  <a:pt x="3632835" y="1300022"/>
                  <a:pt x="3631883" y="1300022"/>
                </a:cubicBezTo>
                <a:cubicBezTo>
                  <a:pt x="3631883" y="1300022"/>
                  <a:pt x="3630930" y="1300022"/>
                  <a:pt x="3630930" y="1300022"/>
                </a:cubicBezTo>
                <a:cubicBezTo>
                  <a:pt x="3630930" y="1300022"/>
                  <a:pt x="3630930" y="1300022"/>
                  <a:pt x="3629978" y="1300975"/>
                </a:cubicBezTo>
                <a:cubicBezTo>
                  <a:pt x="3629978" y="1300975"/>
                  <a:pt x="3629025" y="1301927"/>
                  <a:pt x="3629025" y="1301927"/>
                </a:cubicBezTo>
                <a:cubicBezTo>
                  <a:pt x="3628073" y="1301927"/>
                  <a:pt x="3628073" y="1302880"/>
                  <a:pt x="3628073" y="1302880"/>
                </a:cubicBezTo>
                <a:cubicBezTo>
                  <a:pt x="3628073" y="1302880"/>
                  <a:pt x="3627120" y="1303832"/>
                  <a:pt x="3627120" y="1303832"/>
                </a:cubicBezTo>
                <a:cubicBezTo>
                  <a:pt x="3627120" y="1303832"/>
                  <a:pt x="3626168" y="1304785"/>
                  <a:pt x="3626168" y="1304785"/>
                </a:cubicBezTo>
                <a:cubicBezTo>
                  <a:pt x="3626168" y="1304785"/>
                  <a:pt x="3625215" y="1305737"/>
                  <a:pt x="3625215" y="1305737"/>
                </a:cubicBezTo>
                <a:cubicBezTo>
                  <a:pt x="3625215" y="1305737"/>
                  <a:pt x="3624263" y="1306690"/>
                  <a:pt x="3624263" y="1307642"/>
                </a:cubicBezTo>
                <a:cubicBezTo>
                  <a:pt x="3624263" y="1307642"/>
                  <a:pt x="3623310" y="1308595"/>
                  <a:pt x="3623310" y="1308595"/>
                </a:cubicBezTo>
                <a:cubicBezTo>
                  <a:pt x="3623310" y="1308595"/>
                  <a:pt x="3623310" y="1308595"/>
                  <a:pt x="3622358" y="1309547"/>
                </a:cubicBezTo>
                <a:cubicBezTo>
                  <a:pt x="3622358" y="1309547"/>
                  <a:pt x="3622358" y="1310500"/>
                  <a:pt x="3622358" y="1310500"/>
                </a:cubicBezTo>
                <a:cubicBezTo>
                  <a:pt x="3622358" y="1311452"/>
                  <a:pt x="3621405" y="1311452"/>
                  <a:pt x="3621405" y="1312405"/>
                </a:cubicBezTo>
                <a:cubicBezTo>
                  <a:pt x="3621405" y="1313357"/>
                  <a:pt x="3621405" y="1313357"/>
                  <a:pt x="3620453" y="1314310"/>
                </a:cubicBezTo>
                <a:cubicBezTo>
                  <a:pt x="3620453" y="1315262"/>
                  <a:pt x="3620453" y="1315262"/>
                  <a:pt x="3619500" y="1316215"/>
                </a:cubicBezTo>
                <a:cubicBezTo>
                  <a:pt x="3619500" y="1317167"/>
                  <a:pt x="3619500" y="1317167"/>
                  <a:pt x="3619500" y="1318120"/>
                </a:cubicBezTo>
                <a:cubicBezTo>
                  <a:pt x="3619500" y="1318120"/>
                  <a:pt x="3619500" y="1318120"/>
                  <a:pt x="3619500" y="1318120"/>
                </a:cubicBezTo>
                <a:lnTo>
                  <a:pt x="3421380" y="1318120"/>
                </a:lnTo>
                <a:close/>
                <a:moveTo>
                  <a:pt x="4028123" y="1081900"/>
                </a:moveTo>
                <a:cubicBezTo>
                  <a:pt x="4028123" y="1081900"/>
                  <a:pt x="4028123" y="1081900"/>
                  <a:pt x="4028123" y="1081900"/>
                </a:cubicBezTo>
                <a:cubicBezTo>
                  <a:pt x="4027170" y="1081900"/>
                  <a:pt x="4027170" y="1081900"/>
                  <a:pt x="4026218" y="1081900"/>
                </a:cubicBezTo>
                <a:cubicBezTo>
                  <a:pt x="4025265" y="1081900"/>
                  <a:pt x="4025265" y="1081900"/>
                  <a:pt x="4024313" y="1081900"/>
                </a:cubicBezTo>
                <a:cubicBezTo>
                  <a:pt x="4023360" y="1081900"/>
                  <a:pt x="4023360" y="1081900"/>
                  <a:pt x="4022408" y="1081900"/>
                </a:cubicBezTo>
                <a:cubicBezTo>
                  <a:pt x="4021455" y="1081900"/>
                  <a:pt x="4021455" y="1081900"/>
                  <a:pt x="4020503" y="1081900"/>
                </a:cubicBezTo>
                <a:cubicBezTo>
                  <a:pt x="4020503" y="1081900"/>
                  <a:pt x="4019550" y="1081900"/>
                  <a:pt x="4019550" y="1081900"/>
                </a:cubicBezTo>
                <a:cubicBezTo>
                  <a:pt x="4019550" y="1081900"/>
                  <a:pt x="4018598" y="1081900"/>
                  <a:pt x="4018598" y="1081900"/>
                </a:cubicBezTo>
                <a:cubicBezTo>
                  <a:pt x="4017645" y="1081900"/>
                  <a:pt x="4017645" y="1081900"/>
                  <a:pt x="4016693" y="1081900"/>
                </a:cubicBezTo>
                <a:cubicBezTo>
                  <a:pt x="4015740" y="1081900"/>
                  <a:pt x="4015740" y="1081900"/>
                  <a:pt x="4014788" y="1081900"/>
                </a:cubicBezTo>
                <a:cubicBezTo>
                  <a:pt x="4013835" y="1081900"/>
                  <a:pt x="4013835" y="1081900"/>
                  <a:pt x="4012883" y="1081900"/>
                </a:cubicBezTo>
                <a:cubicBezTo>
                  <a:pt x="4011930" y="1081900"/>
                  <a:pt x="4011930" y="1081900"/>
                  <a:pt x="4010978" y="1081900"/>
                </a:cubicBezTo>
                <a:cubicBezTo>
                  <a:pt x="4010025" y="1081900"/>
                  <a:pt x="4010025" y="1081900"/>
                  <a:pt x="4009073" y="1082852"/>
                </a:cubicBezTo>
                <a:cubicBezTo>
                  <a:pt x="4008120" y="1082852"/>
                  <a:pt x="4008120" y="1082852"/>
                  <a:pt x="4007168" y="1083805"/>
                </a:cubicBezTo>
                <a:cubicBezTo>
                  <a:pt x="4006215" y="1083805"/>
                  <a:pt x="4006215" y="1084757"/>
                  <a:pt x="4005263" y="1084757"/>
                </a:cubicBezTo>
                <a:cubicBezTo>
                  <a:pt x="4005263" y="1084757"/>
                  <a:pt x="4004310" y="1084757"/>
                  <a:pt x="4004310" y="1084757"/>
                </a:cubicBezTo>
                <a:cubicBezTo>
                  <a:pt x="4004310" y="1084757"/>
                  <a:pt x="4004310" y="1084757"/>
                  <a:pt x="4003358" y="1085710"/>
                </a:cubicBezTo>
                <a:cubicBezTo>
                  <a:pt x="4003358" y="1085710"/>
                  <a:pt x="4002405" y="1086662"/>
                  <a:pt x="4002405" y="1086662"/>
                </a:cubicBezTo>
                <a:cubicBezTo>
                  <a:pt x="4001453" y="1086662"/>
                  <a:pt x="4001453" y="1087615"/>
                  <a:pt x="4001453" y="1087615"/>
                </a:cubicBezTo>
                <a:cubicBezTo>
                  <a:pt x="4001453" y="1087615"/>
                  <a:pt x="4000500" y="1088567"/>
                  <a:pt x="4000500" y="1088567"/>
                </a:cubicBezTo>
                <a:cubicBezTo>
                  <a:pt x="4000500" y="1088567"/>
                  <a:pt x="3999548" y="1089520"/>
                  <a:pt x="3999548" y="1089520"/>
                </a:cubicBezTo>
                <a:cubicBezTo>
                  <a:pt x="3999548" y="1089520"/>
                  <a:pt x="3998595" y="1090472"/>
                  <a:pt x="3998595" y="1090472"/>
                </a:cubicBezTo>
                <a:cubicBezTo>
                  <a:pt x="3998595" y="1090472"/>
                  <a:pt x="3997643" y="1091425"/>
                  <a:pt x="3997643" y="1091425"/>
                </a:cubicBezTo>
                <a:cubicBezTo>
                  <a:pt x="3997643" y="1091425"/>
                  <a:pt x="3996690" y="1092377"/>
                  <a:pt x="3996690" y="1092377"/>
                </a:cubicBezTo>
                <a:cubicBezTo>
                  <a:pt x="3996690" y="1092377"/>
                  <a:pt x="3996690" y="1092377"/>
                  <a:pt x="3995738" y="1093330"/>
                </a:cubicBezTo>
                <a:cubicBezTo>
                  <a:pt x="3995738" y="1093330"/>
                  <a:pt x="3995738" y="1094282"/>
                  <a:pt x="3995738" y="1094282"/>
                </a:cubicBezTo>
                <a:cubicBezTo>
                  <a:pt x="3995738" y="1095235"/>
                  <a:pt x="3994785" y="1095235"/>
                  <a:pt x="3994785" y="1096187"/>
                </a:cubicBezTo>
                <a:cubicBezTo>
                  <a:pt x="3994785" y="1097140"/>
                  <a:pt x="3994785" y="1097140"/>
                  <a:pt x="3993833" y="1098092"/>
                </a:cubicBezTo>
                <a:cubicBezTo>
                  <a:pt x="3993833" y="1099045"/>
                  <a:pt x="3993833" y="1099045"/>
                  <a:pt x="3992880" y="1099997"/>
                </a:cubicBezTo>
                <a:cubicBezTo>
                  <a:pt x="3992880" y="1100950"/>
                  <a:pt x="3992880" y="1100950"/>
                  <a:pt x="3992880" y="1101902"/>
                </a:cubicBezTo>
                <a:cubicBezTo>
                  <a:pt x="3992880" y="1101902"/>
                  <a:pt x="3992880" y="1101902"/>
                  <a:pt x="3992880" y="1101902"/>
                </a:cubicBezTo>
                <a:lnTo>
                  <a:pt x="3793808" y="1101902"/>
                </a:lnTo>
                <a:cubicBezTo>
                  <a:pt x="3793808" y="1101902"/>
                  <a:pt x="3793808" y="1101902"/>
                  <a:pt x="3793808" y="1101902"/>
                </a:cubicBezTo>
                <a:cubicBezTo>
                  <a:pt x="3793808" y="1100950"/>
                  <a:pt x="3793808" y="1100950"/>
                  <a:pt x="3793808" y="1099997"/>
                </a:cubicBezTo>
                <a:cubicBezTo>
                  <a:pt x="3793808" y="1099045"/>
                  <a:pt x="3793808" y="1099045"/>
                  <a:pt x="3792855" y="1098092"/>
                </a:cubicBezTo>
                <a:cubicBezTo>
                  <a:pt x="3792855" y="1097140"/>
                  <a:pt x="3792855" y="1097140"/>
                  <a:pt x="3791903" y="1096187"/>
                </a:cubicBezTo>
                <a:cubicBezTo>
                  <a:pt x="3791903" y="1095235"/>
                  <a:pt x="3790950" y="1095235"/>
                  <a:pt x="3790950" y="1094282"/>
                </a:cubicBezTo>
                <a:cubicBezTo>
                  <a:pt x="3790950" y="1094282"/>
                  <a:pt x="3790950" y="1093330"/>
                  <a:pt x="3790950" y="1093330"/>
                </a:cubicBezTo>
                <a:cubicBezTo>
                  <a:pt x="3790950" y="1093330"/>
                  <a:pt x="3790950" y="1093330"/>
                  <a:pt x="3789998" y="1092377"/>
                </a:cubicBezTo>
                <a:cubicBezTo>
                  <a:pt x="3789998" y="1092377"/>
                  <a:pt x="3789045" y="1091425"/>
                  <a:pt x="3789045" y="1091425"/>
                </a:cubicBezTo>
                <a:cubicBezTo>
                  <a:pt x="3789045" y="1090472"/>
                  <a:pt x="3788093" y="1090472"/>
                  <a:pt x="3788093" y="1090472"/>
                </a:cubicBezTo>
                <a:cubicBezTo>
                  <a:pt x="3788093" y="1090472"/>
                  <a:pt x="3787140" y="1089520"/>
                  <a:pt x="3787140" y="1089520"/>
                </a:cubicBezTo>
                <a:cubicBezTo>
                  <a:pt x="3787140" y="1089520"/>
                  <a:pt x="3786188" y="1088567"/>
                  <a:pt x="3786188" y="1088567"/>
                </a:cubicBezTo>
                <a:cubicBezTo>
                  <a:pt x="3786188" y="1088567"/>
                  <a:pt x="3785235" y="1087615"/>
                  <a:pt x="3785235" y="1087615"/>
                </a:cubicBezTo>
                <a:cubicBezTo>
                  <a:pt x="3785235" y="1087615"/>
                  <a:pt x="3784283" y="1086662"/>
                  <a:pt x="3784283" y="1086662"/>
                </a:cubicBezTo>
                <a:cubicBezTo>
                  <a:pt x="3784283" y="1086662"/>
                  <a:pt x="3783330" y="1085710"/>
                  <a:pt x="3783330" y="1085710"/>
                </a:cubicBezTo>
                <a:cubicBezTo>
                  <a:pt x="3783330" y="1085710"/>
                  <a:pt x="3783330" y="1085710"/>
                  <a:pt x="3782378" y="1084757"/>
                </a:cubicBezTo>
                <a:cubicBezTo>
                  <a:pt x="3782378" y="1084757"/>
                  <a:pt x="3781425" y="1084757"/>
                  <a:pt x="3781425" y="1084757"/>
                </a:cubicBezTo>
                <a:cubicBezTo>
                  <a:pt x="3780473" y="1084757"/>
                  <a:pt x="3780473" y="1083805"/>
                  <a:pt x="3779520" y="1083805"/>
                </a:cubicBezTo>
                <a:cubicBezTo>
                  <a:pt x="3778568" y="1083805"/>
                  <a:pt x="3778568" y="1083805"/>
                  <a:pt x="3777615" y="1082852"/>
                </a:cubicBezTo>
                <a:cubicBezTo>
                  <a:pt x="3776663" y="1082852"/>
                  <a:pt x="3776663" y="1082852"/>
                  <a:pt x="3775710" y="1081900"/>
                </a:cubicBezTo>
                <a:cubicBezTo>
                  <a:pt x="3775710" y="1081900"/>
                  <a:pt x="3774758" y="1081900"/>
                  <a:pt x="3773805" y="1081900"/>
                </a:cubicBezTo>
                <a:cubicBezTo>
                  <a:pt x="3772853" y="1081900"/>
                  <a:pt x="3772853" y="1081900"/>
                  <a:pt x="3771900" y="1081900"/>
                </a:cubicBezTo>
                <a:cubicBezTo>
                  <a:pt x="3770948" y="1081900"/>
                  <a:pt x="3770948" y="1081900"/>
                  <a:pt x="3769995" y="1081900"/>
                </a:cubicBezTo>
                <a:cubicBezTo>
                  <a:pt x="3769043" y="1081900"/>
                  <a:pt x="3769043" y="1081900"/>
                  <a:pt x="3768090" y="1081900"/>
                </a:cubicBezTo>
                <a:cubicBezTo>
                  <a:pt x="3768090" y="1081900"/>
                  <a:pt x="3767138" y="1081900"/>
                  <a:pt x="3767138" y="1081900"/>
                </a:cubicBezTo>
                <a:cubicBezTo>
                  <a:pt x="3767138" y="1081900"/>
                  <a:pt x="3766185" y="1081900"/>
                  <a:pt x="3766185" y="1081900"/>
                </a:cubicBezTo>
                <a:cubicBezTo>
                  <a:pt x="3765233" y="1081900"/>
                  <a:pt x="3765233" y="1081900"/>
                  <a:pt x="3764280" y="1081900"/>
                </a:cubicBezTo>
                <a:cubicBezTo>
                  <a:pt x="3763328" y="1081900"/>
                  <a:pt x="3763328" y="1081900"/>
                  <a:pt x="3762375" y="1081900"/>
                </a:cubicBezTo>
                <a:cubicBezTo>
                  <a:pt x="3761423" y="1081900"/>
                  <a:pt x="3761423" y="1081900"/>
                  <a:pt x="3760470" y="1081900"/>
                </a:cubicBezTo>
                <a:cubicBezTo>
                  <a:pt x="3759518" y="1081900"/>
                  <a:pt x="3759518" y="1081900"/>
                  <a:pt x="3758565" y="1081900"/>
                </a:cubicBezTo>
                <a:cubicBezTo>
                  <a:pt x="3758565" y="1081900"/>
                  <a:pt x="3758565" y="1081900"/>
                  <a:pt x="3758565" y="1081900"/>
                </a:cubicBezTo>
                <a:lnTo>
                  <a:pt x="3659505" y="909497"/>
                </a:lnTo>
                <a:cubicBezTo>
                  <a:pt x="3659505" y="909497"/>
                  <a:pt x="3659505" y="909497"/>
                  <a:pt x="3659505" y="909497"/>
                </a:cubicBezTo>
                <a:cubicBezTo>
                  <a:pt x="3659505" y="909497"/>
                  <a:pt x="3660458" y="908545"/>
                  <a:pt x="3660458" y="908545"/>
                </a:cubicBezTo>
                <a:cubicBezTo>
                  <a:pt x="3660458" y="908545"/>
                  <a:pt x="3661410" y="907592"/>
                  <a:pt x="3661410" y="907592"/>
                </a:cubicBezTo>
                <a:cubicBezTo>
                  <a:pt x="3661410" y="907592"/>
                  <a:pt x="3662363" y="906640"/>
                  <a:pt x="3662363" y="906640"/>
                </a:cubicBezTo>
                <a:cubicBezTo>
                  <a:pt x="3662363" y="906640"/>
                  <a:pt x="3663315" y="905687"/>
                  <a:pt x="3663315" y="905687"/>
                </a:cubicBezTo>
                <a:cubicBezTo>
                  <a:pt x="3663315" y="905687"/>
                  <a:pt x="3663315" y="905687"/>
                  <a:pt x="3664268" y="904735"/>
                </a:cubicBezTo>
                <a:cubicBezTo>
                  <a:pt x="3664268" y="904735"/>
                  <a:pt x="3664268" y="903782"/>
                  <a:pt x="3664268" y="903782"/>
                </a:cubicBezTo>
                <a:cubicBezTo>
                  <a:pt x="3664268" y="902830"/>
                  <a:pt x="3665220" y="902830"/>
                  <a:pt x="3665220" y="901877"/>
                </a:cubicBezTo>
                <a:cubicBezTo>
                  <a:pt x="3665220" y="900925"/>
                  <a:pt x="3665220" y="900925"/>
                  <a:pt x="3666173" y="899972"/>
                </a:cubicBezTo>
                <a:cubicBezTo>
                  <a:pt x="3666173" y="899020"/>
                  <a:pt x="3666173" y="899020"/>
                  <a:pt x="3667125" y="898067"/>
                </a:cubicBezTo>
                <a:cubicBezTo>
                  <a:pt x="3667125" y="898067"/>
                  <a:pt x="3667125" y="897115"/>
                  <a:pt x="3667125" y="897115"/>
                </a:cubicBezTo>
                <a:cubicBezTo>
                  <a:pt x="3667125" y="896162"/>
                  <a:pt x="3667125" y="896162"/>
                  <a:pt x="3667125" y="895210"/>
                </a:cubicBezTo>
                <a:cubicBezTo>
                  <a:pt x="3667125" y="894257"/>
                  <a:pt x="3667125" y="894257"/>
                  <a:pt x="3667125" y="893305"/>
                </a:cubicBezTo>
                <a:cubicBezTo>
                  <a:pt x="3667125" y="892352"/>
                  <a:pt x="3667125" y="892352"/>
                  <a:pt x="3667125" y="891400"/>
                </a:cubicBezTo>
                <a:cubicBezTo>
                  <a:pt x="3667125" y="891400"/>
                  <a:pt x="3667125" y="890447"/>
                  <a:pt x="3667125" y="890447"/>
                </a:cubicBezTo>
                <a:cubicBezTo>
                  <a:pt x="3667125" y="890447"/>
                  <a:pt x="3667125" y="889495"/>
                  <a:pt x="3667125" y="889495"/>
                </a:cubicBezTo>
                <a:cubicBezTo>
                  <a:pt x="3667125" y="888542"/>
                  <a:pt x="3667125" y="888542"/>
                  <a:pt x="3667125" y="887590"/>
                </a:cubicBezTo>
                <a:cubicBezTo>
                  <a:pt x="3667125" y="886637"/>
                  <a:pt x="3667125" y="886637"/>
                  <a:pt x="3667125" y="885685"/>
                </a:cubicBezTo>
                <a:cubicBezTo>
                  <a:pt x="3667125" y="884732"/>
                  <a:pt x="3667125" y="884732"/>
                  <a:pt x="3667125" y="883780"/>
                </a:cubicBezTo>
                <a:cubicBezTo>
                  <a:pt x="3667125" y="882827"/>
                  <a:pt x="3667125" y="882827"/>
                  <a:pt x="3667125" y="882827"/>
                </a:cubicBezTo>
                <a:cubicBezTo>
                  <a:pt x="3667125" y="881875"/>
                  <a:pt x="3667125" y="881875"/>
                  <a:pt x="3666173" y="880922"/>
                </a:cubicBezTo>
                <a:cubicBezTo>
                  <a:pt x="3666173" y="879970"/>
                  <a:pt x="3666173" y="879970"/>
                  <a:pt x="3665220" y="879017"/>
                </a:cubicBezTo>
                <a:cubicBezTo>
                  <a:pt x="3665220" y="878065"/>
                  <a:pt x="3664268" y="878065"/>
                  <a:pt x="3664268" y="877112"/>
                </a:cubicBezTo>
                <a:cubicBezTo>
                  <a:pt x="3664268" y="877112"/>
                  <a:pt x="3664268" y="876160"/>
                  <a:pt x="3664268" y="876160"/>
                </a:cubicBezTo>
                <a:cubicBezTo>
                  <a:pt x="3664268" y="876160"/>
                  <a:pt x="3664268" y="876160"/>
                  <a:pt x="3663315" y="875207"/>
                </a:cubicBezTo>
                <a:cubicBezTo>
                  <a:pt x="3663315" y="875207"/>
                  <a:pt x="3662363" y="874255"/>
                  <a:pt x="3662363" y="874255"/>
                </a:cubicBezTo>
                <a:cubicBezTo>
                  <a:pt x="3662363" y="873302"/>
                  <a:pt x="3661410" y="873302"/>
                  <a:pt x="3661410" y="873302"/>
                </a:cubicBezTo>
                <a:cubicBezTo>
                  <a:pt x="3661410" y="873302"/>
                  <a:pt x="3660458" y="872350"/>
                  <a:pt x="3660458" y="872350"/>
                </a:cubicBezTo>
                <a:cubicBezTo>
                  <a:pt x="3660458" y="872350"/>
                  <a:pt x="3659505" y="871397"/>
                  <a:pt x="3659505" y="871397"/>
                </a:cubicBezTo>
                <a:cubicBezTo>
                  <a:pt x="3659505" y="871397"/>
                  <a:pt x="3659505" y="871397"/>
                  <a:pt x="3659505" y="871397"/>
                </a:cubicBezTo>
                <a:lnTo>
                  <a:pt x="3758565" y="698995"/>
                </a:lnTo>
                <a:cubicBezTo>
                  <a:pt x="3758565" y="698995"/>
                  <a:pt x="3758565" y="698995"/>
                  <a:pt x="3758565" y="698995"/>
                </a:cubicBezTo>
                <a:cubicBezTo>
                  <a:pt x="3758565" y="698995"/>
                  <a:pt x="3759518" y="698995"/>
                  <a:pt x="3760470" y="698995"/>
                </a:cubicBezTo>
                <a:cubicBezTo>
                  <a:pt x="3761423" y="698995"/>
                  <a:pt x="3761423" y="698995"/>
                  <a:pt x="3762375" y="698995"/>
                </a:cubicBezTo>
                <a:cubicBezTo>
                  <a:pt x="3763328" y="698995"/>
                  <a:pt x="3763328" y="698995"/>
                  <a:pt x="3764280" y="698995"/>
                </a:cubicBezTo>
                <a:cubicBezTo>
                  <a:pt x="3765233" y="698995"/>
                  <a:pt x="3765233" y="698995"/>
                  <a:pt x="3766185" y="698995"/>
                </a:cubicBezTo>
                <a:cubicBezTo>
                  <a:pt x="3766185" y="698995"/>
                  <a:pt x="3767138" y="698995"/>
                  <a:pt x="3767138" y="698995"/>
                </a:cubicBezTo>
                <a:cubicBezTo>
                  <a:pt x="3767138" y="698995"/>
                  <a:pt x="3768090" y="698995"/>
                  <a:pt x="3768090" y="698995"/>
                </a:cubicBezTo>
                <a:cubicBezTo>
                  <a:pt x="3769043" y="698995"/>
                  <a:pt x="3769043" y="698995"/>
                  <a:pt x="3769995" y="698995"/>
                </a:cubicBezTo>
                <a:cubicBezTo>
                  <a:pt x="3770948" y="698995"/>
                  <a:pt x="3770948" y="698995"/>
                  <a:pt x="3771900" y="698995"/>
                </a:cubicBezTo>
                <a:cubicBezTo>
                  <a:pt x="3772853" y="698995"/>
                  <a:pt x="3772853" y="698995"/>
                  <a:pt x="3773805" y="698995"/>
                </a:cubicBezTo>
                <a:cubicBezTo>
                  <a:pt x="3774758" y="698995"/>
                  <a:pt x="3774758" y="698995"/>
                  <a:pt x="3774758" y="698995"/>
                </a:cubicBezTo>
                <a:cubicBezTo>
                  <a:pt x="3775710" y="698995"/>
                  <a:pt x="3775710" y="698995"/>
                  <a:pt x="3776663" y="698042"/>
                </a:cubicBezTo>
                <a:cubicBezTo>
                  <a:pt x="3777615" y="698042"/>
                  <a:pt x="3777615" y="698042"/>
                  <a:pt x="3778568" y="697090"/>
                </a:cubicBezTo>
                <a:cubicBezTo>
                  <a:pt x="3779520" y="697090"/>
                  <a:pt x="3779520" y="696137"/>
                  <a:pt x="3780473" y="696137"/>
                </a:cubicBezTo>
                <a:cubicBezTo>
                  <a:pt x="3780473" y="696137"/>
                  <a:pt x="3781425" y="696137"/>
                  <a:pt x="3781425" y="696137"/>
                </a:cubicBezTo>
                <a:cubicBezTo>
                  <a:pt x="3781425" y="696137"/>
                  <a:pt x="3781425" y="696137"/>
                  <a:pt x="3782378" y="695185"/>
                </a:cubicBezTo>
                <a:cubicBezTo>
                  <a:pt x="3782378" y="695185"/>
                  <a:pt x="3783330" y="694232"/>
                  <a:pt x="3783330" y="694232"/>
                </a:cubicBezTo>
                <a:cubicBezTo>
                  <a:pt x="3784283" y="694232"/>
                  <a:pt x="3784283" y="693280"/>
                  <a:pt x="3784283" y="693280"/>
                </a:cubicBezTo>
                <a:cubicBezTo>
                  <a:pt x="3784283" y="693280"/>
                  <a:pt x="3785235" y="692327"/>
                  <a:pt x="3785235" y="692327"/>
                </a:cubicBezTo>
                <a:cubicBezTo>
                  <a:pt x="3785235" y="692327"/>
                  <a:pt x="3786188" y="691375"/>
                  <a:pt x="3786188" y="691375"/>
                </a:cubicBezTo>
                <a:cubicBezTo>
                  <a:pt x="3786188" y="691375"/>
                  <a:pt x="3787140" y="690422"/>
                  <a:pt x="3787140" y="690422"/>
                </a:cubicBezTo>
                <a:cubicBezTo>
                  <a:pt x="3787140" y="690422"/>
                  <a:pt x="3788093" y="689470"/>
                  <a:pt x="3788093" y="689470"/>
                </a:cubicBezTo>
                <a:cubicBezTo>
                  <a:pt x="3788093" y="689470"/>
                  <a:pt x="3789045" y="688517"/>
                  <a:pt x="3789045" y="688517"/>
                </a:cubicBezTo>
                <a:cubicBezTo>
                  <a:pt x="3789045" y="688517"/>
                  <a:pt x="3789045" y="688517"/>
                  <a:pt x="3789998" y="687565"/>
                </a:cubicBezTo>
                <a:cubicBezTo>
                  <a:pt x="3789998" y="687565"/>
                  <a:pt x="3789998" y="686612"/>
                  <a:pt x="3789998" y="686612"/>
                </a:cubicBezTo>
                <a:cubicBezTo>
                  <a:pt x="3789998" y="685660"/>
                  <a:pt x="3790950" y="685660"/>
                  <a:pt x="3790950" y="684707"/>
                </a:cubicBezTo>
                <a:cubicBezTo>
                  <a:pt x="3790950" y="683755"/>
                  <a:pt x="3790950" y="683755"/>
                  <a:pt x="3791903" y="682802"/>
                </a:cubicBezTo>
                <a:cubicBezTo>
                  <a:pt x="3791903" y="681850"/>
                  <a:pt x="3791903" y="681850"/>
                  <a:pt x="3792855" y="680897"/>
                </a:cubicBezTo>
                <a:cubicBezTo>
                  <a:pt x="3792855" y="679945"/>
                  <a:pt x="3792855" y="679945"/>
                  <a:pt x="3792855" y="678992"/>
                </a:cubicBezTo>
                <a:cubicBezTo>
                  <a:pt x="3792855" y="678992"/>
                  <a:pt x="3792855" y="678992"/>
                  <a:pt x="3792855" y="678992"/>
                </a:cubicBezTo>
                <a:lnTo>
                  <a:pt x="3991928" y="678992"/>
                </a:lnTo>
                <a:cubicBezTo>
                  <a:pt x="3991928" y="678992"/>
                  <a:pt x="3991928" y="678992"/>
                  <a:pt x="3991928" y="678992"/>
                </a:cubicBezTo>
                <a:cubicBezTo>
                  <a:pt x="3991928" y="679945"/>
                  <a:pt x="3991928" y="679945"/>
                  <a:pt x="3991928" y="680897"/>
                </a:cubicBezTo>
                <a:cubicBezTo>
                  <a:pt x="3991928" y="681850"/>
                  <a:pt x="3991928" y="681850"/>
                  <a:pt x="3992880" y="682802"/>
                </a:cubicBezTo>
                <a:cubicBezTo>
                  <a:pt x="3992880" y="683755"/>
                  <a:pt x="3992880" y="683755"/>
                  <a:pt x="3993833" y="684707"/>
                </a:cubicBezTo>
                <a:cubicBezTo>
                  <a:pt x="3993833" y="685660"/>
                  <a:pt x="3994785" y="685660"/>
                  <a:pt x="3994785" y="686612"/>
                </a:cubicBezTo>
                <a:cubicBezTo>
                  <a:pt x="3994785" y="686612"/>
                  <a:pt x="3994785" y="687565"/>
                  <a:pt x="3994785" y="687565"/>
                </a:cubicBezTo>
                <a:cubicBezTo>
                  <a:pt x="3994785" y="687565"/>
                  <a:pt x="3994785" y="687565"/>
                  <a:pt x="3995738" y="688517"/>
                </a:cubicBezTo>
                <a:cubicBezTo>
                  <a:pt x="3995738" y="688517"/>
                  <a:pt x="3996690" y="689470"/>
                  <a:pt x="3996690" y="689470"/>
                </a:cubicBezTo>
                <a:cubicBezTo>
                  <a:pt x="3996690" y="690422"/>
                  <a:pt x="3997643" y="690422"/>
                  <a:pt x="3997643" y="691375"/>
                </a:cubicBezTo>
                <a:cubicBezTo>
                  <a:pt x="3997643" y="691375"/>
                  <a:pt x="3998595" y="692327"/>
                  <a:pt x="3998595" y="692327"/>
                </a:cubicBezTo>
                <a:cubicBezTo>
                  <a:pt x="3998595" y="692327"/>
                  <a:pt x="3999548" y="693280"/>
                  <a:pt x="3999548" y="693280"/>
                </a:cubicBezTo>
                <a:cubicBezTo>
                  <a:pt x="3999548" y="693280"/>
                  <a:pt x="4000500" y="694232"/>
                  <a:pt x="4000500" y="694232"/>
                </a:cubicBezTo>
                <a:cubicBezTo>
                  <a:pt x="4000500" y="694232"/>
                  <a:pt x="4001453" y="695185"/>
                  <a:pt x="4001453" y="695185"/>
                </a:cubicBezTo>
                <a:cubicBezTo>
                  <a:pt x="4001453" y="695185"/>
                  <a:pt x="4002405" y="696137"/>
                  <a:pt x="4002405" y="696137"/>
                </a:cubicBezTo>
                <a:cubicBezTo>
                  <a:pt x="4002405" y="696137"/>
                  <a:pt x="4002405" y="696137"/>
                  <a:pt x="4003358" y="697090"/>
                </a:cubicBezTo>
                <a:cubicBezTo>
                  <a:pt x="4004310" y="698042"/>
                  <a:pt x="4004310" y="697090"/>
                  <a:pt x="4004310" y="697090"/>
                </a:cubicBezTo>
                <a:cubicBezTo>
                  <a:pt x="4005263" y="697090"/>
                  <a:pt x="4005263" y="698042"/>
                  <a:pt x="4006215" y="698042"/>
                </a:cubicBezTo>
                <a:cubicBezTo>
                  <a:pt x="4007168" y="698042"/>
                  <a:pt x="4007168" y="698042"/>
                  <a:pt x="4008120" y="698995"/>
                </a:cubicBezTo>
                <a:cubicBezTo>
                  <a:pt x="4009073" y="698995"/>
                  <a:pt x="4009073" y="698995"/>
                  <a:pt x="4010025" y="699947"/>
                </a:cubicBezTo>
                <a:cubicBezTo>
                  <a:pt x="4010025" y="699947"/>
                  <a:pt x="4010978" y="699947"/>
                  <a:pt x="4010978" y="699947"/>
                </a:cubicBezTo>
                <a:cubicBezTo>
                  <a:pt x="4011930" y="699947"/>
                  <a:pt x="4011930" y="699947"/>
                  <a:pt x="4012883" y="699947"/>
                </a:cubicBezTo>
                <a:cubicBezTo>
                  <a:pt x="4013835" y="699947"/>
                  <a:pt x="4013835" y="699947"/>
                  <a:pt x="4014788" y="699947"/>
                </a:cubicBezTo>
                <a:cubicBezTo>
                  <a:pt x="4015740" y="699947"/>
                  <a:pt x="4015740" y="699947"/>
                  <a:pt x="4016693" y="699947"/>
                </a:cubicBezTo>
                <a:cubicBezTo>
                  <a:pt x="4016693" y="699947"/>
                  <a:pt x="4017645" y="699947"/>
                  <a:pt x="4017645" y="699947"/>
                </a:cubicBezTo>
                <a:cubicBezTo>
                  <a:pt x="4017645" y="699947"/>
                  <a:pt x="4018598" y="699947"/>
                  <a:pt x="4018598" y="699947"/>
                </a:cubicBezTo>
                <a:cubicBezTo>
                  <a:pt x="4019550" y="699947"/>
                  <a:pt x="4019550" y="699947"/>
                  <a:pt x="4020503" y="699947"/>
                </a:cubicBezTo>
                <a:cubicBezTo>
                  <a:pt x="4021455" y="699947"/>
                  <a:pt x="4021455" y="699947"/>
                  <a:pt x="4022408" y="699947"/>
                </a:cubicBezTo>
                <a:cubicBezTo>
                  <a:pt x="4023360" y="699947"/>
                  <a:pt x="4023360" y="699947"/>
                  <a:pt x="4024313" y="699947"/>
                </a:cubicBezTo>
                <a:cubicBezTo>
                  <a:pt x="4025265" y="699947"/>
                  <a:pt x="4025265" y="699947"/>
                  <a:pt x="4025265" y="699947"/>
                </a:cubicBezTo>
                <a:cubicBezTo>
                  <a:pt x="4025265" y="699947"/>
                  <a:pt x="4025265" y="699947"/>
                  <a:pt x="4025265" y="699947"/>
                </a:cubicBezTo>
                <a:lnTo>
                  <a:pt x="4124325" y="872350"/>
                </a:lnTo>
                <a:cubicBezTo>
                  <a:pt x="4124325" y="872350"/>
                  <a:pt x="4124325" y="872350"/>
                  <a:pt x="4124325" y="872350"/>
                </a:cubicBezTo>
                <a:cubicBezTo>
                  <a:pt x="4124325" y="872350"/>
                  <a:pt x="4123373" y="873302"/>
                  <a:pt x="4123373" y="873302"/>
                </a:cubicBezTo>
                <a:cubicBezTo>
                  <a:pt x="4123373" y="873302"/>
                  <a:pt x="4122420" y="874255"/>
                  <a:pt x="4122420" y="874255"/>
                </a:cubicBezTo>
                <a:cubicBezTo>
                  <a:pt x="4122420" y="874255"/>
                  <a:pt x="4121468" y="875207"/>
                  <a:pt x="4121468" y="875207"/>
                </a:cubicBezTo>
                <a:cubicBezTo>
                  <a:pt x="4121468" y="875207"/>
                  <a:pt x="4120515" y="876160"/>
                  <a:pt x="4120515" y="876160"/>
                </a:cubicBezTo>
                <a:cubicBezTo>
                  <a:pt x="4120515" y="876160"/>
                  <a:pt x="4120515" y="876160"/>
                  <a:pt x="4119563" y="877112"/>
                </a:cubicBezTo>
                <a:cubicBezTo>
                  <a:pt x="4119563" y="877112"/>
                  <a:pt x="4119563" y="878065"/>
                  <a:pt x="4119563" y="878065"/>
                </a:cubicBezTo>
                <a:cubicBezTo>
                  <a:pt x="4119563" y="879017"/>
                  <a:pt x="4118610" y="879017"/>
                  <a:pt x="4118610" y="879970"/>
                </a:cubicBezTo>
                <a:cubicBezTo>
                  <a:pt x="4118610" y="880922"/>
                  <a:pt x="4118610" y="880922"/>
                  <a:pt x="4117658" y="881875"/>
                </a:cubicBezTo>
                <a:cubicBezTo>
                  <a:pt x="4117658" y="882827"/>
                  <a:pt x="4117658" y="882827"/>
                  <a:pt x="4116705" y="883780"/>
                </a:cubicBezTo>
                <a:cubicBezTo>
                  <a:pt x="4116705" y="883780"/>
                  <a:pt x="4116705" y="884732"/>
                  <a:pt x="4116705" y="884732"/>
                </a:cubicBezTo>
                <a:cubicBezTo>
                  <a:pt x="4116705" y="885685"/>
                  <a:pt x="4116705" y="885685"/>
                  <a:pt x="4116705" y="886637"/>
                </a:cubicBezTo>
                <a:cubicBezTo>
                  <a:pt x="4116705" y="887590"/>
                  <a:pt x="4116705" y="887590"/>
                  <a:pt x="4116705" y="888542"/>
                </a:cubicBezTo>
                <a:cubicBezTo>
                  <a:pt x="4116705" y="889495"/>
                  <a:pt x="4116705" y="889495"/>
                  <a:pt x="4116705" y="890447"/>
                </a:cubicBezTo>
                <a:cubicBezTo>
                  <a:pt x="4116705" y="890447"/>
                  <a:pt x="4116705" y="891400"/>
                  <a:pt x="4116705" y="891400"/>
                </a:cubicBezTo>
                <a:cubicBezTo>
                  <a:pt x="4116705" y="891400"/>
                  <a:pt x="4116705" y="892352"/>
                  <a:pt x="4116705" y="892352"/>
                </a:cubicBezTo>
                <a:cubicBezTo>
                  <a:pt x="4116705" y="893305"/>
                  <a:pt x="4116705" y="893305"/>
                  <a:pt x="4116705" y="894257"/>
                </a:cubicBezTo>
                <a:cubicBezTo>
                  <a:pt x="4116705" y="895210"/>
                  <a:pt x="4116705" y="895210"/>
                  <a:pt x="4116705" y="896162"/>
                </a:cubicBezTo>
                <a:cubicBezTo>
                  <a:pt x="4116705" y="897115"/>
                  <a:pt x="4116705" y="897115"/>
                  <a:pt x="4116705" y="898067"/>
                </a:cubicBezTo>
                <a:cubicBezTo>
                  <a:pt x="4116705" y="899020"/>
                  <a:pt x="4116705" y="899020"/>
                  <a:pt x="4116705" y="899020"/>
                </a:cubicBezTo>
                <a:cubicBezTo>
                  <a:pt x="4116705" y="899972"/>
                  <a:pt x="4116705" y="899972"/>
                  <a:pt x="4117658" y="900925"/>
                </a:cubicBezTo>
                <a:cubicBezTo>
                  <a:pt x="4117658" y="901877"/>
                  <a:pt x="4117658" y="901877"/>
                  <a:pt x="4118610" y="902830"/>
                </a:cubicBezTo>
                <a:cubicBezTo>
                  <a:pt x="4118610" y="903782"/>
                  <a:pt x="4119563" y="903782"/>
                  <a:pt x="4119563" y="904735"/>
                </a:cubicBezTo>
                <a:cubicBezTo>
                  <a:pt x="4119563" y="904735"/>
                  <a:pt x="4119563" y="905687"/>
                  <a:pt x="4119563" y="905687"/>
                </a:cubicBezTo>
                <a:cubicBezTo>
                  <a:pt x="4119563" y="905687"/>
                  <a:pt x="4119563" y="905687"/>
                  <a:pt x="4120515" y="906640"/>
                </a:cubicBezTo>
                <a:cubicBezTo>
                  <a:pt x="4120515" y="906640"/>
                  <a:pt x="4121468" y="907592"/>
                  <a:pt x="4121468" y="907592"/>
                </a:cubicBezTo>
                <a:cubicBezTo>
                  <a:pt x="4121468" y="908545"/>
                  <a:pt x="4122420" y="908545"/>
                  <a:pt x="4122420" y="908545"/>
                </a:cubicBezTo>
                <a:cubicBezTo>
                  <a:pt x="4122420" y="908545"/>
                  <a:pt x="4123373" y="909497"/>
                  <a:pt x="4123373" y="909497"/>
                </a:cubicBezTo>
                <a:cubicBezTo>
                  <a:pt x="4123373" y="909497"/>
                  <a:pt x="4124325" y="910450"/>
                  <a:pt x="4124325" y="910450"/>
                </a:cubicBezTo>
                <a:cubicBezTo>
                  <a:pt x="4124325" y="910450"/>
                  <a:pt x="4124325" y="910450"/>
                  <a:pt x="4124325" y="910450"/>
                </a:cubicBezTo>
                <a:lnTo>
                  <a:pt x="4028123" y="1081900"/>
                </a:lnTo>
                <a:close/>
              </a:path>
            </a:pathLst>
          </a:custGeom>
          <a:solidFill>
            <a:schemeClr val="accent3">
              <a:alpha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611E5609-FCC0-47DE-BB02-2E422727D74E}"/>
              </a:ext>
            </a:extLst>
          </p:cNvPr>
          <p:cNvSpPr/>
          <p:nvPr userDrawn="1"/>
        </p:nvSpPr>
        <p:spPr>
          <a:xfrm>
            <a:off x="-812528" y="5838217"/>
            <a:ext cx="2502318" cy="207206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3">
            <a:extLst>
              <a:ext uri="{FF2B5EF4-FFF2-40B4-BE49-F238E27FC236}">
                <a16:creationId xmlns:a16="http://schemas.microsoft.com/office/drawing/2014/main" id="{1EF934C6-CF18-48DB-A46B-2F846C46290C}"/>
              </a:ext>
            </a:extLst>
          </p:cNvPr>
          <p:cNvSpPr txBox="1">
            <a:spLocks/>
          </p:cNvSpPr>
          <p:nvPr userDrawn="1"/>
        </p:nvSpPr>
        <p:spPr>
          <a:xfrm>
            <a:off x="596247" y="5976173"/>
            <a:ext cx="4233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1828434" rtl="0" eaLnBrk="1" latinLnBrk="0" hangingPunct="1">
              <a:defRPr sz="1200" kern="1200">
                <a:solidFill>
                  <a:srgbClr val="3b2f4e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DD9DF8A-11FB-42E2-9D3E-39F73A4C974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C1ED5-9F07-44EB-8031-CEF11C3CDCEC}"/>
              </a:ext>
            </a:extLst>
          </p:cNvPr>
          <p:cNvSpPr/>
          <p:nvPr userDrawn="1"/>
        </p:nvSpPr>
        <p:spPr>
          <a:xfrm>
            <a:off x="10426448" y="6156632"/>
            <a:ext cx="126957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/>
            <a:r>
              <a:rPr lang="en-US" sz="1200" dirty="0">
                <a:solidFill>
                  <a:schemeClr val="accent2"/>
                </a:solidFill>
              </a:rPr>
              <a:t>www.yoursite.com</a:t>
            </a:r>
          </a:p>
        </p:txBody>
      </p:sp>
      <p:pic>
        <p:nvPicPr>
          <p:cNvPr id="13" name="Drawing 12" descr="Picture looks like as Drawing&#10;&#10;">
            <a:extLst>
              <a:ext uri="{FF2B5EF4-FFF2-40B4-BE49-F238E27FC236}">
                <a16:creationId xmlns:a16="http://schemas.microsoft.com/office/drawing/2014/main" id="{7AF6DDF7-0B9A-4A34-9B25-47975990F46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468426" y="516702"/>
            <a:ext cx="1227600" cy="12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78" r:id="rId2"/>
    <p:sldLayoutId id="2147483677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user@mail.m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agon 6">
            <a:extLst>
              <a:ext uri="{FF2B5EF4-FFF2-40B4-BE49-F238E27FC236}">
                <a16:creationId xmlns:a16="http://schemas.microsoft.com/office/drawing/2014/main" id="{4C6E710D-B318-47A4-8CDB-0DB238A1DE49}"/>
              </a:ext>
            </a:extLst>
          </p:cNvPr>
          <p:cNvSpPr/>
          <p:nvPr/>
        </p:nvSpPr>
        <p:spPr>
          <a:xfrm>
            <a:off x="9583276" y="-315840"/>
            <a:ext cx="3446455" cy="2853871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Drawing 2">
            <a:extLst>
              <a:ext uri="{FF2B5EF4-FFF2-40B4-BE49-F238E27FC236}">
                <a16:creationId xmlns:a16="http://schemas.microsoft.com/office/drawing/2014/main" id="{158BFACE-B125-44C6-BCA4-734A6345E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8" y="-191466"/>
            <a:ext cx="3327279" cy="249545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E88007D0-C9F3-429F-8F43-1F0853C89442}"/>
              </a:ext>
            </a:extLst>
          </p:cNvPr>
          <p:cNvSpPr txBox="1"/>
          <p:nvPr/>
        </p:nvSpPr>
        <p:spPr>
          <a:xfrm>
            <a:off x="725711" y="3082711"/>
            <a:ext cx="4119595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l-PL" sz="4800" dirty="0">
                <a:solidFill>
                  <a:schemeClr val="accent3"/>
                </a:solidFill>
                <a:latin typeface="+mj-lt"/>
              </a:rPr>
              <a:t>Your branded, customized presentation</a:t>
            </a:r>
            <a:endParaRPr lang="en-US" sz="4800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6" name="Drawing 5" descr="Picture looks like as man, interior, the fruit, keeps&#10;&#10;">
            <a:extLst>
              <a:ext uri="{FF2B5EF4-FFF2-40B4-BE49-F238E27FC236}">
                <a16:creationId xmlns:a16="http://schemas.microsoft.com/office/drawing/2014/main" id="{9612C597-9C54-4B1C-8FA1-51ABD1301B7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t="22373" b="22373"/>
          <a:stretch>
            <a:fillRect/>
          </a:stretch>
        </p:blipFill>
        <p:spPr>
          <a:xfrm>
            <a:off x="5437108" y="1335313"/>
            <a:ext cx="6029181" cy="4992915"/>
          </a:xfrm>
          <a:prstGeom prst="hexagon">
            <a:avLst>
              <a:gd name="adj" fmla="val 28285"/>
              <a:gd name="vf" fmla="val 115470"/>
            </a:avLst>
          </a:prstGeom>
        </p:spPr>
      </p:pic>
      <p:sp>
        <p:nvSpPr>
          <p:cNvPr id="10" name="Hexagon 9">
            <a:extLst>
              <a:ext uri="{FF2B5EF4-FFF2-40B4-BE49-F238E27FC236}">
                <a16:creationId xmlns:a16="http://schemas.microsoft.com/office/drawing/2014/main" id="{7BCC06B7-B398-4056-B702-DB302DE832B5}"/>
              </a:ext>
            </a:extLst>
          </p:cNvPr>
          <p:cNvSpPr/>
          <p:nvPr/>
        </p:nvSpPr>
        <p:spPr>
          <a:xfrm>
            <a:off x="10436044" y="2206333"/>
            <a:ext cx="1251160" cy="103603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73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Hexagon 48">
            <a:extLst>
              <a:ext uri="{FF2B5EF4-FFF2-40B4-BE49-F238E27FC236}">
                <a16:creationId xmlns:a16="http://schemas.microsoft.com/office/drawing/2014/main" id="{B0631BD1-DBC4-461D-A199-EB9496312717}"/>
              </a:ext>
            </a:extLst>
          </p:cNvPr>
          <p:cNvSpPr/>
          <p:nvPr/>
        </p:nvSpPr>
        <p:spPr>
          <a:xfrm>
            <a:off x="8485472" y="235373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606E4203-EEA4-4ECE-8371-92E6351BE790}"/>
              </a:ext>
            </a:extLst>
          </p:cNvPr>
          <p:cNvSpPr/>
          <p:nvPr/>
        </p:nvSpPr>
        <p:spPr>
          <a:xfrm>
            <a:off x="4339853" y="189345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108046E4-7BF0-4CA2-91AD-8A63CEB1E908}"/>
              </a:ext>
            </a:extLst>
          </p:cNvPr>
          <p:cNvSpPr/>
          <p:nvPr/>
        </p:nvSpPr>
        <p:spPr>
          <a:xfrm>
            <a:off x="525954" y="212155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ading 15">
            <a:extLst>
              <a:ext uri="{FF2B5EF4-FFF2-40B4-BE49-F238E27FC236}">
                <a16:creationId xmlns:a16="http://schemas.microsoft.com/office/drawing/2014/main" id="{7E59CF78-6955-478E-98CE-8136D3CBA7E3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6CE8D5-137D-44F7-879B-6778496A13BA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0CFC05-1EBC-4488-AD32-B12BD7AFEB6D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 17">
              <a:extLst>
                <a:ext uri="{FF2B5EF4-FFF2-40B4-BE49-F238E27FC236}">
                  <a16:creationId xmlns:a16="http://schemas.microsoft.com/office/drawing/2014/main" id="{7029FF6E-76B7-4396-A622-6C7016BC6CF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5" name="Text 17">
              <a:extLst>
                <a:ext uri="{FF2B5EF4-FFF2-40B4-BE49-F238E27FC236}">
                  <a16:creationId xmlns:a16="http://schemas.microsoft.com/office/drawing/2014/main" id="{550EDED4-F658-473E-9616-8FDD6DB53935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1" name="Shape 2934">
              <a:extLst>
                <a:ext uri="{FF2B5EF4-FFF2-40B4-BE49-F238E27FC236}">
                  <a16:creationId xmlns:a16="http://schemas.microsoft.com/office/drawing/2014/main" id="{F055D079-C8D7-40F6-8A2A-F3C19488EEE8}"/>
                </a:ext>
              </a:extLst>
            </p:cNvPr>
            <p:cNvSpPr/>
            <p:nvPr/>
          </p:nvSpPr>
          <p:spPr>
            <a:xfrm>
              <a:off x="8929176" y="1929411"/>
              <a:ext cx="258835" cy="35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00BE1A-9E29-4309-8DA1-0AE25AB468B8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B556F513-9B09-41FF-BECD-A6861D8AE3DB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 17">
              <a:extLst>
                <a:ext uri="{FF2B5EF4-FFF2-40B4-BE49-F238E27FC236}">
                  <a16:creationId xmlns:a16="http://schemas.microsoft.com/office/drawing/2014/main" id="{9107D642-BEAC-42D5-A406-95AF0BD0DB9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33" name="Text 17">
              <a:extLst>
                <a:ext uri="{FF2B5EF4-FFF2-40B4-BE49-F238E27FC236}">
                  <a16:creationId xmlns:a16="http://schemas.microsoft.com/office/drawing/2014/main" id="{30B0E27C-D1E9-4478-8ADA-1FC7FEF6827B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4" name="Shape 2546">
              <a:extLst>
                <a:ext uri="{FF2B5EF4-FFF2-40B4-BE49-F238E27FC236}">
                  <a16:creationId xmlns:a16="http://schemas.microsoft.com/office/drawing/2014/main" id="{CE602507-7E3D-4CF1-A214-EB02C9C97DC4}"/>
                </a:ext>
              </a:extLst>
            </p:cNvPr>
            <p:cNvSpPr/>
            <p:nvPr/>
          </p:nvSpPr>
          <p:spPr>
            <a:xfrm>
              <a:off x="5096968" y="1946352"/>
              <a:ext cx="323140" cy="323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8D07243-5C13-4BBD-A484-B76DAA72D15F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11430AA2-C504-458D-94B0-632986AEF4D3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 17">
              <a:extLst>
                <a:ext uri="{FF2B5EF4-FFF2-40B4-BE49-F238E27FC236}">
                  <a16:creationId xmlns:a16="http://schemas.microsoft.com/office/drawing/2014/main" id="{5DF61744-3E56-487B-83CB-B6B1F69132F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19" name="Text 17">
              <a:extLst>
                <a:ext uri="{FF2B5EF4-FFF2-40B4-BE49-F238E27FC236}">
                  <a16:creationId xmlns:a16="http://schemas.microsoft.com/office/drawing/2014/main" id="{2A3BBD50-A96D-4802-B533-80F93D41D2D2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67" name="Shape 2633">
              <a:extLst>
                <a:ext uri="{FF2B5EF4-FFF2-40B4-BE49-F238E27FC236}">
                  <a16:creationId xmlns:a16="http://schemas.microsoft.com/office/drawing/2014/main" id="{72E06F65-A4F1-46D8-9E5E-95F58594101F}"/>
                </a:ext>
              </a:extLst>
            </p:cNvPr>
            <p:cNvSpPr/>
            <p:nvPr/>
          </p:nvSpPr>
          <p:spPr>
            <a:xfrm>
              <a:off x="1329650" y="1934921"/>
              <a:ext cx="368861" cy="346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30">
                <a:latin typeface="+mj-lt"/>
              </a:endParaRPr>
            </a:p>
          </p:txBody>
        </p:sp>
      </p:grpSp>
      <p:sp>
        <p:nvSpPr>
          <p:cNvPr id="52" name="Hexagon 51">
            <a:extLst>
              <a:ext uri="{FF2B5EF4-FFF2-40B4-BE49-F238E27FC236}">
                <a16:creationId xmlns:a16="http://schemas.microsoft.com/office/drawing/2014/main" id="{A9CFC1F1-4BAF-48EC-8CDD-14CC84E51CE5}"/>
              </a:ext>
            </a:extLst>
          </p:cNvPr>
          <p:cNvSpPr/>
          <p:nvPr/>
        </p:nvSpPr>
        <p:spPr>
          <a:xfrm>
            <a:off x="7677106" y="5436345"/>
            <a:ext cx="902492" cy="74731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B9DB99BE-0165-42F3-A475-1A0607669498}"/>
              </a:ext>
            </a:extLst>
          </p:cNvPr>
          <p:cNvSpPr/>
          <p:nvPr/>
        </p:nvSpPr>
        <p:spPr>
          <a:xfrm>
            <a:off x="11666046" y="2006401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34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Hexagon 55">
            <a:extLst>
              <a:ext uri="{FF2B5EF4-FFF2-40B4-BE49-F238E27FC236}">
                <a16:creationId xmlns:a16="http://schemas.microsoft.com/office/drawing/2014/main" id="{255FF322-3CF8-40E4-B260-B8F1CFAACEF8}"/>
              </a:ext>
            </a:extLst>
          </p:cNvPr>
          <p:cNvSpPr/>
          <p:nvPr/>
        </p:nvSpPr>
        <p:spPr>
          <a:xfrm>
            <a:off x="536256" y="4376023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4DC25871-CF08-41DE-91A7-05A71A2F830D}"/>
              </a:ext>
            </a:extLst>
          </p:cNvPr>
          <p:cNvSpPr/>
          <p:nvPr/>
        </p:nvSpPr>
        <p:spPr>
          <a:xfrm>
            <a:off x="4335423" y="3977864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F8D87CCD-4068-4AFD-849F-1D5F139317D9}"/>
              </a:ext>
            </a:extLst>
          </p:cNvPr>
          <p:cNvSpPr/>
          <p:nvPr/>
        </p:nvSpPr>
        <p:spPr>
          <a:xfrm>
            <a:off x="8184226" y="475952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CCBDC-CCE2-4861-AC21-4414ABF5ABA4}"/>
              </a:ext>
            </a:extLst>
          </p:cNvPr>
          <p:cNvSpPr txBox="1"/>
          <p:nvPr/>
        </p:nvSpPr>
        <p:spPr>
          <a:xfrm>
            <a:off x="534988" y="2416587"/>
            <a:ext cx="3473129" cy="116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  <a:ea typeface="Lato Light" charset="0"/>
                <a:cs typeface="Lato Light" charset="0"/>
              </a:rPr>
              <a:t>Entrepreneurial activities differ substantially depending on the type of organization and creativity involved. Entrepreneurial activities differ substantially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4A7EEA7-EDE3-4331-9F71-30DAC38FBAA8}"/>
              </a:ext>
            </a:extLst>
          </p:cNvPr>
          <p:cNvSpPr txBox="1"/>
          <p:nvPr/>
        </p:nvSpPr>
        <p:spPr>
          <a:xfrm>
            <a:off x="509689" y="434600"/>
            <a:ext cx="6586456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our awesome team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5C8DD9-7D58-4D92-93BC-BCF52A0E7805}"/>
              </a:ext>
            </a:extLst>
          </p:cNvPr>
          <p:cNvGrpSpPr/>
          <p:nvPr/>
        </p:nvGrpSpPr>
        <p:grpSpPr>
          <a:xfrm>
            <a:off x="6063840" y="4376023"/>
            <a:ext cx="1458228" cy="773294"/>
            <a:chOff x="5860640" y="4376023"/>
            <a:chExt cx="1458228" cy="773294"/>
          </a:xfrm>
        </p:grpSpPr>
        <p:sp>
          <p:nvSpPr>
            <p:cNvPr id="96" name="Rectangle 26">
              <a:extLst>
                <a:ext uri="{FF2B5EF4-FFF2-40B4-BE49-F238E27FC236}">
                  <a16:creationId xmlns:a16="http://schemas.microsoft.com/office/drawing/2014/main" id="{D79B72E2-287A-4B2E-A246-E10C24903EB7}"/>
                </a:ext>
              </a:extLst>
            </p:cNvPr>
            <p:cNvSpPr/>
            <p:nvPr userDrawn="1"/>
          </p:nvSpPr>
          <p:spPr>
            <a:xfrm>
              <a:off x="5860640" y="4376023"/>
              <a:ext cx="1458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Wayne Doe</a:t>
              </a:r>
            </a:p>
          </p:txBody>
        </p:sp>
        <p:sp>
          <p:nvSpPr>
            <p:cNvPr id="97" name="Rectangle 27">
              <a:extLst>
                <a:ext uri="{FF2B5EF4-FFF2-40B4-BE49-F238E27FC236}">
                  <a16:creationId xmlns:a16="http://schemas.microsoft.com/office/drawing/2014/main" id="{7D52787B-1837-4FF3-B259-2BDC7FD62BD3}"/>
                </a:ext>
              </a:extLst>
            </p:cNvPr>
            <p:cNvSpPr/>
            <p:nvPr userDrawn="1"/>
          </p:nvSpPr>
          <p:spPr>
            <a:xfrm>
              <a:off x="5860640" y="4687652"/>
              <a:ext cx="10206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General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Manager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B26811-4A2F-4429-B528-E1B35EFF0BD6}"/>
              </a:ext>
            </a:extLst>
          </p:cNvPr>
          <p:cNvGrpSpPr/>
          <p:nvPr/>
        </p:nvGrpSpPr>
        <p:grpSpPr>
          <a:xfrm>
            <a:off x="9937428" y="4397791"/>
            <a:ext cx="1292527" cy="773294"/>
            <a:chOff x="9772328" y="4397791"/>
            <a:chExt cx="1292527" cy="773294"/>
          </a:xfrm>
        </p:grpSpPr>
        <p:sp>
          <p:nvSpPr>
            <p:cNvPr id="100" name="Rectangle 26">
              <a:extLst>
                <a:ext uri="{FF2B5EF4-FFF2-40B4-BE49-F238E27FC236}">
                  <a16:creationId xmlns:a16="http://schemas.microsoft.com/office/drawing/2014/main" id="{99325BFC-C8B5-4638-9625-75FC8C69FC64}"/>
                </a:ext>
              </a:extLst>
            </p:cNvPr>
            <p:cNvSpPr/>
            <p:nvPr userDrawn="1"/>
          </p:nvSpPr>
          <p:spPr>
            <a:xfrm>
              <a:off x="9772328" y="4397791"/>
              <a:ext cx="124391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Morgan Doe</a:t>
              </a:r>
            </a:p>
          </p:txBody>
        </p:sp>
        <p:sp>
          <p:nvSpPr>
            <p:cNvPr id="101" name="Rectangle 27">
              <a:extLst>
                <a:ext uri="{FF2B5EF4-FFF2-40B4-BE49-F238E27FC236}">
                  <a16:creationId xmlns:a16="http://schemas.microsoft.com/office/drawing/2014/main" id="{ABD6523E-4EB5-4925-BC7F-6A31426E5FA9}"/>
                </a:ext>
              </a:extLst>
            </p:cNvPr>
            <p:cNvSpPr/>
            <p:nvPr userDrawn="1"/>
          </p:nvSpPr>
          <p:spPr>
            <a:xfrm>
              <a:off x="9772328" y="4709420"/>
              <a:ext cx="129252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Director</a:t>
              </a:r>
            </a:p>
            <a:p>
              <a:pPr>
                <a:defRPr/>
              </a:pPr>
              <a:r>
                <a:rPr lang="en-US" sz="1200" dirty="0">
                  <a:solidFill>
                    <a:schemeClr val="accent3"/>
                  </a:solidFill>
                  <a:cs typeface="Aharoni" panose="02010803020104030203" pitchFamily="2" charset="-79"/>
                </a:rPr>
                <a:t>Of Financial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C8ED2D-55F1-403E-92D4-F0E0098F2AD4}"/>
              </a:ext>
            </a:extLst>
          </p:cNvPr>
          <p:cNvGrpSpPr/>
          <p:nvPr/>
        </p:nvGrpSpPr>
        <p:grpSpPr>
          <a:xfrm>
            <a:off x="2530500" y="4376023"/>
            <a:ext cx="1289746" cy="791210"/>
            <a:chOff x="2327300" y="4376023"/>
            <a:chExt cx="1289746" cy="791210"/>
          </a:xfrm>
        </p:grpSpPr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4ADB02E2-A136-4743-8AB0-270FFF4DDD42}"/>
                </a:ext>
              </a:extLst>
            </p:cNvPr>
            <p:cNvSpPr/>
            <p:nvPr userDrawn="1"/>
          </p:nvSpPr>
          <p:spPr>
            <a:xfrm>
              <a:off x="2327300" y="4376023"/>
              <a:ext cx="128974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Kelly Louise</a:t>
              </a: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3BACB739-E8BE-4E1B-B308-0E940EDACE3B}"/>
                </a:ext>
              </a:extLst>
            </p:cNvPr>
            <p:cNvSpPr/>
            <p:nvPr userDrawn="1"/>
          </p:nvSpPr>
          <p:spPr>
            <a:xfrm>
              <a:off x="2327300" y="4705568"/>
              <a:ext cx="128974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Director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schemeClr val="accent3"/>
                  </a:solidFill>
                  <a:latin typeface="+mn-lt"/>
                  <a:cs typeface="Aharoni" panose="02010803020104030203" pitchFamily="2" charset="-79"/>
                </a:rPr>
                <a:t>of Production</a:t>
              </a:r>
              <a:endParaRPr lang="en-US" sz="1200" dirty="0">
                <a:solidFill>
                  <a:schemeClr val="accent3"/>
                </a:solidFill>
                <a:latin typeface="+mn-lt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AA25930-8CDE-43F9-AB93-23E5AA8D3C48}"/>
              </a:ext>
            </a:extLst>
          </p:cNvPr>
          <p:cNvGrpSpPr/>
          <p:nvPr/>
        </p:nvGrpSpPr>
        <p:grpSpPr>
          <a:xfrm>
            <a:off x="9405825" y="2811666"/>
            <a:ext cx="2238487" cy="617334"/>
            <a:chOff x="6144611" y="2352493"/>
            <a:chExt cx="2238487" cy="617334"/>
          </a:xfrm>
        </p:grpSpPr>
        <p:grpSp>
          <p:nvGrpSpPr>
            <p:cNvPr id="108" name="Group 41">
              <a:extLst>
                <a:ext uri="{FF2B5EF4-FFF2-40B4-BE49-F238E27FC236}">
                  <a16:creationId xmlns:a16="http://schemas.microsoft.com/office/drawing/2014/main" id="{02293BBE-BAAF-4E3F-A8E0-2CE437A2D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6461" y="2352493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0" name="5-Point Star 42">
                <a:extLst>
                  <a:ext uri="{FF2B5EF4-FFF2-40B4-BE49-F238E27FC236}">
                    <a16:creationId xmlns:a16="http://schemas.microsoft.com/office/drawing/2014/main" id="{4F5AAE26-5423-4A2C-A5D1-390D408455CC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9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1" name="5-Point Star 43">
                <a:extLst>
                  <a:ext uri="{FF2B5EF4-FFF2-40B4-BE49-F238E27FC236}">
                    <a16:creationId xmlns:a16="http://schemas.microsoft.com/office/drawing/2014/main" id="{D82D1A2F-2481-44A8-8394-1BAB11CAF4D2}"/>
                  </a:ext>
                </a:extLst>
              </p:cNvPr>
              <p:cNvSpPr/>
              <p:nvPr/>
            </p:nvSpPr>
            <p:spPr>
              <a:xfrm>
                <a:off x="1660336" y="4866223"/>
                <a:ext cx="203162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2" name="5-Point Star 44">
                <a:extLst>
                  <a:ext uri="{FF2B5EF4-FFF2-40B4-BE49-F238E27FC236}">
                    <a16:creationId xmlns:a16="http://schemas.microsoft.com/office/drawing/2014/main" id="{0054E284-E6DB-4981-9C1A-27375B40B96E}"/>
                  </a:ext>
                </a:extLst>
              </p:cNvPr>
              <p:cNvSpPr/>
              <p:nvPr/>
            </p:nvSpPr>
            <p:spPr>
              <a:xfrm>
                <a:off x="1952381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3" name="5-Point Star 45">
                <a:extLst>
                  <a:ext uri="{FF2B5EF4-FFF2-40B4-BE49-F238E27FC236}">
                    <a16:creationId xmlns:a16="http://schemas.microsoft.com/office/drawing/2014/main" id="{D53146F3-3E04-4F37-9A34-AAF755689082}"/>
                  </a:ext>
                </a:extLst>
              </p:cNvPr>
              <p:cNvSpPr/>
              <p:nvPr/>
            </p:nvSpPr>
            <p:spPr>
              <a:xfrm>
                <a:off x="2244427" y="4862018"/>
                <a:ext cx="205277" cy="203921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D167B90-D920-444F-9E00-CFE9DBC7B5ED}"/>
                </a:ext>
              </a:extLst>
            </p:cNvPr>
            <p:cNvSpPr txBox="1"/>
            <p:nvPr/>
          </p:nvSpPr>
          <p:spPr>
            <a:xfrm>
              <a:off x="6144611" y="2656984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1AC4222-050D-4E1F-8A9B-24BC5A44DCC3}"/>
              </a:ext>
            </a:extLst>
          </p:cNvPr>
          <p:cNvGrpSpPr/>
          <p:nvPr/>
        </p:nvGrpSpPr>
        <p:grpSpPr>
          <a:xfrm>
            <a:off x="5488349" y="2815842"/>
            <a:ext cx="2238487" cy="617334"/>
            <a:chOff x="9418525" y="2070239"/>
            <a:chExt cx="2238487" cy="617334"/>
          </a:xfrm>
        </p:grpSpPr>
        <p:grpSp>
          <p:nvGrpSpPr>
            <p:cNvPr id="115" name="Group 49">
              <a:extLst>
                <a:ext uri="{FF2B5EF4-FFF2-40B4-BE49-F238E27FC236}">
                  <a16:creationId xmlns:a16="http://schemas.microsoft.com/office/drawing/2014/main" id="{4C56EE74-E484-4CBB-B7A7-76574F70D2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77997" y="2070239"/>
              <a:ext cx="1217965" cy="235505"/>
              <a:chOff x="1366174" y="4862018"/>
              <a:chExt cx="1083530" cy="208126"/>
            </a:xfrm>
            <a:solidFill>
              <a:schemeClr val="accent4"/>
            </a:solidFill>
          </p:grpSpPr>
          <p:sp>
            <p:nvSpPr>
              <p:cNvPr id="117" name="5-Point Star 50">
                <a:extLst>
                  <a:ext uri="{FF2B5EF4-FFF2-40B4-BE49-F238E27FC236}">
                    <a16:creationId xmlns:a16="http://schemas.microsoft.com/office/drawing/2014/main" id="{FCF0242A-BEE9-47E5-A103-7C84034BF6CB}"/>
                  </a:ext>
                </a:extLst>
              </p:cNvPr>
              <p:cNvSpPr/>
              <p:nvPr/>
            </p:nvSpPr>
            <p:spPr>
              <a:xfrm>
                <a:off x="1366174" y="4866223"/>
                <a:ext cx="205277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8" name="5-Point Star 51">
                <a:extLst>
                  <a:ext uri="{FF2B5EF4-FFF2-40B4-BE49-F238E27FC236}">
                    <a16:creationId xmlns:a16="http://schemas.microsoft.com/office/drawing/2014/main" id="{75CC97C9-8A81-4E69-8DE3-88BC393EC93D}"/>
                  </a:ext>
                </a:extLst>
              </p:cNvPr>
              <p:cNvSpPr/>
              <p:nvPr/>
            </p:nvSpPr>
            <p:spPr>
              <a:xfrm>
                <a:off x="1660335" y="4866223"/>
                <a:ext cx="203162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19" name="5-Point Star 52">
                <a:extLst>
                  <a:ext uri="{FF2B5EF4-FFF2-40B4-BE49-F238E27FC236}">
                    <a16:creationId xmlns:a16="http://schemas.microsoft.com/office/drawing/2014/main" id="{C3A79EB4-0248-4FF0-A7FD-38EC9C07938B}"/>
                  </a:ext>
                </a:extLst>
              </p:cNvPr>
              <p:cNvSpPr/>
              <p:nvPr/>
            </p:nvSpPr>
            <p:spPr>
              <a:xfrm>
                <a:off x="1952380" y="4862018"/>
                <a:ext cx="205279" cy="203921"/>
              </a:xfrm>
              <a:prstGeom prst="star5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  <p:sp>
            <p:nvSpPr>
              <p:cNvPr id="120" name="5-Point Star 53">
                <a:extLst>
                  <a:ext uri="{FF2B5EF4-FFF2-40B4-BE49-F238E27FC236}">
                    <a16:creationId xmlns:a16="http://schemas.microsoft.com/office/drawing/2014/main" id="{80FFB2D2-ADD1-42F3-93AA-3C82334E79E8}"/>
                  </a:ext>
                </a:extLst>
              </p:cNvPr>
              <p:cNvSpPr/>
              <p:nvPr/>
            </p:nvSpPr>
            <p:spPr>
              <a:xfrm>
                <a:off x="2244425" y="4862018"/>
                <a:ext cx="205279" cy="203921"/>
              </a:xfrm>
              <a:prstGeom prst="star5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13"/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D93AEA9-1DAD-4619-8BFF-E558B9F6A90C}"/>
                </a:ext>
              </a:extLst>
            </p:cNvPr>
            <p:cNvSpPr txBox="1"/>
            <p:nvPr/>
          </p:nvSpPr>
          <p:spPr>
            <a:xfrm>
              <a:off x="9418525" y="2374730"/>
              <a:ext cx="2238487" cy="31284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dirty="0">
                  <a:solidFill>
                    <a:schemeClr val="accent3"/>
                  </a:solidFill>
                  <a:latin typeface="+mn-lt"/>
                  <a:ea typeface="Lato Light" charset="0"/>
                  <a:cs typeface="Lato Light" charset="0"/>
                </a:rPr>
                <a:t>Entrepreneurial activities</a:t>
              </a:r>
            </a:p>
          </p:txBody>
        </p:sp>
      </p:grpSp>
      <p:sp>
        <p:nvSpPr>
          <p:cNvPr id="36" name="Hexagon 35">
            <a:extLst>
              <a:ext uri="{FF2B5EF4-FFF2-40B4-BE49-F238E27FC236}">
                <a16:creationId xmlns:a16="http://schemas.microsoft.com/office/drawing/2014/main" id="{49966170-3ECB-44DD-9959-A1362F257D86}"/>
              </a:ext>
            </a:extLst>
          </p:cNvPr>
          <p:cNvSpPr/>
          <p:nvPr/>
        </p:nvSpPr>
        <p:spPr>
          <a:xfrm>
            <a:off x="8068321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Drawing 13" descr="Picture looks like as interior, room, man, scene&#10;&#10;">
            <a:extLst>
              <a:ext uri="{FF2B5EF4-FFF2-40B4-BE49-F238E27FC236}">
                <a16:creationId xmlns:a16="http://schemas.microsoft.com/office/drawing/2014/main" id="{3549E22D-0F7A-45BE-9161-904092D525DE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9311" r="9311"/>
          <a:stretch>
            <a:fillRect/>
          </a:stretch>
        </p:blipFill>
        <p:spPr/>
      </p:pic>
      <p:pic>
        <p:nvPicPr>
          <p:cNvPr id="16" name="Drawing 15" descr="Picture looks like as man, Man, clothes, external&#10;&#10;">
            <a:extLst>
              <a:ext uri="{FF2B5EF4-FFF2-40B4-BE49-F238E27FC236}">
                <a16:creationId xmlns:a16="http://schemas.microsoft.com/office/drawing/2014/main" id="{240D66F4-878A-4E0B-83B0-C7B0EE98F232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101" b="22101"/>
          <a:stretch>
            <a:fillRect/>
          </a:stretch>
        </p:blipFill>
        <p:spPr>
          <a:xfrm>
            <a:off x="4221163" y="4090988"/>
            <a:ext cx="1743075" cy="1458912"/>
          </a:xfrm>
        </p:spPr>
      </p:pic>
      <p:pic>
        <p:nvPicPr>
          <p:cNvPr id="18" name="Drawing 17" descr="Picture looks like as man, external, building, Man&#10;&#10;">
            <a:extLst>
              <a:ext uri="{FF2B5EF4-FFF2-40B4-BE49-F238E27FC236}">
                <a16:creationId xmlns:a16="http://schemas.microsoft.com/office/drawing/2014/main" id="{C72D1544-1C27-4BD7-9D4A-FCBEFEAA02A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>
          <a:blip r:embed="rId4"/>
          <a:srcRect t="22126" b="22126"/>
          <a:stretch>
            <a:fillRect/>
          </a:stretch>
        </p:blipFill>
        <p:spPr>
          <a:xfrm>
            <a:off x="8067675" y="4090988"/>
            <a:ext cx="1744663" cy="1458912"/>
          </a:xfrm>
        </p:spPr>
      </p:pic>
      <p:sp>
        <p:nvSpPr>
          <p:cNvPr id="46" name="Hexagon 45">
            <a:extLst>
              <a:ext uri="{FF2B5EF4-FFF2-40B4-BE49-F238E27FC236}">
                <a16:creationId xmlns:a16="http://schemas.microsoft.com/office/drawing/2014/main" id="{57711962-C1B2-44A1-9635-A69325C64FAE}"/>
              </a:ext>
            </a:extLst>
          </p:cNvPr>
          <p:cNvSpPr/>
          <p:nvPr/>
        </p:nvSpPr>
        <p:spPr>
          <a:xfrm>
            <a:off x="4220402" y="2607058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3DB2B2D-CCA4-48FC-BF5A-4D388339C2D7}"/>
              </a:ext>
            </a:extLst>
          </p:cNvPr>
          <p:cNvSpPr/>
          <p:nvPr/>
        </p:nvSpPr>
        <p:spPr>
          <a:xfrm>
            <a:off x="4413740" y="2866680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58%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A58533-061D-4A2B-AD12-FF075EE9EFF7}"/>
              </a:ext>
            </a:extLst>
          </p:cNvPr>
          <p:cNvSpPr/>
          <p:nvPr/>
        </p:nvSpPr>
        <p:spPr>
          <a:xfrm>
            <a:off x="8264063" y="2866680"/>
            <a:ext cx="68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8%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4512DB87-0EBD-4CD8-97FB-6CCBF5F7D63E}"/>
              </a:ext>
            </a:extLst>
          </p:cNvPr>
          <p:cNvSpPr/>
          <p:nvPr/>
        </p:nvSpPr>
        <p:spPr>
          <a:xfrm>
            <a:off x="7933141" y="-829615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98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agon 12">
            <a:extLst>
              <a:ext uri="{FF2B5EF4-FFF2-40B4-BE49-F238E27FC236}">
                <a16:creationId xmlns:a16="http://schemas.microsoft.com/office/drawing/2014/main" id="{9BC95C8A-CC84-4154-ABFE-589334A540FF}"/>
              </a:ext>
            </a:extLst>
          </p:cNvPr>
          <p:cNvSpPr/>
          <p:nvPr/>
        </p:nvSpPr>
        <p:spPr>
          <a:xfrm>
            <a:off x="6057900" y="4457637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ding 15">
            <a:extLst>
              <a:ext uri="{FF2B5EF4-FFF2-40B4-BE49-F238E27FC236}">
                <a16:creationId xmlns:a16="http://schemas.microsoft.com/office/drawing/2014/main" id="{615BB808-AE3C-418F-B118-8C6E47199B2D}"/>
              </a:ext>
            </a:extLst>
          </p:cNvPr>
          <p:cNvSpPr txBox="1">
            <a:spLocks/>
          </p:cNvSpPr>
          <p:nvPr/>
        </p:nvSpPr>
        <p:spPr>
          <a:xfrm>
            <a:off x="628649" y="537934"/>
            <a:ext cx="7441293" cy="13780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>
                <a:solidFill>
                  <a:schemeClr val="accent3"/>
                </a:solidFill>
              </a:rPr>
              <a:t>presentation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E6F4549-8C23-4E9F-866D-6C0B82F122C3}"/>
              </a:ext>
            </a:extLst>
          </p:cNvPr>
          <p:cNvSpPr txBox="1">
            <a:spLocks/>
          </p:cNvSpPr>
          <p:nvPr/>
        </p:nvSpPr>
        <p:spPr>
          <a:xfrm>
            <a:off x="628649" y="3648875"/>
            <a:ext cx="3957319" cy="181230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1CB707F6-90AE-493F-93C6-2F2E37D6E93E}"/>
              </a:ext>
            </a:extLst>
          </p:cNvPr>
          <p:cNvSpPr txBox="1">
            <a:spLocks/>
          </p:cNvSpPr>
          <p:nvPr/>
        </p:nvSpPr>
        <p:spPr>
          <a:xfrm>
            <a:off x="628649" y="3289876"/>
            <a:ext cx="2762044" cy="36310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245923AC-2381-49FC-86DE-7DDDF0BCDD94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hape 2944">
            <a:extLst>
              <a:ext uri="{FF2B5EF4-FFF2-40B4-BE49-F238E27FC236}">
                <a16:creationId xmlns:a16="http://schemas.microsoft.com/office/drawing/2014/main" id="{82E6CBCA-4ABB-45B6-9D16-B0E0035D3679}"/>
              </a:ext>
            </a:extLst>
          </p:cNvPr>
          <p:cNvSpPr/>
          <p:nvPr/>
        </p:nvSpPr>
        <p:spPr>
          <a:xfrm>
            <a:off x="948232" y="2485753"/>
            <a:ext cx="314263" cy="31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algn="ctr"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9DACF388-442A-41EE-B332-E9A575DDCC2F}"/>
              </a:ext>
            </a:extLst>
          </p:cNvPr>
          <p:cNvSpPr/>
          <p:nvPr/>
        </p:nvSpPr>
        <p:spPr>
          <a:xfrm>
            <a:off x="10261600" y="49208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Drawing 5" descr="Picture looks like as clothes, interior, looks, wears&#10;&#10;">
            <a:extLst>
              <a:ext uri="{FF2B5EF4-FFF2-40B4-BE49-F238E27FC236}">
                <a16:creationId xmlns:a16="http://schemas.microsoft.com/office/drawing/2014/main" id="{D8A445A5-2488-4FFE-8CB7-5B35868B5E18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4273" r="14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59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698BE85C-F97C-413A-8A2C-7B5D24DBB3C1}"/>
              </a:ext>
            </a:extLst>
          </p:cNvPr>
          <p:cNvSpPr txBox="1"/>
          <p:nvPr/>
        </p:nvSpPr>
        <p:spPr>
          <a:xfrm>
            <a:off x="627164" y="409200"/>
            <a:ext cx="8215210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target market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8C3252-B379-47C8-81E0-13F2DAC5395D}"/>
              </a:ext>
            </a:extLst>
          </p:cNvPr>
          <p:cNvGrpSpPr/>
          <p:nvPr/>
        </p:nvGrpSpPr>
        <p:grpSpPr>
          <a:xfrm>
            <a:off x="7297653" y="2200980"/>
            <a:ext cx="3372942" cy="787524"/>
            <a:chOff x="7133446" y="2135197"/>
            <a:chExt cx="3372942" cy="787524"/>
          </a:xfrm>
        </p:grpSpPr>
        <p:sp>
          <p:nvSpPr>
            <p:cNvPr id="51" name="Rectangle 27">
              <a:extLst>
                <a:ext uri="{FF2B5EF4-FFF2-40B4-BE49-F238E27FC236}">
                  <a16:creationId xmlns:a16="http://schemas.microsoft.com/office/drawing/2014/main" id="{A348C437-7C79-4732-9FDB-1DF395726CBA}"/>
                </a:ext>
              </a:extLst>
            </p:cNvPr>
            <p:cNvSpPr/>
            <p:nvPr/>
          </p:nvSpPr>
          <p:spPr>
            <a:xfrm>
              <a:off x="7133446" y="2135197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Four</a:t>
              </a:r>
            </a:p>
          </p:txBody>
        </p:sp>
        <p:sp>
          <p:nvSpPr>
            <p:cNvPr id="52" name="Rectangle 28">
              <a:extLst>
                <a:ext uri="{FF2B5EF4-FFF2-40B4-BE49-F238E27FC236}">
                  <a16:creationId xmlns:a16="http://schemas.microsoft.com/office/drawing/2014/main" id="{5048C27C-4651-466A-A319-231157B351C6}"/>
                </a:ext>
              </a:extLst>
            </p:cNvPr>
            <p:cNvSpPr/>
            <p:nvPr/>
          </p:nvSpPr>
          <p:spPr>
            <a:xfrm>
              <a:off x="7133447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66874BD-44DB-43FC-9895-3877511DB7D4}"/>
              </a:ext>
            </a:extLst>
          </p:cNvPr>
          <p:cNvGrpSpPr/>
          <p:nvPr/>
        </p:nvGrpSpPr>
        <p:grpSpPr>
          <a:xfrm>
            <a:off x="7297653" y="3492750"/>
            <a:ext cx="3372942" cy="787525"/>
            <a:chOff x="7133446" y="3591913"/>
            <a:chExt cx="3372942" cy="787525"/>
          </a:xfrm>
        </p:grpSpPr>
        <p:sp>
          <p:nvSpPr>
            <p:cNvPr id="54" name="Rectangle 30">
              <a:extLst>
                <a:ext uri="{FF2B5EF4-FFF2-40B4-BE49-F238E27FC236}">
                  <a16:creationId xmlns:a16="http://schemas.microsoft.com/office/drawing/2014/main" id="{C11A94D1-34B5-4868-8081-6E9051FE1524}"/>
                </a:ext>
              </a:extLst>
            </p:cNvPr>
            <p:cNvSpPr/>
            <p:nvPr/>
          </p:nvSpPr>
          <p:spPr>
            <a:xfrm>
              <a:off x="7133446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Five</a:t>
              </a:r>
            </a:p>
          </p:txBody>
        </p:sp>
        <p:sp>
          <p:nvSpPr>
            <p:cNvPr id="55" name="Rectangle 31">
              <a:extLst>
                <a:ext uri="{FF2B5EF4-FFF2-40B4-BE49-F238E27FC236}">
                  <a16:creationId xmlns:a16="http://schemas.microsoft.com/office/drawing/2014/main" id="{36913504-B892-4FCC-B66A-24F915242629}"/>
                </a:ext>
              </a:extLst>
            </p:cNvPr>
            <p:cNvSpPr/>
            <p:nvPr/>
          </p:nvSpPr>
          <p:spPr>
            <a:xfrm>
              <a:off x="7133447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98F983E-6288-44EE-9F67-34D222C49181}"/>
              </a:ext>
            </a:extLst>
          </p:cNvPr>
          <p:cNvGrpSpPr/>
          <p:nvPr/>
        </p:nvGrpSpPr>
        <p:grpSpPr>
          <a:xfrm>
            <a:off x="7297653" y="4769056"/>
            <a:ext cx="3372942" cy="787523"/>
            <a:chOff x="7133446" y="5048630"/>
            <a:chExt cx="3372942" cy="787523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4DD95243-0622-4C31-857B-D2C0F5545253}"/>
                </a:ext>
              </a:extLst>
            </p:cNvPr>
            <p:cNvSpPr/>
            <p:nvPr/>
          </p:nvSpPr>
          <p:spPr>
            <a:xfrm>
              <a:off x="7133446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Six</a:t>
              </a:r>
            </a:p>
          </p:txBody>
        </p:sp>
        <p:sp>
          <p:nvSpPr>
            <p:cNvPr id="58" name="Rectangle 34">
              <a:extLst>
                <a:ext uri="{FF2B5EF4-FFF2-40B4-BE49-F238E27FC236}">
                  <a16:creationId xmlns:a16="http://schemas.microsoft.com/office/drawing/2014/main" id="{B86AB24E-6B4B-44DF-BBAA-BB26A71B543B}"/>
                </a:ext>
              </a:extLst>
            </p:cNvPr>
            <p:cNvSpPr/>
            <p:nvPr/>
          </p:nvSpPr>
          <p:spPr>
            <a:xfrm>
              <a:off x="7133447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5261395-53B9-4EA5-A3F4-FDC17FFAD84C}"/>
              </a:ext>
            </a:extLst>
          </p:cNvPr>
          <p:cNvGrpSpPr/>
          <p:nvPr/>
        </p:nvGrpSpPr>
        <p:grpSpPr>
          <a:xfrm>
            <a:off x="1880933" y="2200980"/>
            <a:ext cx="3372942" cy="787525"/>
            <a:chOff x="1792781" y="2135196"/>
            <a:chExt cx="3372942" cy="787525"/>
          </a:xfrm>
        </p:grpSpPr>
        <p:sp>
          <p:nvSpPr>
            <p:cNvPr id="86" name="Rectangle 18">
              <a:extLst>
                <a:ext uri="{FF2B5EF4-FFF2-40B4-BE49-F238E27FC236}">
                  <a16:creationId xmlns:a16="http://schemas.microsoft.com/office/drawing/2014/main" id="{077ECE39-5E43-4486-B4A1-FE7D3B8082F8}"/>
                </a:ext>
              </a:extLst>
            </p:cNvPr>
            <p:cNvSpPr/>
            <p:nvPr/>
          </p:nvSpPr>
          <p:spPr>
            <a:xfrm>
              <a:off x="1792781" y="2135196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One</a:t>
              </a:r>
            </a:p>
          </p:txBody>
        </p:sp>
        <p:sp>
          <p:nvSpPr>
            <p:cNvPr id="87" name="Rectangle 19">
              <a:extLst>
                <a:ext uri="{FF2B5EF4-FFF2-40B4-BE49-F238E27FC236}">
                  <a16:creationId xmlns:a16="http://schemas.microsoft.com/office/drawing/2014/main" id="{1F4D0C98-0AF2-4CE1-943C-6EB75B1F4FFB}"/>
                </a:ext>
              </a:extLst>
            </p:cNvPr>
            <p:cNvSpPr/>
            <p:nvPr/>
          </p:nvSpPr>
          <p:spPr>
            <a:xfrm>
              <a:off x="1792782" y="2463685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4E26065-B2C1-4542-8B3C-E85541EEA58F}"/>
              </a:ext>
            </a:extLst>
          </p:cNvPr>
          <p:cNvGrpSpPr/>
          <p:nvPr/>
        </p:nvGrpSpPr>
        <p:grpSpPr>
          <a:xfrm>
            <a:off x="1880934" y="3492750"/>
            <a:ext cx="3372941" cy="787525"/>
            <a:chOff x="1792782" y="3591913"/>
            <a:chExt cx="3372941" cy="787525"/>
          </a:xfrm>
        </p:grpSpPr>
        <p:sp>
          <p:nvSpPr>
            <p:cNvPr id="89" name="Rectangle 21">
              <a:extLst>
                <a:ext uri="{FF2B5EF4-FFF2-40B4-BE49-F238E27FC236}">
                  <a16:creationId xmlns:a16="http://schemas.microsoft.com/office/drawing/2014/main" id="{CC7AF24D-9B9F-4256-A39D-74FFAA75FC35}"/>
                </a:ext>
              </a:extLst>
            </p:cNvPr>
            <p:cNvSpPr/>
            <p:nvPr/>
          </p:nvSpPr>
          <p:spPr>
            <a:xfrm>
              <a:off x="1792782" y="3591913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Two</a:t>
              </a:r>
            </a:p>
          </p:txBody>
        </p:sp>
        <p:sp>
          <p:nvSpPr>
            <p:cNvPr id="90" name="Rectangle 22">
              <a:extLst>
                <a:ext uri="{FF2B5EF4-FFF2-40B4-BE49-F238E27FC236}">
                  <a16:creationId xmlns:a16="http://schemas.microsoft.com/office/drawing/2014/main" id="{EA2D67FB-54DC-4439-8BC2-31ECC41198D6}"/>
                </a:ext>
              </a:extLst>
            </p:cNvPr>
            <p:cNvSpPr/>
            <p:nvPr/>
          </p:nvSpPr>
          <p:spPr>
            <a:xfrm>
              <a:off x="1792782" y="3920402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96AEFB8-EFE4-45F4-A08E-F7F03916641B}"/>
              </a:ext>
            </a:extLst>
          </p:cNvPr>
          <p:cNvGrpSpPr/>
          <p:nvPr/>
        </p:nvGrpSpPr>
        <p:grpSpPr>
          <a:xfrm>
            <a:off x="1880934" y="4769056"/>
            <a:ext cx="3372941" cy="787523"/>
            <a:chOff x="1792782" y="5048630"/>
            <a:chExt cx="3372941" cy="787523"/>
          </a:xfrm>
        </p:grpSpPr>
        <p:sp>
          <p:nvSpPr>
            <p:cNvPr id="92" name="Rectangle 24">
              <a:extLst>
                <a:ext uri="{FF2B5EF4-FFF2-40B4-BE49-F238E27FC236}">
                  <a16:creationId xmlns:a16="http://schemas.microsoft.com/office/drawing/2014/main" id="{2BAE8D00-3D5E-4B5A-AFE5-5F8D33E20DD4}"/>
                </a:ext>
              </a:extLst>
            </p:cNvPr>
            <p:cNvSpPr/>
            <p:nvPr/>
          </p:nvSpPr>
          <p:spPr>
            <a:xfrm>
              <a:off x="1792782" y="5048630"/>
              <a:ext cx="184268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Title Three</a:t>
              </a: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1164C469-08C6-476F-B497-A3D7129E5BCE}"/>
                </a:ext>
              </a:extLst>
            </p:cNvPr>
            <p:cNvSpPr/>
            <p:nvPr/>
          </p:nvSpPr>
          <p:spPr>
            <a:xfrm>
              <a:off x="1792782" y="5377117"/>
              <a:ext cx="3372941" cy="4590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530"/>
                </a:lnSpc>
              </a:pPr>
              <a:r>
                <a:rPr lang="en-US" sz="1100" dirty="0">
                  <a:solidFill>
                    <a:srgbClr val="3b2f4e"/>
                  </a:solidFill>
                  <a:ea typeface="Roboto Light" panose="02000000000000000000" pitchFamily="2" charset="0"/>
                  <a:cs typeface="Lato Light" panose="020F0502020204030203" pitchFamily="34" charset="0"/>
                </a:rPr>
                <a:t>Refers to a good or service being offered by a company. Ideally, a product should.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A86F4-5879-4FE8-852B-3835FE0B6ACF}"/>
              </a:ext>
            </a:extLst>
          </p:cNvPr>
          <p:cNvGrpSpPr/>
          <p:nvPr/>
        </p:nvGrpSpPr>
        <p:grpSpPr>
          <a:xfrm>
            <a:off x="611704" y="2150454"/>
            <a:ext cx="1073083" cy="888577"/>
            <a:chOff x="611704" y="2123599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89B33CC8-E460-42B4-91DB-0478DA2CBD18}"/>
                </a:ext>
              </a:extLst>
            </p:cNvPr>
            <p:cNvSpPr/>
            <p:nvPr/>
          </p:nvSpPr>
          <p:spPr>
            <a:xfrm>
              <a:off x="611704" y="2123599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D8E26E-86D7-4BFF-AB11-9B8314480662}"/>
                </a:ext>
              </a:extLst>
            </p:cNvPr>
            <p:cNvSpPr/>
            <p:nvPr/>
          </p:nvSpPr>
          <p:spPr>
            <a:xfrm>
              <a:off x="899707" y="2396358"/>
              <a:ext cx="5180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$34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11ECFB-AE5D-467C-8FAD-D488C9129AFE}"/>
              </a:ext>
            </a:extLst>
          </p:cNvPr>
          <p:cNvGrpSpPr/>
          <p:nvPr/>
        </p:nvGrpSpPr>
        <p:grpSpPr>
          <a:xfrm>
            <a:off x="6096000" y="2150454"/>
            <a:ext cx="1073083" cy="888577"/>
            <a:chOff x="5559792" y="2125392"/>
            <a:chExt cx="1073083" cy="888577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555B81F9-8CF4-45C6-959A-2FB419762925}"/>
                </a:ext>
              </a:extLst>
            </p:cNvPr>
            <p:cNvSpPr/>
            <p:nvPr/>
          </p:nvSpPr>
          <p:spPr>
            <a:xfrm>
              <a:off x="5559792" y="212539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093F87-C01C-4864-8612-23215186BCEC}"/>
                </a:ext>
              </a:extLst>
            </p:cNvPr>
            <p:cNvSpPr/>
            <p:nvPr/>
          </p:nvSpPr>
          <p:spPr>
            <a:xfrm>
              <a:off x="5846193" y="2415792"/>
              <a:ext cx="5212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$70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A8C14D-B273-4F26-9181-662DBE161B43}"/>
              </a:ext>
            </a:extLst>
          </p:cNvPr>
          <p:cNvGrpSpPr/>
          <p:nvPr/>
        </p:nvGrpSpPr>
        <p:grpSpPr>
          <a:xfrm>
            <a:off x="611704" y="3442224"/>
            <a:ext cx="1073083" cy="888577"/>
            <a:chOff x="611704" y="3401536"/>
            <a:chExt cx="1073083" cy="888577"/>
          </a:xfrm>
        </p:grpSpPr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3DDA3899-C2C0-4E46-92B2-3378D59CBF46}"/>
                </a:ext>
              </a:extLst>
            </p:cNvPr>
            <p:cNvSpPr/>
            <p:nvPr/>
          </p:nvSpPr>
          <p:spPr>
            <a:xfrm>
              <a:off x="611704" y="34015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4A1C0FE-576D-423D-A122-F244FC6E8C7E}"/>
                </a:ext>
              </a:extLst>
            </p:cNvPr>
            <p:cNvSpPr/>
            <p:nvPr/>
          </p:nvSpPr>
          <p:spPr>
            <a:xfrm>
              <a:off x="948177" y="3681772"/>
              <a:ext cx="3994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$5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374C88C-B478-4ED0-BF53-1CABA87DB1D7}"/>
              </a:ext>
            </a:extLst>
          </p:cNvPr>
          <p:cNvGrpSpPr/>
          <p:nvPr/>
        </p:nvGrpSpPr>
        <p:grpSpPr>
          <a:xfrm>
            <a:off x="6096000" y="3442224"/>
            <a:ext cx="1073083" cy="888577"/>
            <a:chOff x="5559792" y="3417162"/>
            <a:chExt cx="1073083" cy="888577"/>
          </a:xfrm>
        </p:grpSpPr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C206D05-624E-47B4-90B2-D31ECE063BDF}"/>
                </a:ext>
              </a:extLst>
            </p:cNvPr>
            <p:cNvSpPr/>
            <p:nvPr/>
          </p:nvSpPr>
          <p:spPr>
            <a:xfrm>
              <a:off x="5559792" y="3417162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D616FB-9520-4D46-A9D7-B1C7F7E56FFD}"/>
                </a:ext>
              </a:extLst>
            </p:cNvPr>
            <p:cNvSpPr/>
            <p:nvPr/>
          </p:nvSpPr>
          <p:spPr>
            <a:xfrm>
              <a:off x="5774438" y="3707562"/>
              <a:ext cx="64312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$450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EA196C3-C575-4511-BC1C-675490348885}"/>
              </a:ext>
            </a:extLst>
          </p:cNvPr>
          <p:cNvGrpSpPr/>
          <p:nvPr/>
        </p:nvGrpSpPr>
        <p:grpSpPr>
          <a:xfrm>
            <a:off x="611704" y="4718529"/>
            <a:ext cx="1073083" cy="888577"/>
            <a:chOff x="611704" y="4648543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9C9E46DE-83FC-46FA-8273-523CAF5952A4}"/>
                </a:ext>
              </a:extLst>
            </p:cNvPr>
            <p:cNvSpPr/>
            <p:nvPr/>
          </p:nvSpPr>
          <p:spPr>
            <a:xfrm>
              <a:off x="611704" y="4648543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09FF408-9BE2-4FB0-87C5-879B75D9D894}"/>
                </a:ext>
              </a:extLst>
            </p:cNvPr>
            <p:cNvSpPr/>
            <p:nvPr/>
          </p:nvSpPr>
          <p:spPr>
            <a:xfrm>
              <a:off x="842379" y="4943528"/>
              <a:ext cx="61106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$120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953094-C127-49CE-88B0-36E5A2C5D1CC}"/>
              </a:ext>
            </a:extLst>
          </p:cNvPr>
          <p:cNvGrpSpPr/>
          <p:nvPr/>
        </p:nvGrpSpPr>
        <p:grpSpPr>
          <a:xfrm>
            <a:off x="6096000" y="4718529"/>
            <a:ext cx="1073083" cy="888577"/>
            <a:chOff x="5559792" y="4735075"/>
            <a:chExt cx="1073083" cy="888577"/>
          </a:xfrm>
        </p:grpSpPr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A5A3CEDB-C1C1-45E2-BBEA-3973B873ACDC}"/>
                </a:ext>
              </a:extLst>
            </p:cNvPr>
            <p:cNvSpPr/>
            <p:nvPr/>
          </p:nvSpPr>
          <p:spPr>
            <a:xfrm>
              <a:off x="5559792" y="4735075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F9D1099-BBD9-4598-8905-B0E23BEACA23}"/>
                </a:ext>
              </a:extLst>
            </p:cNvPr>
            <p:cNvSpPr/>
            <p:nvPr/>
          </p:nvSpPr>
          <p:spPr>
            <a:xfrm>
              <a:off x="5895465" y="4943528"/>
              <a:ext cx="4010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Lato" panose="020F0502020204030203" pitchFamily="34" charset="0"/>
                </a:rPr>
                <a:t>$2</a:t>
              </a:r>
            </a:p>
          </p:txBody>
        </p:sp>
      </p:grpSp>
      <p:sp>
        <p:nvSpPr>
          <p:cNvPr id="60" name="Hexagon 59">
            <a:extLst>
              <a:ext uri="{FF2B5EF4-FFF2-40B4-BE49-F238E27FC236}">
                <a16:creationId xmlns:a16="http://schemas.microsoft.com/office/drawing/2014/main" id="{B8B74C06-2140-4AE6-839E-5086E5E01021}"/>
              </a:ext>
            </a:extLst>
          </p:cNvPr>
          <p:cNvSpPr/>
          <p:nvPr/>
        </p:nvSpPr>
        <p:spPr>
          <a:xfrm>
            <a:off x="11205460" y="1942071"/>
            <a:ext cx="1973080" cy="163382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18BE5570-F60A-4C1F-BDDD-E0A411143CFA}"/>
              </a:ext>
            </a:extLst>
          </p:cNvPr>
          <p:cNvSpPr/>
          <p:nvPr/>
        </p:nvSpPr>
        <p:spPr>
          <a:xfrm>
            <a:off x="8842374" y="64125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exagon 76">
            <a:extLst>
              <a:ext uri="{FF2B5EF4-FFF2-40B4-BE49-F238E27FC236}">
                <a16:creationId xmlns:a16="http://schemas.microsoft.com/office/drawing/2014/main" id="{E1E90984-3C4C-40A3-910F-8BC13EB1BB12}"/>
              </a:ext>
            </a:extLst>
          </p:cNvPr>
          <p:cNvSpPr/>
          <p:nvPr/>
        </p:nvSpPr>
        <p:spPr>
          <a:xfrm>
            <a:off x="9181305" y="6159028"/>
            <a:ext cx="470695" cy="38976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939B36-4DA8-4BE4-A34E-6B6F9855949D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FD2C8-F3CA-4AF6-B1D4-C868A38EE256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88" name="Subtitle 2">
            <a:extLst>
              <a:ext uri="{FF2B5EF4-FFF2-40B4-BE49-F238E27FC236}">
                <a16:creationId xmlns:a16="http://schemas.microsoft.com/office/drawing/2014/main" id="{DEE17E9D-BBB8-4DD4-AD0C-D6EF97C2D048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89" name="Rectangle 17">
            <a:extLst>
              <a:ext uri="{FF2B5EF4-FFF2-40B4-BE49-F238E27FC236}">
                <a16:creationId xmlns:a16="http://schemas.microsoft.com/office/drawing/2014/main" id="{C8130689-0F2D-442A-AF30-D8CE0B7BE055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90" name="Subtitle 2">
            <a:extLst>
              <a:ext uri="{FF2B5EF4-FFF2-40B4-BE49-F238E27FC236}">
                <a16:creationId xmlns:a16="http://schemas.microsoft.com/office/drawing/2014/main" id="{3D5EA484-AF2F-444C-B254-00260E364F6D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91" name="Rectangle 23">
            <a:extLst>
              <a:ext uri="{FF2B5EF4-FFF2-40B4-BE49-F238E27FC236}">
                <a16:creationId xmlns:a16="http://schemas.microsoft.com/office/drawing/2014/main" id="{A8F5EB38-8C52-4E43-87D4-9799FABFC43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5" name="Drawing 4">
            <a:extLst>
              <a:ext uri="{FF2B5EF4-FFF2-40B4-BE49-F238E27FC236}">
                <a16:creationId xmlns:a16="http://schemas.microsoft.com/office/drawing/2014/main" id="{8C19B07B-ABAA-40CB-8082-A963C3061D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CD0FDAFA-2553-4D57-BEB9-28DA6DD3A992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07C24DA4-FACF-4183-9692-7BA8D47EDAD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2D05527C-BF6A-44E0-96EA-F10BC7851894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2852">
            <a:extLst>
              <a:ext uri="{FF2B5EF4-FFF2-40B4-BE49-F238E27FC236}">
                <a16:creationId xmlns:a16="http://schemas.microsoft.com/office/drawing/2014/main" id="{99DCED23-D2E4-4158-89C4-E4CF32FF215E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F39DD53-20BA-4E76-BE85-F4A9EEA06EBE}"/>
              </a:ext>
            </a:extLst>
          </p:cNvPr>
          <p:cNvSpPr/>
          <p:nvPr/>
        </p:nvSpPr>
        <p:spPr>
          <a:xfrm>
            <a:off x="7066914" y="562256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8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rawing 26">
            <a:extLst>
              <a:ext uri="{FF2B5EF4-FFF2-40B4-BE49-F238E27FC236}">
                <a16:creationId xmlns:a16="http://schemas.microsoft.com/office/drawing/2014/main" id="{721CD234-63A0-46B7-8954-999D7B1886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8F01A-6CDC-483A-A5E0-915978EC6C64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22EB498-C965-40C8-966D-E8A299B31595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EFCFE93-7A71-4B15-9E96-6E6D896F2E9B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772B090-CD09-4407-A449-7FAF4EFF196B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ABC37A3-3312-4EF5-B291-D5E55476CE34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C8FEA9D1-701C-4B47-81ED-271E68B85E4A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60A56F70-217D-41E6-93E0-7AB734415ED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7FEC1B3B-A414-4EF7-A15A-BBCCAE4E55A2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661ECD3D-EC51-486A-AD3A-82B8DA61500D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3E980227-0DA3-44AD-9584-E324F391C846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4E6A093-1CF4-40E0-AE70-1AB978F59BBC}"/>
              </a:ext>
            </a:extLst>
          </p:cNvPr>
          <p:cNvSpPr/>
          <p:nvPr/>
        </p:nvSpPr>
        <p:spPr>
          <a:xfrm>
            <a:off x="5822314" y="556228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0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rawing 24">
            <a:extLst>
              <a:ext uri="{FF2B5EF4-FFF2-40B4-BE49-F238E27FC236}">
                <a16:creationId xmlns:a16="http://schemas.microsoft.com/office/drawing/2014/main" id="{FA7C1ADB-374D-4AE4-B9F2-44ABD72435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C1FE8C-F3A3-4804-8C9A-6BD4E381EC3C}"/>
              </a:ext>
            </a:extLst>
          </p:cNvPr>
          <p:cNvSpPr txBox="1"/>
          <p:nvPr/>
        </p:nvSpPr>
        <p:spPr>
          <a:xfrm>
            <a:off x="531915" y="448522"/>
            <a:ext cx="7021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</a:t>
            </a:r>
          </a:p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here phone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sample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262A307-1C4D-4D0A-8670-CB5B490A0CC4}"/>
              </a:ext>
            </a:extLst>
          </p:cNvPr>
          <p:cNvSpPr txBox="1">
            <a:spLocks/>
          </p:cNvSpPr>
          <p:nvPr/>
        </p:nvSpPr>
        <p:spPr>
          <a:xfrm>
            <a:off x="531914" y="2062979"/>
            <a:ext cx="5472433" cy="1009234"/>
          </a:xfrm>
          <a:prstGeom prst="rect">
            <a:avLst/>
          </a:prstGeom>
        </p:spPr>
        <p:txBody>
          <a:bodyPr vert="horz" wrap="square" lIns="81516" tIns="40759" rIns="81516" bIns="4075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Refers to a good or service being offered by a company. Ideally, a product should meet a certain consumer demand, or it should be so compelling that consumers believe.</a:t>
            </a:r>
            <a:endParaRPr lang="en-US" sz="1400" dirty="0">
              <a:solidFill>
                <a:schemeClr val="tx1"/>
              </a:solidFill>
              <a:latin typeface="+mn-lt"/>
              <a:ea typeface="Roboto Light" panose="02000000000000000000" pitchFamily="2" charset="0"/>
              <a:cs typeface="Lato Light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FFA5F69-D8FB-44B0-A195-6C27C9B691FF}"/>
              </a:ext>
            </a:extLst>
          </p:cNvPr>
          <p:cNvSpPr txBox="1">
            <a:spLocks/>
          </p:cNvSpPr>
          <p:nvPr/>
        </p:nvSpPr>
        <p:spPr>
          <a:xfrm>
            <a:off x="606923" y="4638059"/>
            <a:ext cx="2304351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 being offered by a company. But they also must take.</a:t>
            </a:r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4B77E51-B3DC-49F2-9233-40353D540F17}"/>
              </a:ext>
            </a:extLst>
          </p:cNvPr>
          <p:cNvSpPr/>
          <p:nvPr/>
        </p:nvSpPr>
        <p:spPr>
          <a:xfrm>
            <a:off x="606923" y="4308271"/>
            <a:ext cx="18805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1A8D2DC-824A-42B2-8114-EC373FAA3033}"/>
              </a:ext>
            </a:extLst>
          </p:cNvPr>
          <p:cNvSpPr txBox="1">
            <a:spLocks/>
          </p:cNvSpPr>
          <p:nvPr/>
        </p:nvSpPr>
        <p:spPr>
          <a:xfrm>
            <a:off x="3617996" y="4638060"/>
            <a:ext cx="2333219" cy="594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Poppins Light" pitchFamily="2" charset="77"/>
              </a:rPr>
              <a:t>Refers to a good or service being offered by a company. </a:t>
            </a:r>
            <a:r>
              <a:rPr lang="en-US" sz="1100" dirty="0">
                <a:solidFill>
                  <a:srgbClr val="3b2f4e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rPr>
              <a:t>But they also must take.</a:t>
            </a:r>
            <a:endParaRPr lang="en-US" sz="1100" dirty="0">
              <a:solidFill>
                <a:srgbClr val="3b2f4e"/>
              </a:solidFill>
              <a:latin typeface="+mn-lt"/>
              <a:ea typeface="Roboto Light" panose="02000000000000000000" pitchFamily="2" charset="0"/>
              <a:cs typeface="Poppins Light" pitchFamily="2" charset="77"/>
            </a:endParaRPr>
          </a:p>
        </p:txBody>
      </p:sp>
      <p:sp>
        <p:nvSpPr>
          <p:cNvPr id="16" name="Rectangle 23">
            <a:extLst>
              <a:ext uri="{FF2B5EF4-FFF2-40B4-BE49-F238E27FC236}">
                <a16:creationId xmlns:a16="http://schemas.microsoft.com/office/drawing/2014/main" id="{35B06BC5-5EA6-490F-B9B8-791B4403C153}"/>
              </a:ext>
            </a:extLst>
          </p:cNvPr>
          <p:cNvSpPr/>
          <p:nvPr/>
        </p:nvSpPr>
        <p:spPr>
          <a:xfrm>
            <a:off x="3617996" y="4308271"/>
            <a:ext cx="194350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8AA252CD-9622-4E2B-8195-EA53F8F8169E}"/>
              </a:ext>
            </a:extLst>
          </p:cNvPr>
          <p:cNvSpPr/>
          <p:nvPr/>
        </p:nvSpPr>
        <p:spPr>
          <a:xfrm>
            <a:off x="606923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hape 2944">
            <a:extLst>
              <a:ext uri="{FF2B5EF4-FFF2-40B4-BE49-F238E27FC236}">
                <a16:creationId xmlns:a16="http://schemas.microsoft.com/office/drawing/2014/main" id="{83462AD6-1486-4BA9-AFF3-DE457F647927}"/>
              </a:ext>
            </a:extLst>
          </p:cNvPr>
          <p:cNvSpPr/>
          <p:nvPr/>
        </p:nvSpPr>
        <p:spPr>
          <a:xfrm>
            <a:off x="918017" y="3660123"/>
            <a:ext cx="275840" cy="2758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7C07F0A0-6444-4DF7-B2CA-FC5EFF921601}"/>
              </a:ext>
            </a:extLst>
          </p:cNvPr>
          <p:cNvSpPr/>
          <p:nvPr/>
        </p:nvSpPr>
        <p:spPr>
          <a:xfrm>
            <a:off x="3618918" y="3425685"/>
            <a:ext cx="898028" cy="74471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852">
            <a:extLst>
              <a:ext uri="{FF2B5EF4-FFF2-40B4-BE49-F238E27FC236}">
                <a16:creationId xmlns:a16="http://schemas.microsoft.com/office/drawing/2014/main" id="{D78407AB-1821-44C3-A3C9-599F3A6FC0D3}"/>
              </a:ext>
            </a:extLst>
          </p:cNvPr>
          <p:cNvSpPr/>
          <p:nvPr/>
        </p:nvSpPr>
        <p:spPr>
          <a:xfrm>
            <a:off x="3942550" y="3660122"/>
            <a:ext cx="250764" cy="275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solidFill>
                <a:srgbClr val="fcfcfc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E6C06F8D-1513-4E3B-9EBC-D3A8AC897A04}"/>
              </a:ext>
            </a:extLst>
          </p:cNvPr>
          <p:cNvSpPr/>
          <p:nvPr/>
        </p:nvSpPr>
        <p:spPr>
          <a:xfrm>
            <a:off x="6811962" y="967580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05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52854D75-FB7E-4BE5-BF2D-89BCDA713956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BCF6CE-52CC-4D79-9856-573FC55C8BD7}"/>
              </a:ext>
            </a:extLst>
          </p:cNvPr>
          <p:cNvSpPr txBox="1"/>
          <p:nvPr/>
        </p:nvSpPr>
        <p:spPr>
          <a:xfrm>
            <a:off x="2918100" y="2804009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73C835F8-41DA-4282-930E-CB23EFEAB321}"/>
              </a:ext>
            </a:extLst>
          </p:cNvPr>
          <p:cNvSpPr/>
          <p:nvPr/>
        </p:nvSpPr>
        <p:spPr>
          <a:xfrm>
            <a:off x="773179" y="2800346"/>
            <a:ext cx="273427" cy="230834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A7A49-3BA5-4539-A011-89CC9D85EAFB}"/>
              </a:ext>
            </a:extLst>
          </p:cNvPr>
          <p:cNvSpPr txBox="1"/>
          <p:nvPr/>
        </p:nvSpPr>
        <p:spPr>
          <a:xfrm>
            <a:off x="1175322" y="2819398"/>
            <a:ext cx="19696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Rival Company</a:t>
            </a:r>
          </a:p>
        </p:txBody>
      </p:sp>
      <p:sp>
        <p:nvSpPr>
          <p:cNvPr id="30" name="7 CuadroTexto">
            <a:extLst>
              <a:ext uri="{FF2B5EF4-FFF2-40B4-BE49-F238E27FC236}">
                <a16:creationId xmlns:a16="http://schemas.microsoft.com/office/drawing/2014/main" id="{A00B38E7-F31D-47A5-9236-5A2E4E1B632B}"/>
              </a:ext>
            </a:extLst>
          </p:cNvPr>
          <p:cNvSpPr txBox="1"/>
          <p:nvPr/>
        </p:nvSpPr>
        <p:spPr>
          <a:xfrm>
            <a:off x="773178" y="3198468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EEA28E-584F-466E-B97D-F84175C07FBC}"/>
              </a:ext>
            </a:extLst>
          </p:cNvPr>
          <p:cNvSpPr txBox="1"/>
          <p:nvPr/>
        </p:nvSpPr>
        <p:spPr>
          <a:xfrm>
            <a:off x="2918100" y="4206927"/>
            <a:ext cx="14630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+ $</a:t>
            </a:r>
            <a:r>
              <a:rPr lang="en-US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425</a:t>
            </a:r>
            <a:r>
              <a:rPr lang="id-ID" sz="18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.000</a:t>
            </a:r>
            <a:endParaRPr lang="en-US" sz="1800" b="1" dirty="0">
              <a:latin typeface="+mj-lt"/>
              <a:ea typeface="PT Sans" panose="020B0503020203020204" pitchFamily="34" charset="0"/>
              <a:cs typeface="Lato" panose="020F0502020204030203" pitchFamily="34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032EB3A8-DD51-4FE4-8FF2-7EB7D856A16A}"/>
              </a:ext>
            </a:extLst>
          </p:cNvPr>
          <p:cNvSpPr/>
          <p:nvPr/>
        </p:nvSpPr>
        <p:spPr>
          <a:xfrm>
            <a:off x="773179" y="4222316"/>
            <a:ext cx="273427" cy="230834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9F4E69-F932-4D46-AD59-1AC0C2CA8716}"/>
              </a:ext>
            </a:extLst>
          </p:cNvPr>
          <p:cNvSpPr txBox="1"/>
          <p:nvPr/>
        </p:nvSpPr>
        <p:spPr>
          <a:xfrm>
            <a:off x="1175322" y="4222316"/>
            <a:ext cx="160958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+mj-lt"/>
                <a:ea typeface="PT Sans" panose="020B0503020203020204" pitchFamily="34" charset="0"/>
                <a:cs typeface="Lato" panose="020F0502020204030203" pitchFamily="34" charset="0"/>
              </a:rPr>
              <a:t>Our Company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A40DE3B5-FEF3-4BEC-957D-17C7DC3C332D}"/>
              </a:ext>
            </a:extLst>
          </p:cNvPr>
          <p:cNvSpPr txBox="1"/>
          <p:nvPr/>
        </p:nvSpPr>
        <p:spPr>
          <a:xfrm>
            <a:off x="773178" y="4601386"/>
            <a:ext cx="3175403" cy="4368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000" dirty="0"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ea typeface="PT Sans" panose="020B0503020203020204" pitchFamily="34" charset="0"/>
              </a:rPr>
              <a:t>uniquely matrix sound to provide a robust.</a:t>
            </a:r>
            <a:endParaRPr lang="en-US" altLang="en-US" sz="1000" dirty="0">
              <a:ea typeface="PT Sans" panose="020B0503020203020204" pitchFamily="34" charset="0"/>
            </a:endParaRPr>
          </a:p>
        </p:txBody>
      </p:sp>
      <p:graphicFrame>
        <p:nvGraphicFramePr>
          <p:cNvPr id="35" name="Chart 11">
            <a:extLst>
              <a:ext uri="{FF2B5EF4-FFF2-40B4-BE49-F238E27FC236}">
                <a16:creationId xmlns:a16="http://schemas.microsoft.com/office/drawing/2014/main" id="{9E0AEBE4-700C-436A-B0CA-15B0ECE6C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027288"/>
              </p:ext>
            </p:extLst>
          </p:nvPr>
        </p:nvGraphicFramePr>
        <p:xfrm>
          <a:off x="5283200" y="2804009"/>
          <a:ext cx="5500622" cy="2329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Drawing 5" descr="Picture looks like as interior, device, table, room&#10;&#10;">
            <a:extLst>
              <a:ext uri="{FF2B5EF4-FFF2-40B4-BE49-F238E27FC236}">
                <a16:creationId xmlns:a16="http://schemas.microsoft.com/office/drawing/2014/main" id="{ED66B041-5518-4EC9-8958-0FF42C12C644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6054" r="16054"/>
          <a:stretch>
            <a:fillRect/>
          </a:stretch>
        </p:blipFill>
        <p:spPr/>
      </p:pic>
      <p:pic>
        <p:nvPicPr>
          <p:cNvPr id="8" name="Drawing 7" descr="Picture looks like as man, computer, table, sits&#10;&#10;">
            <a:extLst>
              <a:ext uri="{FF2B5EF4-FFF2-40B4-BE49-F238E27FC236}">
                <a16:creationId xmlns:a16="http://schemas.microsoft.com/office/drawing/2014/main" id="{8B3615F8-84A6-4701-BE64-E0310E68F2A1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l="9700" r="9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499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76E9F2-376F-4BA8-BB56-CFD9AD0F876E}"/>
              </a:ext>
            </a:extLst>
          </p:cNvPr>
          <p:cNvSpPr txBox="1"/>
          <p:nvPr/>
        </p:nvSpPr>
        <p:spPr>
          <a:xfrm>
            <a:off x="598589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3" name="7 CuadroTexto">
            <a:extLst>
              <a:ext uri="{FF2B5EF4-FFF2-40B4-BE49-F238E27FC236}">
                <a16:creationId xmlns:a16="http://schemas.microsoft.com/office/drawing/2014/main" id="{5F3E9A0C-00CF-4652-AFAF-711966D6CD2B}"/>
              </a:ext>
            </a:extLst>
          </p:cNvPr>
          <p:cNvSpPr txBox="1"/>
          <p:nvPr/>
        </p:nvSpPr>
        <p:spPr>
          <a:xfrm>
            <a:off x="598590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4B04C2-4BA1-4111-91B2-0CA13827239E}"/>
              </a:ext>
            </a:extLst>
          </p:cNvPr>
          <p:cNvGrpSpPr/>
          <p:nvPr/>
        </p:nvGrpSpPr>
        <p:grpSpPr>
          <a:xfrm>
            <a:off x="598590" y="2286562"/>
            <a:ext cx="1333586" cy="1333584"/>
            <a:chOff x="1185863" y="1902749"/>
            <a:chExt cx="1947687" cy="1947687"/>
          </a:xfrm>
          <a:effectLst/>
        </p:grpSpPr>
        <p:graphicFrame>
          <p:nvGraphicFramePr>
            <p:cNvPr id="6" name="Chart 7">
              <a:extLst>
                <a:ext uri="{FF2B5EF4-FFF2-40B4-BE49-F238E27FC236}">
                  <a16:creationId xmlns:a16="http://schemas.microsoft.com/office/drawing/2014/main" id="{347FC0B2-DC74-4684-9A08-5039F23F66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838128"/>
                </p:ext>
              </p:extLst>
            </p:nvPr>
          </p:nvGraphicFramePr>
          <p:xfrm>
            <a:off x="1185863" y="1902749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Oval 8">
              <a:extLst>
                <a:ext uri="{FF2B5EF4-FFF2-40B4-BE49-F238E27FC236}">
                  <a16:creationId xmlns:a16="http://schemas.microsoft.com/office/drawing/2014/main" id="{00A47392-884A-4DAF-BAE5-BE1DE386C9E6}"/>
                </a:ext>
              </a:extLst>
            </p:cNvPr>
            <p:cNvSpPr/>
            <p:nvPr/>
          </p:nvSpPr>
          <p:spPr>
            <a:xfrm>
              <a:off x="1562545" y="2275101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D1666F-7E41-4637-B02F-FC3E61AFA4EB}"/>
                </a:ext>
              </a:extLst>
            </p:cNvPr>
            <p:cNvSpPr txBox="1"/>
            <p:nvPr/>
          </p:nvSpPr>
          <p:spPr>
            <a:xfrm>
              <a:off x="1722705" y="2678537"/>
              <a:ext cx="874003" cy="4495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40%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13A4BC6-B640-41E7-A86D-353A118EAB63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 diagram section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A930093-F6B6-4E4E-802E-081E6A70C84B}"/>
              </a:ext>
            </a:extLst>
          </p:cNvPr>
          <p:cNvGrpSpPr/>
          <p:nvPr/>
        </p:nvGrpSpPr>
        <p:grpSpPr>
          <a:xfrm>
            <a:off x="4445187" y="2286562"/>
            <a:ext cx="1333586" cy="1333584"/>
            <a:chOff x="3970316" y="2133977"/>
            <a:chExt cx="1947687" cy="1947687"/>
          </a:xfrm>
        </p:grpSpPr>
        <p:graphicFrame>
          <p:nvGraphicFramePr>
            <p:cNvPr id="42" name="Chart 10">
              <a:extLst>
                <a:ext uri="{FF2B5EF4-FFF2-40B4-BE49-F238E27FC236}">
                  <a16:creationId xmlns:a16="http://schemas.microsoft.com/office/drawing/2014/main" id="{A466AE74-7E89-456F-8CEF-4EB9A85587D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7619072"/>
                </p:ext>
              </p:extLst>
            </p:nvPr>
          </p:nvGraphicFramePr>
          <p:xfrm>
            <a:off x="3970316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3" name="Oval 11">
              <a:extLst>
                <a:ext uri="{FF2B5EF4-FFF2-40B4-BE49-F238E27FC236}">
                  <a16:creationId xmlns:a16="http://schemas.microsoft.com/office/drawing/2014/main" id="{D72E2964-CD29-4B81-91B4-644E89DE2284}"/>
                </a:ext>
              </a:extLst>
            </p:cNvPr>
            <p:cNvSpPr/>
            <p:nvPr/>
          </p:nvSpPr>
          <p:spPr>
            <a:xfrm>
              <a:off x="4346999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30AC651-4505-409C-8076-A7FAC2368F8D}"/>
                </a:ext>
              </a:extLst>
            </p:cNvPr>
            <p:cNvSpPr txBox="1"/>
            <p:nvPr/>
          </p:nvSpPr>
          <p:spPr>
            <a:xfrm>
              <a:off x="4684796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4090D1-9650-4874-BB08-A4FCDE143B7A}"/>
              </a:ext>
            </a:extLst>
          </p:cNvPr>
          <p:cNvGrpSpPr/>
          <p:nvPr/>
        </p:nvGrpSpPr>
        <p:grpSpPr>
          <a:xfrm>
            <a:off x="8391524" y="2286562"/>
            <a:ext cx="1333586" cy="1333584"/>
            <a:chOff x="7250573" y="2133977"/>
            <a:chExt cx="1947687" cy="1947687"/>
          </a:xfrm>
        </p:grpSpPr>
        <p:graphicFrame>
          <p:nvGraphicFramePr>
            <p:cNvPr id="46" name="Chart 13">
              <a:extLst>
                <a:ext uri="{FF2B5EF4-FFF2-40B4-BE49-F238E27FC236}">
                  <a16:creationId xmlns:a16="http://schemas.microsoft.com/office/drawing/2014/main" id="{708EC1CE-CF2D-49B3-A670-8D1CEB5EA0F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392479"/>
                </p:ext>
              </p:extLst>
            </p:nvPr>
          </p:nvGraphicFramePr>
          <p:xfrm>
            <a:off x="7250573" y="2133977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D8FBF99D-E461-404E-AD62-D98AF3A5CB3E}"/>
                </a:ext>
              </a:extLst>
            </p:cNvPr>
            <p:cNvSpPr/>
            <p:nvPr/>
          </p:nvSpPr>
          <p:spPr>
            <a:xfrm>
              <a:off x="7627255" y="2506329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  <a:ea typeface="PT Sans" panose="020B0503020203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C67D65-1702-4C62-9C03-CB73E3A2C75E}"/>
                </a:ext>
              </a:extLst>
            </p:cNvPr>
            <p:cNvSpPr txBox="1"/>
            <p:nvPr/>
          </p:nvSpPr>
          <p:spPr>
            <a:xfrm>
              <a:off x="7965052" y="2953570"/>
              <a:ext cx="5273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chemeClr val="accent4"/>
                  </a:solidFill>
                  <a:latin typeface="+mj-lt"/>
                  <a:ea typeface="PT Sans" panose="020B0503020203020204" pitchFamily="34" charset="0"/>
                  <a:cs typeface="Helmet" pitchFamily="50" charset="-128"/>
                </a:rPr>
                <a:t>30%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A355852-51A9-4333-9665-7D74EF4769B6}"/>
              </a:ext>
            </a:extLst>
          </p:cNvPr>
          <p:cNvSpPr txBox="1"/>
          <p:nvPr/>
        </p:nvSpPr>
        <p:spPr>
          <a:xfrm>
            <a:off x="4445186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59" name="7 CuadroTexto">
            <a:extLst>
              <a:ext uri="{FF2B5EF4-FFF2-40B4-BE49-F238E27FC236}">
                <a16:creationId xmlns:a16="http://schemas.microsoft.com/office/drawing/2014/main" id="{102D4924-F118-4C78-86BB-90339DF753AC}"/>
              </a:ext>
            </a:extLst>
          </p:cNvPr>
          <p:cNvSpPr txBox="1"/>
          <p:nvPr/>
        </p:nvSpPr>
        <p:spPr>
          <a:xfrm>
            <a:off x="4445187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70C2F8-6B10-43FC-8F7A-7CDA483D7982}"/>
              </a:ext>
            </a:extLst>
          </p:cNvPr>
          <p:cNvSpPr txBox="1"/>
          <p:nvPr/>
        </p:nvSpPr>
        <p:spPr>
          <a:xfrm>
            <a:off x="8391524" y="3875096"/>
            <a:ext cx="243952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YOUR GREAT</a:t>
            </a:r>
          </a:p>
          <a:p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charset="0"/>
              </a:rPr>
              <a:t>TITLE GOES HERE</a:t>
            </a:r>
          </a:p>
        </p:txBody>
      </p:sp>
      <p:sp>
        <p:nvSpPr>
          <p:cNvPr id="61" name="7 CuadroTexto">
            <a:extLst>
              <a:ext uri="{FF2B5EF4-FFF2-40B4-BE49-F238E27FC236}">
                <a16:creationId xmlns:a16="http://schemas.microsoft.com/office/drawing/2014/main" id="{456AE1A5-F689-4800-940E-53CDFCEF1A5E}"/>
              </a:ext>
            </a:extLst>
          </p:cNvPr>
          <p:cNvSpPr txBox="1"/>
          <p:nvPr/>
        </p:nvSpPr>
        <p:spPr>
          <a:xfrm>
            <a:off x="8391525" y="4569646"/>
            <a:ext cx="2827697" cy="69519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to" charset="0"/>
              </a:rPr>
              <a:t>Make a type specimen book unknown printer took a galley of type and scrambled it to make a type.</a:t>
            </a:r>
          </a:p>
        </p:txBody>
      </p:sp>
    </p:spTree>
    <p:extLst>
      <p:ext uri="{BB962C8B-B14F-4D97-AF65-F5344CB8AC3E}">
        <p14:creationId xmlns:p14="http://schemas.microsoft.com/office/powerpoint/2010/main" val="706257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Hexagon 26">
            <a:extLst>
              <a:ext uri="{FF2B5EF4-FFF2-40B4-BE49-F238E27FC236}">
                <a16:creationId xmlns:a16="http://schemas.microsoft.com/office/drawing/2014/main" id="{A3C7F672-D740-4951-95A9-F01403743AC9}"/>
              </a:ext>
            </a:extLst>
          </p:cNvPr>
          <p:cNvSpPr/>
          <p:nvPr/>
        </p:nvSpPr>
        <p:spPr>
          <a:xfrm>
            <a:off x="442918" y="2998844"/>
            <a:ext cx="1463878" cy="121217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66A6B4D-CB97-4594-85CE-37BCE1D2942B}"/>
              </a:ext>
            </a:extLst>
          </p:cNvPr>
          <p:cNvSpPr/>
          <p:nvPr/>
        </p:nvSpPr>
        <p:spPr>
          <a:xfrm>
            <a:off x="714160" y="1843444"/>
            <a:ext cx="4267867" cy="3534049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1DE0C-9B61-401C-A575-F267C193AB55}"/>
              </a:ext>
            </a:extLst>
          </p:cNvPr>
          <p:cNvSpPr txBox="1">
            <a:spLocks/>
          </p:cNvSpPr>
          <p:nvPr/>
        </p:nvSpPr>
        <p:spPr>
          <a:xfrm>
            <a:off x="852304" y="2626667"/>
            <a:ext cx="3933303" cy="16046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dirty="0">
                <a:solidFill>
                  <a:schemeClr val="bg1"/>
                </a:solidFill>
                <a:latin typeface="+mj-lt"/>
              </a:rPr>
              <a:t>99%</a:t>
            </a:r>
            <a:endParaRPr lang="uk-UA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5CF9C3-3A47-4505-AC83-AF0EC7A3A219}"/>
              </a:ext>
            </a:extLst>
          </p:cNvPr>
          <p:cNvSpPr/>
          <p:nvPr/>
        </p:nvSpPr>
        <p:spPr>
          <a:xfrm>
            <a:off x="1661687" y="4082770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Customer satisfaction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BFCF19B1-4A95-428F-BA9C-688D01E9C9CF}"/>
              </a:ext>
            </a:extLst>
          </p:cNvPr>
          <p:cNvSpPr/>
          <p:nvPr/>
        </p:nvSpPr>
        <p:spPr>
          <a:xfrm>
            <a:off x="8363483" y="-229601"/>
            <a:ext cx="1381127" cy="114365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B6EC2004-EE2A-4F8C-BCA3-8C0A2477ABB2}"/>
              </a:ext>
            </a:extLst>
          </p:cNvPr>
          <p:cNvSpPr/>
          <p:nvPr/>
        </p:nvSpPr>
        <p:spPr>
          <a:xfrm>
            <a:off x="-339726" y="-229600"/>
            <a:ext cx="1381126" cy="1143655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1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188275-3AE8-4350-A120-5D8BE436C4F1}"/>
              </a:ext>
            </a:extLst>
          </p:cNvPr>
          <p:cNvSpPr/>
          <p:nvPr/>
        </p:nvSpPr>
        <p:spPr>
          <a:xfrm>
            <a:off x="94660" y="308243"/>
            <a:ext cx="946740" cy="783958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Drawing 24" descr="Picture looks like as man, clothes, interior, worth&#10;&#10;">
            <a:extLst>
              <a:ext uri="{FF2B5EF4-FFF2-40B4-BE49-F238E27FC236}">
                <a16:creationId xmlns:a16="http://schemas.microsoft.com/office/drawing/2014/main" id="{F793E03D-D3F3-40BD-B9EA-8B114B72DF0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5216" r="5216"/>
          <a:stretch>
            <a:fillRect/>
          </a:stretch>
        </p:blipFill>
        <p:spPr/>
      </p:pic>
      <p:pic>
        <p:nvPicPr>
          <p:cNvPr id="7" name="Drawing 6" descr="Picture looks like as green, interior, the fruit, heap&#10;&#10;">
            <a:extLst>
              <a:ext uri="{FF2B5EF4-FFF2-40B4-BE49-F238E27FC236}">
                <a16:creationId xmlns:a16="http://schemas.microsoft.com/office/drawing/2014/main" id="{E38AD362-6559-4E19-AC2A-496E5F03BDD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3"/>
          <a:srcRect t="22406" b="22406"/>
          <a:stretch/>
        </p:blipFill>
        <p:spPr/>
      </p:pic>
      <p:sp>
        <p:nvSpPr>
          <p:cNvPr id="26" name="Hexagon 25">
            <a:extLst>
              <a:ext uri="{FF2B5EF4-FFF2-40B4-BE49-F238E27FC236}">
                <a16:creationId xmlns:a16="http://schemas.microsoft.com/office/drawing/2014/main" id="{5CDB9097-886A-4826-A249-A8D01F3BBD80}"/>
              </a:ext>
            </a:extLst>
          </p:cNvPr>
          <p:cNvSpPr/>
          <p:nvPr/>
        </p:nvSpPr>
        <p:spPr>
          <a:xfrm>
            <a:off x="7364110" y="5006947"/>
            <a:ext cx="894971" cy="741090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9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Hexagon 40">
            <a:extLst>
              <a:ext uri="{FF2B5EF4-FFF2-40B4-BE49-F238E27FC236}">
                <a16:creationId xmlns:a16="http://schemas.microsoft.com/office/drawing/2014/main" id="{7E87CE36-3209-40BF-9D8C-16507ED7E7F9}"/>
              </a:ext>
            </a:extLst>
          </p:cNvPr>
          <p:cNvSpPr/>
          <p:nvPr/>
        </p:nvSpPr>
        <p:spPr>
          <a:xfrm>
            <a:off x="3631510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Hexagon 37">
            <a:extLst>
              <a:ext uri="{FF2B5EF4-FFF2-40B4-BE49-F238E27FC236}">
                <a16:creationId xmlns:a16="http://schemas.microsoft.com/office/drawing/2014/main" id="{66511C37-95C6-46B7-9404-818B69F3B670}"/>
              </a:ext>
            </a:extLst>
          </p:cNvPr>
          <p:cNvSpPr/>
          <p:nvPr/>
        </p:nvSpPr>
        <p:spPr>
          <a:xfrm>
            <a:off x="729331" y="216123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65C4D02D-7E97-43A7-B493-16AD72D24D6D}"/>
              </a:ext>
            </a:extLst>
          </p:cNvPr>
          <p:cNvSpPr txBox="1">
            <a:spLocks/>
          </p:cNvSpPr>
          <p:nvPr/>
        </p:nvSpPr>
        <p:spPr>
          <a:xfrm>
            <a:off x="729331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" name="Rectangle 46">
            <a:extLst>
              <a:ext uri="{FF2B5EF4-FFF2-40B4-BE49-F238E27FC236}">
                <a16:creationId xmlns:a16="http://schemas.microsoft.com/office/drawing/2014/main" id="{0735F405-3625-4185-A5A2-9079EE20FD84}"/>
              </a:ext>
            </a:extLst>
          </p:cNvPr>
          <p:cNvSpPr/>
          <p:nvPr/>
        </p:nvSpPr>
        <p:spPr>
          <a:xfrm>
            <a:off x="729331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A4AE21-8F50-459D-A9FD-DABADA8409B7}"/>
              </a:ext>
            </a:extLst>
          </p:cNvPr>
          <p:cNvSpPr txBox="1">
            <a:spLocks/>
          </p:cNvSpPr>
          <p:nvPr/>
        </p:nvSpPr>
        <p:spPr>
          <a:xfrm>
            <a:off x="729331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89A22343-9AC5-4A90-B30A-D65A578A68AC}"/>
              </a:ext>
            </a:extLst>
          </p:cNvPr>
          <p:cNvSpPr/>
          <p:nvPr/>
        </p:nvSpPr>
        <p:spPr>
          <a:xfrm>
            <a:off x="729331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CD5578B-6C53-49EC-A4D1-AC41DBB0E258}"/>
              </a:ext>
            </a:extLst>
          </p:cNvPr>
          <p:cNvSpPr txBox="1">
            <a:spLocks/>
          </p:cNvSpPr>
          <p:nvPr/>
        </p:nvSpPr>
        <p:spPr>
          <a:xfrm>
            <a:off x="3631510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7" name="Rectangle 37">
            <a:extLst>
              <a:ext uri="{FF2B5EF4-FFF2-40B4-BE49-F238E27FC236}">
                <a16:creationId xmlns:a16="http://schemas.microsoft.com/office/drawing/2014/main" id="{471AC8D3-BD34-46A3-A946-D2B27A41B598}"/>
              </a:ext>
            </a:extLst>
          </p:cNvPr>
          <p:cNvSpPr/>
          <p:nvPr/>
        </p:nvSpPr>
        <p:spPr>
          <a:xfrm>
            <a:off x="3631510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AE483D2-0587-42F6-941C-4EFBD957553E}"/>
              </a:ext>
            </a:extLst>
          </p:cNvPr>
          <p:cNvSpPr txBox="1">
            <a:spLocks/>
          </p:cNvSpPr>
          <p:nvPr/>
        </p:nvSpPr>
        <p:spPr>
          <a:xfrm>
            <a:off x="3631510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9" name="Rectangle 41">
            <a:extLst>
              <a:ext uri="{FF2B5EF4-FFF2-40B4-BE49-F238E27FC236}">
                <a16:creationId xmlns:a16="http://schemas.microsoft.com/office/drawing/2014/main" id="{2C273314-D0A8-4358-8ADF-44AFE58B7681}"/>
              </a:ext>
            </a:extLst>
          </p:cNvPr>
          <p:cNvSpPr/>
          <p:nvPr/>
        </p:nvSpPr>
        <p:spPr>
          <a:xfrm>
            <a:off x="3631510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2" name="Heading 15">
            <a:extLst>
              <a:ext uri="{FF2B5EF4-FFF2-40B4-BE49-F238E27FC236}">
                <a16:creationId xmlns:a16="http://schemas.microsoft.com/office/drawing/2014/main" id="{BEDB7A94-5A21-493D-891F-63FF15659470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</a:p>
          <a:p>
            <a:r>
              <a:rPr lang="en-US" dirty="0">
                <a:solidFill>
                  <a:schemeClr val="accent3"/>
                </a:solidFill>
              </a:rPr>
              <a:t>presentation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EF0C862-5A6C-493C-8B54-3EEE2CF44D7C}"/>
              </a:ext>
            </a:extLst>
          </p:cNvPr>
          <p:cNvSpPr txBox="1">
            <a:spLocks/>
          </p:cNvSpPr>
          <p:nvPr/>
        </p:nvSpPr>
        <p:spPr>
          <a:xfrm>
            <a:off x="6582452" y="3557744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28" name="Rectangle 37">
            <a:extLst>
              <a:ext uri="{FF2B5EF4-FFF2-40B4-BE49-F238E27FC236}">
                <a16:creationId xmlns:a16="http://schemas.microsoft.com/office/drawing/2014/main" id="{E8C7C077-C599-490A-98DF-31196A26807A}"/>
              </a:ext>
            </a:extLst>
          </p:cNvPr>
          <p:cNvSpPr/>
          <p:nvPr/>
        </p:nvSpPr>
        <p:spPr>
          <a:xfrm>
            <a:off x="6582452" y="3240650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E7909A8-FD7D-4A28-913B-8E06C3D0AA37}"/>
              </a:ext>
            </a:extLst>
          </p:cNvPr>
          <p:cNvSpPr txBox="1">
            <a:spLocks/>
          </p:cNvSpPr>
          <p:nvPr/>
        </p:nvSpPr>
        <p:spPr>
          <a:xfrm>
            <a:off x="6582452" y="5482791"/>
            <a:ext cx="2485755" cy="183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612"/>
              </a:lnSpc>
            </a:pPr>
            <a:r>
              <a:rPr lang="en-US" sz="1100" dirty="0">
                <a:solidFill>
                  <a:srgbClr val="3b2f4e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Refers to a good or service.</a:t>
            </a:r>
          </a:p>
        </p:txBody>
      </p:sp>
      <p:sp>
        <p:nvSpPr>
          <p:cNvPr id="30" name="Rectangle 37">
            <a:extLst>
              <a:ext uri="{FF2B5EF4-FFF2-40B4-BE49-F238E27FC236}">
                <a16:creationId xmlns:a16="http://schemas.microsoft.com/office/drawing/2014/main" id="{F83DAACA-651B-4294-AD17-593426F5E2D8}"/>
              </a:ext>
            </a:extLst>
          </p:cNvPr>
          <p:cNvSpPr/>
          <p:nvPr/>
        </p:nvSpPr>
        <p:spPr>
          <a:xfrm>
            <a:off x="6582452" y="5165697"/>
            <a:ext cx="2720429" cy="215444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Lorem ipsum</a:t>
            </a:r>
          </a:p>
        </p:txBody>
      </p:sp>
      <p:sp>
        <p:nvSpPr>
          <p:cNvPr id="31" name="Shape 2617">
            <a:extLst>
              <a:ext uri="{FF2B5EF4-FFF2-40B4-BE49-F238E27FC236}">
                <a16:creationId xmlns:a16="http://schemas.microsoft.com/office/drawing/2014/main" id="{B263253D-A48C-4A0C-AF4C-27A6419AA3A2}"/>
              </a:ext>
            </a:extLst>
          </p:cNvPr>
          <p:cNvSpPr/>
          <p:nvPr/>
        </p:nvSpPr>
        <p:spPr>
          <a:xfrm>
            <a:off x="3987384" y="245768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B4C0A7-7641-403F-AD08-5487EC7B82C6}"/>
              </a:ext>
            </a:extLst>
          </p:cNvPr>
          <p:cNvGrpSpPr/>
          <p:nvPr/>
        </p:nvGrpSpPr>
        <p:grpSpPr>
          <a:xfrm>
            <a:off x="6582452" y="4118828"/>
            <a:ext cx="1073083" cy="888577"/>
            <a:chOff x="6487694" y="4118828"/>
            <a:chExt cx="1073083" cy="888577"/>
          </a:xfrm>
        </p:grpSpPr>
        <p:sp>
          <p:nvSpPr>
            <p:cNvPr id="47" name="Hexagon 46">
              <a:extLst>
                <a:ext uri="{FF2B5EF4-FFF2-40B4-BE49-F238E27FC236}">
                  <a16:creationId xmlns:a16="http://schemas.microsoft.com/office/drawing/2014/main" id="{8B93D2AF-2636-4156-B5E3-F5147965C5CF}"/>
                </a:ext>
              </a:extLst>
            </p:cNvPr>
            <p:cNvSpPr/>
            <p:nvPr/>
          </p:nvSpPr>
          <p:spPr>
            <a:xfrm>
              <a:off x="648769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hape 2934">
              <a:extLst>
                <a:ext uri="{FF2B5EF4-FFF2-40B4-BE49-F238E27FC236}">
                  <a16:creationId xmlns:a16="http://schemas.microsoft.com/office/drawing/2014/main" id="{FB7B7BEC-DE29-4349-9DC0-BC8C7E5B904C}"/>
                </a:ext>
              </a:extLst>
            </p:cNvPr>
            <p:cNvSpPr/>
            <p:nvPr/>
          </p:nvSpPr>
          <p:spPr>
            <a:xfrm>
              <a:off x="6904858" y="4396468"/>
              <a:ext cx="238756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0800"/>
                  </a:moveTo>
                  <a:cubicBezTo>
                    <a:pt x="8563" y="10800"/>
                    <a:pt x="6750" y="9481"/>
                    <a:pt x="6750" y="7855"/>
                  </a:cubicBezTo>
                  <a:cubicBezTo>
                    <a:pt x="6750" y="6228"/>
                    <a:pt x="8563" y="4909"/>
                    <a:pt x="10800" y="4909"/>
                  </a:cubicBezTo>
                  <a:cubicBezTo>
                    <a:pt x="13037" y="4909"/>
                    <a:pt x="14850" y="6228"/>
                    <a:pt x="14850" y="7855"/>
                  </a:cubicBezTo>
                  <a:cubicBezTo>
                    <a:pt x="14850" y="9481"/>
                    <a:pt x="13037" y="10800"/>
                    <a:pt x="10800" y="10800"/>
                  </a:cubicBezTo>
                  <a:moveTo>
                    <a:pt x="10800" y="3927"/>
                  </a:moveTo>
                  <a:cubicBezTo>
                    <a:pt x="7817" y="3927"/>
                    <a:pt x="5400" y="5686"/>
                    <a:pt x="5400" y="7855"/>
                  </a:cubicBezTo>
                  <a:cubicBezTo>
                    <a:pt x="5400" y="10023"/>
                    <a:pt x="7817" y="11782"/>
                    <a:pt x="10800" y="11782"/>
                  </a:cubicBezTo>
                  <a:cubicBezTo>
                    <a:pt x="13783" y="11782"/>
                    <a:pt x="16200" y="10023"/>
                    <a:pt x="16200" y="7855"/>
                  </a:cubicBezTo>
                  <a:cubicBezTo>
                    <a:pt x="16200" y="5686"/>
                    <a:pt x="13783" y="3927"/>
                    <a:pt x="10800" y="3927"/>
                  </a:cubicBezTo>
                  <a:moveTo>
                    <a:pt x="10800" y="20127"/>
                  </a:moveTo>
                  <a:cubicBezTo>
                    <a:pt x="10800" y="20127"/>
                    <a:pt x="1350" y="13745"/>
                    <a:pt x="1350" y="7855"/>
                  </a:cubicBezTo>
                  <a:cubicBezTo>
                    <a:pt x="1350" y="4059"/>
                    <a:pt x="5581" y="982"/>
                    <a:pt x="10800" y="982"/>
                  </a:cubicBezTo>
                  <a:cubicBezTo>
                    <a:pt x="16019" y="982"/>
                    <a:pt x="20250" y="4059"/>
                    <a:pt x="20250" y="7855"/>
                  </a:cubicBezTo>
                  <a:cubicBezTo>
                    <a:pt x="20250" y="13745"/>
                    <a:pt x="10800" y="20127"/>
                    <a:pt x="10800" y="20127"/>
                  </a:cubicBezTo>
                  <a:moveTo>
                    <a:pt x="10800" y="0"/>
                  </a:moveTo>
                  <a:cubicBezTo>
                    <a:pt x="4836" y="0"/>
                    <a:pt x="0" y="3517"/>
                    <a:pt x="0" y="7855"/>
                  </a:cubicBezTo>
                  <a:cubicBezTo>
                    <a:pt x="0" y="14236"/>
                    <a:pt x="10800" y="21600"/>
                    <a:pt x="10800" y="21600"/>
                  </a:cubicBezTo>
                  <a:cubicBezTo>
                    <a:pt x="10800" y="21600"/>
                    <a:pt x="21600" y="14236"/>
                    <a:pt x="21600" y="7855"/>
                  </a:cubicBezTo>
                  <a:cubicBezTo>
                    <a:pt x="21600" y="3517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E3998-3959-47A5-8D3D-3779C5AF6BDC}"/>
              </a:ext>
            </a:extLst>
          </p:cNvPr>
          <p:cNvGrpSpPr/>
          <p:nvPr/>
        </p:nvGrpSpPr>
        <p:grpSpPr>
          <a:xfrm>
            <a:off x="3631510" y="4118828"/>
            <a:ext cx="1073083" cy="888577"/>
            <a:chOff x="3535464" y="4118828"/>
            <a:chExt cx="1073083" cy="888577"/>
          </a:xfrm>
        </p:grpSpPr>
        <p:sp>
          <p:nvSpPr>
            <p:cNvPr id="46" name="Hexagon 45">
              <a:extLst>
                <a:ext uri="{FF2B5EF4-FFF2-40B4-BE49-F238E27FC236}">
                  <a16:creationId xmlns:a16="http://schemas.microsoft.com/office/drawing/2014/main" id="{4AC95306-F9E0-4B92-ADCE-38500B4464B3}"/>
                </a:ext>
              </a:extLst>
            </p:cNvPr>
            <p:cNvSpPr/>
            <p:nvPr/>
          </p:nvSpPr>
          <p:spPr>
            <a:xfrm>
              <a:off x="3535464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Shape 2546">
              <a:extLst>
                <a:ext uri="{FF2B5EF4-FFF2-40B4-BE49-F238E27FC236}">
                  <a16:creationId xmlns:a16="http://schemas.microsoft.com/office/drawing/2014/main" id="{31727EB4-0A0D-4238-90EC-C5B4F62206AC}"/>
                </a:ext>
              </a:extLst>
            </p:cNvPr>
            <p:cNvSpPr/>
            <p:nvPr/>
          </p:nvSpPr>
          <p:spPr>
            <a:xfrm>
              <a:off x="3889850" y="4411575"/>
              <a:ext cx="364312" cy="29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sp>
        <p:nvSpPr>
          <p:cNvPr id="34" name="Shape 2624">
            <a:extLst>
              <a:ext uri="{FF2B5EF4-FFF2-40B4-BE49-F238E27FC236}">
                <a16:creationId xmlns:a16="http://schemas.microsoft.com/office/drawing/2014/main" id="{31EE0422-7865-4CC2-9360-48EFA3B2A957}"/>
              </a:ext>
            </a:extLst>
          </p:cNvPr>
          <p:cNvSpPr/>
          <p:nvPr/>
        </p:nvSpPr>
        <p:spPr>
          <a:xfrm>
            <a:off x="1101728" y="2441380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92E8D26-13D7-4FFB-85F8-F71D9C0F667C}"/>
              </a:ext>
            </a:extLst>
          </p:cNvPr>
          <p:cNvGrpSpPr/>
          <p:nvPr/>
        </p:nvGrpSpPr>
        <p:grpSpPr>
          <a:xfrm>
            <a:off x="729331" y="4118828"/>
            <a:ext cx="1073083" cy="888577"/>
            <a:chOff x="633289" y="4118828"/>
            <a:chExt cx="1073083" cy="888577"/>
          </a:xfrm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A88BF411-EB4D-4D1C-A9D9-D9CFA63F8913}"/>
                </a:ext>
              </a:extLst>
            </p:cNvPr>
            <p:cNvSpPr/>
            <p:nvPr/>
          </p:nvSpPr>
          <p:spPr>
            <a:xfrm>
              <a:off x="633289" y="4118828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Shape 2633">
              <a:extLst>
                <a:ext uri="{FF2B5EF4-FFF2-40B4-BE49-F238E27FC236}">
                  <a16:creationId xmlns:a16="http://schemas.microsoft.com/office/drawing/2014/main" id="{06296DAD-5662-4D13-816B-436D603A7935}"/>
                </a:ext>
              </a:extLst>
            </p:cNvPr>
            <p:cNvSpPr/>
            <p:nvPr/>
          </p:nvSpPr>
          <p:spPr>
            <a:xfrm>
              <a:off x="1006331" y="4395828"/>
              <a:ext cx="329569" cy="329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latin typeface="+mj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91427F-6531-4145-960F-9CA5C22402A7}"/>
              </a:ext>
            </a:extLst>
          </p:cNvPr>
          <p:cNvGrpSpPr/>
          <p:nvPr/>
        </p:nvGrpSpPr>
        <p:grpSpPr>
          <a:xfrm>
            <a:off x="6582452" y="2161236"/>
            <a:ext cx="1073083" cy="888577"/>
            <a:chOff x="6582452" y="2161236"/>
            <a:chExt cx="1073083" cy="88857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B69329E7-4375-4926-B195-EEF56C5AB838}"/>
                </a:ext>
              </a:extLst>
            </p:cNvPr>
            <p:cNvSpPr/>
            <p:nvPr/>
          </p:nvSpPr>
          <p:spPr>
            <a:xfrm>
              <a:off x="6582452" y="2161236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Shape 2772">
              <a:extLst>
                <a:ext uri="{FF2B5EF4-FFF2-40B4-BE49-F238E27FC236}">
                  <a16:creationId xmlns:a16="http://schemas.microsoft.com/office/drawing/2014/main" id="{8448AACF-93A5-45F6-951F-24CD6A9AC582}"/>
                </a:ext>
              </a:extLst>
            </p:cNvPr>
            <p:cNvSpPr/>
            <p:nvPr/>
          </p:nvSpPr>
          <p:spPr>
            <a:xfrm>
              <a:off x="6954849" y="2429371"/>
              <a:ext cx="328288" cy="328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4284" tIns="14284" rIns="14284" bIns="14284" anchor="ctr"/>
            <a:lstStyle/>
            <a:p>
              <a:pPr defTabSz="171405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b="1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17" name="Drawing 16" descr="Picture looks like as plant, asthatC, green, the fruit&#10;&#10;">
            <a:extLst>
              <a:ext uri="{FF2B5EF4-FFF2-40B4-BE49-F238E27FC236}">
                <a16:creationId xmlns:a16="http://schemas.microsoft.com/office/drawing/2014/main" id="{050C4F09-4835-4C75-B565-BEDE4E5835A0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t="22380" b="22380"/>
          <a:stretch>
            <a:fillRect/>
          </a:stretch>
        </p:blipFill>
        <p:spPr>
          <a:xfrm>
            <a:off x="8799925" y="3240650"/>
            <a:ext cx="3232150" cy="2678113"/>
          </a:xfrm>
        </p:spPr>
      </p:pic>
      <p:sp>
        <p:nvSpPr>
          <p:cNvPr id="36" name="Hexagon 35">
            <a:extLst>
              <a:ext uri="{FF2B5EF4-FFF2-40B4-BE49-F238E27FC236}">
                <a16:creationId xmlns:a16="http://schemas.microsoft.com/office/drawing/2014/main" id="{CF3A7D1C-2235-480C-A6D9-27474CBCCE1A}"/>
              </a:ext>
            </a:extLst>
          </p:cNvPr>
          <p:cNvSpPr/>
          <p:nvPr/>
        </p:nvSpPr>
        <p:spPr>
          <a:xfrm>
            <a:off x="10470574" y="2312122"/>
            <a:ext cx="1561501" cy="1293016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2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2424B5-A36F-4733-964C-B3E324C27BD4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aphicFrame>
        <p:nvGraphicFramePr>
          <p:cNvPr id="3" name="Bar chart">
            <a:extLst>
              <a:ext uri="{FF2B5EF4-FFF2-40B4-BE49-F238E27FC236}">
                <a16:creationId xmlns:a16="http://schemas.microsoft.com/office/drawing/2014/main" id="{526C6413-F162-4298-8B2B-5B3FD79D2D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295060"/>
              </p:ext>
            </p:extLst>
          </p:nvPr>
        </p:nvGraphicFramePr>
        <p:xfrm>
          <a:off x="1214707" y="2675756"/>
          <a:ext cx="9817100" cy="2772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Drawing 12" descr="Picture looks like as clothes, interior, looks, wears&#10;&#10;">
            <a:extLst>
              <a:ext uri="{FF2B5EF4-FFF2-40B4-BE49-F238E27FC236}">
                <a16:creationId xmlns:a16="http://schemas.microsoft.com/office/drawing/2014/main" id="{4A1DFD8A-DD0C-43A1-8449-99BCC2EE2A9D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13937" r="13937"/>
          <a:stretch>
            <a:fillRect/>
          </a:stretch>
        </p:blipFill>
        <p:spPr/>
      </p:pic>
      <p:pic>
        <p:nvPicPr>
          <p:cNvPr id="11" name="Drawing 10" descr="Picture looks like as asthatC, man, plant, Man&#10;&#10;">
            <a:extLst>
              <a:ext uri="{FF2B5EF4-FFF2-40B4-BE49-F238E27FC236}">
                <a16:creationId xmlns:a16="http://schemas.microsoft.com/office/drawing/2014/main" id="{E368EC5F-F738-4644-B5AD-6B10A70BDC1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4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3685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FC09B1-FE4D-4074-8BD5-F53C0B36E8BE}"/>
              </a:ext>
            </a:extLst>
          </p:cNvPr>
          <p:cNvSpPr txBox="1"/>
          <p:nvPr/>
        </p:nvSpPr>
        <p:spPr>
          <a:xfrm>
            <a:off x="598590" y="37110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FDE6C4-FA19-4838-9885-8FB3C70D8C59}"/>
              </a:ext>
            </a:extLst>
          </p:cNvPr>
          <p:cNvGrpSpPr/>
          <p:nvPr/>
        </p:nvGrpSpPr>
        <p:grpSpPr>
          <a:xfrm>
            <a:off x="8078933" y="2496260"/>
            <a:ext cx="2756591" cy="2756591"/>
            <a:chOff x="4340895" y="3171878"/>
            <a:chExt cx="3320102" cy="3320102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7B831E49-D9AD-4428-B3F7-93C94BD3606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49466940"/>
                </p:ext>
              </p:extLst>
            </p:nvPr>
          </p:nvGraphicFramePr>
          <p:xfrm>
            <a:off x="4340895" y="3171878"/>
            <a:ext cx="3320102" cy="33201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D550FD5-4B70-45EF-A531-A944D0F45CF5}"/>
                </a:ext>
              </a:extLst>
            </p:cNvPr>
            <p:cNvSpPr/>
            <p:nvPr/>
          </p:nvSpPr>
          <p:spPr>
            <a:xfrm>
              <a:off x="5042682" y="3873665"/>
              <a:ext cx="1916529" cy="19165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B33C9-6441-4FB4-BB29-21A652D7175D}"/>
                </a:ext>
              </a:extLst>
            </p:cNvPr>
            <p:cNvSpPr txBox="1"/>
            <p:nvPr/>
          </p:nvSpPr>
          <p:spPr>
            <a:xfrm>
              <a:off x="4926573" y="4524153"/>
              <a:ext cx="2148746" cy="51897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Four Sales</a:t>
              </a:r>
            </a:p>
            <a:p>
              <a:pPr algn="ctr" defTabSz="914354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>
                  <a:latin typeface="+mj-lt"/>
                  <a:ea typeface="PT Sans" panose="020B0503020203020204" pitchFamily="34" charset="0"/>
                  <a:cs typeface="Lao UI" panose="020B0502040204020203" pitchFamily="34" charset="0"/>
                </a:rPr>
                <a:t>In The Year</a:t>
              </a:r>
            </a:p>
          </p:txBody>
        </p:sp>
      </p:grpSp>
      <p:sp>
        <p:nvSpPr>
          <p:cNvPr id="19" name="Rectangle 22">
            <a:extLst>
              <a:ext uri="{FF2B5EF4-FFF2-40B4-BE49-F238E27FC236}">
                <a16:creationId xmlns:a16="http://schemas.microsoft.com/office/drawing/2014/main" id="{9FD0ADD7-939A-4A75-BFEA-B443B8D0FC0F}"/>
              </a:ext>
            </a:extLst>
          </p:cNvPr>
          <p:cNvSpPr/>
          <p:nvPr/>
        </p:nvSpPr>
        <p:spPr>
          <a:xfrm>
            <a:off x="722171" y="4680028"/>
            <a:ext cx="6634452" cy="47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 uniquely matrix.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EEDB310-BFFF-41BF-9F69-17E52AECCE8E}"/>
              </a:ext>
            </a:extLst>
          </p:cNvPr>
          <p:cNvGrpSpPr/>
          <p:nvPr/>
        </p:nvGrpSpPr>
        <p:grpSpPr>
          <a:xfrm>
            <a:off x="712890" y="2442369"/>
            <a:ext cx="3046307" cy="1919405"/>
            <a:chOff x="850980" y="2442369"/>
            <a:chExt cx="3046307" cy="1919405"/>
          </a:xfrm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FAAB4E25-2D88-4B0C-BCFD-B24653B591DC}"/>
                </a:ext>
              </a:extLst>
            </p:cNvPr>
            <p:cNvSpPr/>
            <p:nvPr/>
          </p:nvSpPr>
          <p:spPr>
            <a:xfrm>
              <a:off x="1848375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DB50BB6F-9CA9-4C4B-A0BB-490E6FA6B333}"/>
                </a:ext>
              </a:extLst>
            </p:cNvPr>
            <p:cNvSpPr/>
            <p:nvPr/>
          </p:nvSpPr>
          <p:spPr>
            <a:xfrm>
              <a:off x="1837601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F4123E-7E1E-40E7-9587-B5B4EFD1A2B6}"/>
                </a:ext>
              </a:extLst>
            </p:cNvPr>
            <p:cNvGrpSpPr/>
            <p:nvPr/>
          </p:nvGrpSpPr>
          <p:grpSpPr>
            <a:xfrm>
              <a:off x="850980" y="2442369"/>
              <a:ext cx="898028" cy="744714"/>
              <a:chOff x="850980" y="2330646"/>
              <a:chExt cx="898028" cy="744714"/>
            </a:xfrm>
          </p:grpSpPr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98AE5FA4-369E-463D-9D6F-F8CFD5451930}"/>
                  </a:ext>
                </a:extLst>
              </p:cNvPr>
              <p:cNvSpPr/>
              <p:nvPr/>
            </p:nvSpPr>
            <p:spPr>
              <a:xfrm>
                <a:off x="850980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F67130B-3599-47EB-8ACE-C76DE5073E2B}"/>
                  </a:ext>
                </a:extLst>
              </p:cNvPr>
              <p:cNvSpPr txBox="1"/>
              <p:nvPr/>
            </p:nvSpPr>
            <p:spPr>
              <a:xfrm>
                <a:off x="979954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25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034AFA-39F4-4580-866A-94060CAB21A2}"/>
                </a:ext>
              </a:extLst>
            </p:cNvPr>
            <p:cNvGrpSpPr/>
            <p:nvPr/>
          </p:nvGrpSpPr>
          <p:grpSpPr>
            <a:xfrm>
              <a:off x="850980" y="3617060"/>
              <a:ext cx="898028" cy="744714"/>
              <a:chOff x="850980" y="3617060"/>
              <a:chExt cx="898028" cy="744714"/>
            </a:xfrm>
          </p:grpSpPr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A49E89AA-F6C3-4AD3-AF79-657BE4CE9D11}"/>
                  </a:ext>
                </a:extLst>
              </p:cNvPr>
              <p:cNvSpPr/>
              <p:nvPr/>
            </p:nvSpPr>
            <p:spPr>
              <a:xfrm>
                <a:off x="850980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95EFAD3-34C1-4AF7-B27C-09ECA14E767C}"/>
                  </a:ext>
                </a:extLst>
              </p:cNvPr>
              <p:cNvSpPr txBox="1"/>
              <p:nvPr/>
            </p:nvSpPr>
            <p:spPr>
              <a:xfrm>
                <a:off x="979954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19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EF0C9F7-4D10-411F-95AA-90C4A56011F5}"/>
              </a:ext>
            </a:extLst>
          </p:cNvPr>
          <p:cNvGrpSpPr/>
          <p:nvPr/>
        </p:nvGrpSpPr>
        <p:grpSpPr>
          <a:xfrm>
            <a:off x="4414549" y="2442369"/>
            <a:ext cx="3052291" cy="1919405"/>
            <a:chOff x="4414549" y="2442369"/>
            <a:chExt cx="3052291" cy="1919405"/>
          </a:xfrm>
        </p:grpSpPr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CB17E38E-9957-4B58-94EB-CCC7C2A07257}"/>
                </a:ext>
              </a:extLst>
            </p:cNvPr>
            <p:cNvSpPr/>
            <p:nvPr/>
          </p:nvSpPr>
          <p:spPr>
            <a:xfrm>
              <a:off x="5417928" y="2577514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13A80BDE-BACE-4BCB-9CC8-799284BE5BB6}"/>
                </a:ext>
              </a:extLst>
            </p:cNvPr>
            <p:cNvSpPr/>
            <p:nvPr/>
          </p:nvSpPr>
          <p:spPr>
            <a:xfrm>
              <a:off x="5417928" y="3752205"/>
              <a:ext cx="2048912" cy="47442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100" dirty="0">
                  <a:ea typeface="PT Sans" panose="020B0503020203020204" pitchFamily="34" charset="0"/>
                </a:rPr>
                <a:t>Operational change management inside dynamic users after.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EDD8FE-3537-4B94-AFB1-7AD0E0429773}"/>
                </a:ext>
              </a:extLst>
            </p:cNvPr>
            <p:cNvGrpSpPr/>
            <p:nvPr/>
          </p:nvGrpSpPr>
          <p:grpSpPr>
            <a:xfrm>
              <a:off x="4414549" y="2442369"/>
              <a:ext cx="898028" cy="744714"/>
              <a:chOff x="4414549" y="2330646"/>
              <a:chExt cx="898028" cy="744714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19FC7073-712D-4D4B-8D90-6B060E10D657}"/>
                  </a:ext>
                </a:extLst>
              </p:cNvPr>
              <p:cNvSpPr/>
              <p:nvPr/>
            </p:nvSpPr>
            <p:spPr>
              <a:xfrm>
                <a:off x="4414549" y="2330646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F9A3D98-76BD-41FB-85AD-A085F6D2024D}"/>
                  </a:ext>
                </a:extLst>
              </p:cNvPr>
              <p:cNvSpPr txBox="1"/>
              <p:nvPr/>
            </p:nvSpPr>
            <p:spPr>
              <a:xfrm>
                <a:off x="4543523" y="2579893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47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9A2A76-5E95-46F3-9F06-8BA1426FD2DD}"/>
                </a:ext>
              </a:extLst>
            </p:cNvPr>
            <p:cNvGrpSpPr/>
            <p:nvPr/>
          </p:nvGrpSpPr>
          <p:grpSpPr>
            <a:xfrm>
              <a:off x="4414549" y="3617060"/>
              <a:ext cx="898028" cy="744714"/>
              <a:chOff x="4414549" y="3617060"/>
              <a:chExt cx="898028" cy="744714"/>
            </a:xfrm>
          </p:grpSpPr>
          <p:sp>
            <p:nvSpPr>
              <p:cNvPr id="38" name="Hexagon 37">
                <a:extLst>
                  <a:ext uri="{FF2B5EF4-FFF2-40B4-BE49-F238E27FC236}">
                    <a16:creationId xmlns:a16="http://schemas.microsoft.com/office/drawing/2014/main" id="{1BDCB8B3-16E7-4643-B57D-6009F7E34FFF}"/>
                  </a:ext>
                </a:extLst>
              </p:cNvPr>
              <p:cNvSpPr/>
              <p:nvPr/>
            </p:nvSpPr>
            <p:spPr>
              <a:xfrm>
                <a:off x="4414549" y="3617060"/>
                <a:ext cx="898028" cy="744714"/>
              </a:xfrm>
              <a:prstGeom prst="hexagon">
                <a:avLst>
                  <a:gd name="adj" fmla="val 28051"/>
                  <a:gd name="vf" fmla="val 11547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79818A9-E5D5-4558-A66A-7908F6C274E3}"/>
                  </a:ext>
                </a:extLst>
              </p:cNvPr>
              <p:cNvSpPr txBox="1"/>
              <p:nvPr/>
            </p:nvSpPr>
            <p:spPr>
              <a:xfrm>
                <a:off x="4543523" y="3866307"/>
                <a:ext cx="64008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11</a:t>
                </a:r>
                <a:r>
                  <a:rPr lang="id-ID" sz="1600" b="1" dirty="0">
                    <a:solidFill>
                      <a:schemeClr val="bg1"/>
                    </a:solidFill>
                    <a:latin typeface="+mj-lt"/>
                    <a:ea typeface="PT Sans" panose="020B0503020203020204" pitchFamily="34" charset="0"/>
                    <a:cs typeface="Lato" panose="020F0502020204030203" pitchFamily="34" charset="0"/>
                  </a:rPr>
                  <a:t>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3383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Hexagon 28">
            <a:extLst>
              <a:ext uri="{FF2B5EF4-FFF2-40B4-BE49-F238E27FC236}">
                <a16:creationId xmlns:a16="http://schemas.microsoft.com/office/drawing/2014/main" id="{42EE19FA-D44D-4447-96A8-D34DFB4CF46D}"/>
              </a:ext>
            </a:extLst>
          </p:cNvPr>
          <p:cNvSpPr/>
          <p:nvPr/>
        </p:nvSpPr>
        <p:spPr>
          <a:xfrm>
            <a:off x="10216595" y="2831886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9814983B-AB81-480F-9B5D-3EA4BA151680}"/>
              </a:ext>
            </a:extLst>
          </p:cNvPr>
          <p:cNvSpPr/>
          <p:nvPr/>
        </p:nvSpPr>
        <p:spPr>
          <a:xfrm>
            <a:off x="6235145" y="3243819"/>
            <a:ext cx="1081328" cy="895405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422E78AC-4311-4279-A7F8-BEFA2E188206}"/>
              </a:ext>
            </a:extLst>
          </p:cNvPr>
          <p:cNvSpPr/>
          <p:nvPr/>
        </p:nvSpPr>
        <p:spPr>
          <a:xfrm>
            <a:off x="4882955" y="2272040"/>
            <a:ext cx="2433518" cy="2015098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57F3E1DA-CD53-4A2D-AB56-CB9D9C5A9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941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BEFORE</a:t>
            </a:r>
          </a:p>
        </p:txBody>
      </p:sp>
      <p:sp>
        <p:nvSpPr>
          <p:cNvPr id="14" name="TextBox">
            <a:extLst>
              <a:ext uri="{FF2B5EF4-FFF2-40B4-BE49-F238E27FC236}">
                <a16:creationId xmlns:a16="http://schemas.microsoft.com/office/drawing/2014/main" id="{F64C7079-F381-42DE-A488-0EA26075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96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DE447BD-F833-410B-BFE0-D078C11FD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8133" y="4527001"/>
            <a:ext cx="256614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to" panose="020F0502020204030203"/>
              </a:rPr>
              <a:t>AFTER</a:t>
            </a:r>
          </a:p>
        </p:txBody>
      </p:sp>
      <p:sp>
        <p:nvSpPr>
          <p:cNvPr id="16" name="TextBox">
            <a:extLst>
              <a:ext uri="{FF2B5EF4-FFF2-40B4-BE49-F238E27FC236}">
                <a16:creationId xmlns:a16="http://schemas.microsoft.com/office/drawing/2014/main" id="{9109EB98-366A-4189-81E3-F8C19386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4855110"/>
            <a:ext cx="3105033" cy="4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050" dirty="0">
                <a:latin typeface="+mn-lt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50" dirty="0">
                <a:latin typeface="+mn-lt"/>
                <a:ea typeface="PT Sans" panose="020B0503020203020204" pitchFamily="34" charset="0"/>
              </a:rPr>
              <a:t>views new normal that </a:t>
            </a:r>
            <a:r>
              <a:rPr lang="en-US" sz="1050" dirty="0">
                <a:latin typeface="+mn-lt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76001E-CCF2-4513-A20E-BC66D32341EC}"/>
              </a:ext>
            </a:extLst>
          </p:cNvPr>
          <p:cNvSpPr txBox="1"/>
          <p:nvPr/>
        </p:nvSpPr>
        <p:spPr>
          <a:xfrm>
            <a:off x="541440" y="390150"/>
            <a:ext cx="86724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diagram section</a:t>
            </a:r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0EF87B8F-83FA-4A39-B772-3E35359CB6F8}"/>
              </a:ext>
            </a:extLst>
          </p:cNvPr>
          <p:cNvSpPr/>
          <p:nvPr/>
        </p:nvSpPr>
        <p:spPr>
          <a:xfrm>
            <a:off x="4209143" y="4855110"/>
            <a:ext cx="3773714" cy="937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Capitalize on low hanging fruit to identify a ballpark value </a:t>
            </a:r>
            <a:r>
              <a:rPr lang="en-US" sz="1050" dirty="0">
                <a:ea typeface="PT Sans" panose="020B0503020203020204" pitchFamily="34" charset="0"/>
                <a:cs typeface="Latha" panose="020B0502040204020203" pitchFamily="34" charset="0"/>
              </a:rPr>
              <a:t>content in</a:t>
            </a:r>
            <a:r>
              <a:rPr lang="en-US" sz="1050" dirty="0">
                <a:ea typeface="PT Sans" panose="020B0503020203020204" pitchFamily="34" charset="0"/>
                <a:cs typeface="Lao UI" panose="020B0502040204020203" pitchFamily="34" charset="0"/>
              </a:rPr>
              <a:t> </a:t>
            </a:r>
            <a:r>
              <a:rPr lang="en-US" sz="1050" dirty="0">
                <a:ea typeface="PT Sans" panose="020B0503020203020204" pitchFamily="34" charset="0"/>
              </a:rPr>
              <a:t>provide a robust . Expertise and media growth strategies. Seamlessly visualize quality intellectual capital without superior design.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25303D-160D-4115-AC3E-4F2FDA5ED983}"/>
              </a:ext>
            </a:extLst>
          </p:cNvPr>
          <p:cNvSpPr txBox="1"/>
          <p:nvPr/>
        </p:nvSpPr>
        <p:spPr>
          <a:xfrm>
            <a:off x="5190166" y="4527001"/>
            <a:ext cx="181166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accent3"/>
                </a:solidFill>
                <a:latin typeface="+mj-lt"/>
                <a:ea typeface="PT Sans" panose="020B0503020203020204" pitchFamily="34" charset="0"/>
                <a:cs typeface="Lao UI" panose="020B0502040204020203" pitchFamily="34" charset="0"/>
              </a:rPr>
              <a:t>YOUR TITLE HERE</a:t>
            </a:r>
          </a:p>
        </p:txBody>
      </p:sp>
      <p:sp>
        <p:nvSpPr>
          <p:cNvPr id="22" name="Drawing 90">
            <a:extLst>
              <a:ext uri="{FF2B5EF4-FFF2-40B4-BE49-F238E27FC236}">
                <a16:creationId xmlns:a16="http://schemas.microsoft.com/office/drawing/2014/main" id="{F82A57EF-5606-4FD1-9A88-30FC86930915}"/>
              </a:ext>
            </a:extLst>
          </p:cNvPr>
          <p:cNvSpPr/>
          <p:nvPr/>
        </p:nvSpPr>
        <p:spPr>
          <a:xfrm>
            <a:off x="39085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Drawing 90">
            <a:extLst>
              <a:ext uri="{FF2B5EF4-FFF2-40B4-BE49-F238E27FC236}">
                <a16:creationId xmlns:a16="http://schemas.microsoft.com/office/drawing/2014/main" id="{C51F5AE7-C626-4AFD-81C2-8B642A12FA60}"/>
              </a:ext>
            </a:extLst>
          </p:cNvPr>
          <p:cNvSpPr/>
          <p:nvPr/>
        </p:nvSpPr>
        <p:spPr>
          <a:xfrm>
            <a:off x="8072194" y="3002407"/>
            <a:ext cx="258869" cy="452816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3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Shape 2944">
            <a:extLst>
              <a:ext uri="{FF2B5EF4-FFF2-40B4-BE49-F238E27FC236}">
                <a16:creationId xmlns:a16="http://schemas.microsoft.com/office/drawing/2014/main" id="{24133E5A-6570-44EE-BC78-48F1B931201B}"/>
              </a:ext>
            </a:extLst>
          </p:cNvPr>
          <p:cNvSpPr/>
          <p:nvPr/>
        </p:nvSpPr>
        <p:spPr>
          <a:xfrm>
            <a:off x="5728725" y="2908602"/>
            <a:ext cx="741979" cy="741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0" tIns="14280" rIns="14280" bIns="14280" anchor="ctr"/>
          <a:lstStyle/>
          <a:p>
            <a:pPr defTabSz="171356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dirty="0">
              <a:latin typeface="+mj-lt"/>
              <a:ea typeface="Roboto" panose="02000000000000000000" pitchFamily="2" charset="0"/>
            </a:endParaRPr>
          </a:p>
        </p:txBody>
      </p:sp>
      <p:pic>
        <p:nvPicPr>
          <p:cNvPr id="9" name="Drawing 8" descr="Picture looks like as green, interior, the fruit, heap&#10;&#10;">
            <a:extLst>
              <a:ext uri="{FF2B5EF4-FFF2-40B4-BE49-F238E27FC236}">
                <a16:creationId xmlns:a16="http://schemas.microsoft.com/office/drawing/2014/main" id="{4A382A08-FDD8-4165-813F-898849C36CC4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2"/>
          <a:srcRect t="22137" b="22137"/>
          <a:stretch>
            <a:fillRect/>
          </a:stretch>
        </p:blipFill>
        <p:spPr/>
      </p:pic>
      <p:pic>
        <p:nvPicPr>
          <p:cNvPr id="7" name="Drawing 6" descr="Picture looks like as wood, green, branch, the fruit&#10;&#10;">
            <a:extLst>
              <a:ext uri="{FF2B5EF4-FFF2-40B4-BE49-F238E27FC236}">
                <a16:creationId xmlns:a16="http://schemas.microsoft.com/office/drawing/2014/main" id="{D123E9A5-229B-4EB7-9CBA-5D8FF5F3F414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3"/>
          <a:srcRect l="10118" r="1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1397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B3C9EB-270D-4E3A-BE31-486F97968904}"/>
              </a:ext>
            </a:extLst>
          </p:cNvPr>
          <p:cNvGrpSpPr/>
          <p:nvPr/>
        </p:nvGrpSpPr>
        <p:grpSpPr>
          <a:xfrm>
            <a:off x="4247463" y="1348777"/>
            <a:ext cx="7943650" cy="4735570"/>
            <a:chOff x="5012134" y="1769632"/>
            <a:chExt cx="6531726" cy="3893859"/>
          </a:xfrm>
        </p:grpSpPr>
        <p:sp>
          <p:nvSpPr>
            <p:cNvPr id="4" name="Polyline: figure 3">
              <a:extLst>
                <a:ext uri="{FF2B5EF4-FFF2-40B4-BE49-F238E27FC236}">
                  <a16:creationId xmlns:a16="http://schemas.microsoft.com/office/drawing/2014/main" id="{4E69DC85-3FF0-491E-A830-A62B0B627B94}"/>
                </a:ext>
              </a:extLst>
            </p:cNvPr>
            <p:cNvSpPr/>
            <p:nvPr/>
          </p:nvSpPr>
          <p:spPr>
            <a:xfrm>
              <a:off x="5012134" y="1769632"/>
              <a:ext cx="6531726" cy="3893859"/>
            </a:xfrm>
            <a:custGeom>
              <a:avLst/>
              <a:gdLst>
                <a:gd name="connsiteX0" fmla="*/ 4750321 w 7802028"/>
                <a:gd name="connsiteY0" fmla="*/ 3411088 h 4651144"/>
                <a:gd name="connsiteX1" fmla="*/ 4750321 w 7802028"/>
                <a:gd name="connsiteY1" fmla="*/ 3424774 h 4651144"/>
                <a:gd name="connsiteX2" fmla="*/ 4737168 w 7802028"/>
                <a:gd name="connsiteY2" fmla="*/ 3420152 h 4651144"/>
                <a:gd name="connsiteX3" fmla="*/ 4702688 w 7802028"/>
                <a:gd name="connsiteY3" fmla="*/ 3585446 h 4651144"/>
                <a:gd name="connsiteX4" fmla="*/ 4635326 w 7802028"/>
                <a:gd name="connsiteY4" fmla="*/ 3688354 h 4651144"/>
                <a:gd name="connsiteX5" fmla="*/ 4599246 w 7802028"/>
                <a:gd name="connsiteY5" fmla="*/ 3637878 h 4651144"/>
                <a:gd name="connsiteX6" fmla="*/ 4600846 w 7802028"/>
                <a:gd name="connsiteY6" fmla="*/ 3614950 h 4651144"/>
                <a:gd name="connsiteX7" fmla="*/ 4591604 w 7802028"/>
                <a:gd name="connsiteY7" fmla="*/ 3578159 h 4651144"/>
                <a:gd name="connsiteX8" fmla="*/ 4607066 w 7802028"/>
                <a:gd name="connsiteY8" fmla="*/ 3559674 h 4651144"/>
                <a:gd name="connsiteX9" fmla="*/ 4622352 w 7802028"/>
                <a:gd name="connsiteY9" fmla="*/ 3518440 h 4651144"/>
                <a:gd name="connsiteX10" fmla="*/ 4610799 w 7802028"/>
                <a:gd name="connsiteY10" fmla="*/ 3470629 h 4651144"/>
                <a:gd name="connsiteX11" fmla="*/ 4660565 w 7802028"/>
                <a:gd name="connsiteY11" fmla="*/ 3412865 h 4651144"/>
                <a:gd name="connsiteX12" fmla="*/ 4714240 w 7802028"/>
                <a:gd name="connsiteY12" fmla="*/ 3351192 h 4651144"/>
                <a:gd name="connsiteX13" fmla="*/ 4718862 w 7802028"/>
                <a:gd name="connsiteY13" fmla="*/ 3323643 h 4651144"/>
                <a:gd name="connsiteX14" fmla="*/ 4750321 w 7802028"/>
                <a:gd name="connsiteY14" fmla="*/ 3411088 h 4651144"/>
                <a:gd name="connsiteX15" fmla="*/ 5389811 w 7802028"/>
                <a:gd name="connsiteY15" fmla="*/ 2815676 h 4651144"/>
                <a:gd name="connsiteX16" fmla="*/ 5409006 w 7802028"/>
                <a:gd name="connsiteY16" fmla="*/ 2841448 h 4651144"/>
                <a:gd name="connsiteX17" fmla="*/ 5433356 w 7802028"/>
                <a:gd name="connsiteY17" fmla="*/ 2803768 h 4651144"/>
                <a:gd name="connsiteX18" fmla="*/ 5400297 w 7802028"/>
                <a:gd name="connsiteY18" fmla="*/ 2741383 h 4651144"/>
                <a:gd name="connsiteX19" fmla="*/ 5389811 w 7802028"/>
                <a:gd name="connsiteY19" fmla="*/ 2815676 h 4651144"/>
                <a:gd name="connsiteX20" fmla="*/ 5958563 w 7802028"/>
                <a:gd name="connsiteY20" fmla="*/ 3135421 h 4651144"/>
                <a:gd name="connsiteX21" fmla="*/ 5962473 w 7802028"/>
                <a:gd name="connsiteY21" fmla="*/ 3109650 h 4651144"/>
                <a:gd name="connsiteX22" fmla="*/ 5962473 w 7802028"/>
                <a:gd name="connsiteY22" fmla="*/ 3070015 h 4651144"/>
                <a:gd name="connsiteX23" fmla="*/ 5947010 w 7802028"/>
                <a:gd name="connsiteY23" fmla="*/ 3052597 h 4651144"/>
                <a:gd name="connsiteX24" fmla="*/ 5929414 w 7802028"/>
                <a:gd name="connsiteY24" fmla="*/ 3017583 h 4651144"/>
                <a:gd name="connsiteX25" fmla="*/ 5914840 w 7802028"/>
                <a:gd name="connsiteY25" fmla="*/ 3003009 h 4651144"/>
                <a:gd name="connsiteX26" fmla="*/ 5917861 w 7802028"/>
                <a:gd name="connsiteY26" fmla="*/ 2993767 h 4651144"/>
                <a:gd name="connsiteX27" fmla="*/ 5910930 w 7802028"/>
                <a:gd name="connsiteY27" fmla="*/ 2985413 h 4651144"/>
                <a:gd name="connsiteX28" fmla="*/ 5904887 w 7802028"/>
                <a:gd name="connsiteY28" fmla="*/ 2985413 h 4651144"/>
                <a:gd name="connsiteX29" fmla="*/ 5906309 w 7802028"/>
                <a:gd name="connsiteY29" fmla="*/ 2980970 h 4651144"/>
                <a:gd name="connsiteX30" fmla="*/ 5881781 w 7802028"/>
                <a:gd name="connsiteY30" fmla="*/ 2957864 h 4651144"/>
                <a:gd name="connsiteX31" fmla="*/ 5837347 w 7802028"/>
                <a:gd name="connsiteY31" fmla="*/ 2920184 h 4651144"/>
                <a:gd name="connsiteX32" fmla="*/ 5812820 w 7802028"/>
                <a:gd name="connsiteY32" fmla="*/ 2895479 h 4651144"/>
                <a:gd name="connsiteX33" fmla="*/ 5804466 w 7802028"/>
                <a:gd name="connsiteY33" fmla="*/ 2890858 h 4651144"/>
                <a:gd name="connsiteX34" fmla="*/ 5776029 w 7802028"/>
                <a:gd name="connsiteY34" fmla="*/ 2856022 h 4651144"/>
                <a:gd name="connsiteX35" fmla="*/ 5750791 w 7802028"/>
                <a:gd name="connsiteY35" fmla="*/ 2856022 h 4651144"/>
                <a:gd name="connsiteX36" fmla="*/ 5735506 w 7802028"/>
                <a:gd name="connsiteY36" fmla="*/ 2847669 h 4651144"/>
                <a:gd name="connsiteX37" fmla="*/ 5730884 w 7802028"/>
                <a:gd name="connsiteY37" fmla="*/ 2847669 h 4651144"/>
                <a:gd name="connsiteX38" fmla="*/ 5730884 w 7802028"/>
                <a:gd name="connsiteY38" fmla="*/ 2854955 h 4651144"/>
                <a:gd name="connsiteX39" fmla="*/ 5751679 w 7802028"/>
                <a:gd name="connsiteY39" fmla="*/ 2891747 h 4651144"/>
                <a:gd name="connsiteX40" fmla="*/ 5769275 w 7802028"/>
                <a:gd name="connsiteY40" fmla="*/ 2899922 h 4651144"/>
                <a:gd name="connsiteX41" fmla="*/ 5780828 w 7802028"/>
                <a:gd name="connsiteY41" fmla="*/ 2927471 h 4651144"/>
                <a:gd name="connsiteX42" fmla="*/ 5809265 w 7802028"/>
                <a:gd name="connsiteY42" fmla="*/ 2957864 h 4651144"/>
                <a:gd name="connsiteX43" fmla="*/ 5819930 w 7802028"/>
                <a:gd name="connsiteY43" fmla="*/ 2990034 h 4651144"/>
                <a:gd name="connsiteX44" fmla="*/ 5832193 w 7802028"/>
                <a:gd name="connsiteY44" fmla="*/ 2994655 h 4651144"/>
                <a:gd name="connsiteX45" fmla="*/ 5834504 w 7802028"/>
                <a:gd name="connsiteY45" fmla="*/ 3002831 h 4651144"/>
                <a:gd name="connsiteX46" fmla="*/ 5847478 w 7802028"/>
                <a:gd name="connsiteY46" fmla="*/ 3025759 h 4651144"/>
                <a:gd name="connsiteX47" fmla="*/ 5877338 w 7802028"/>
                <a:gd name="connsiteY47" fmla="*/ 3081745 h 4651144"/>
                <a:gd name="connsiteX48" fmla="*/ 5919461 w 7802028"/>
                <a:gd name="connsiteY48" fmla="*/ 3123158 h 4651144"/>
                <a:gd name="connsiteX49" fmla="*/ 5937945 w 7802028"/>
                <a:gd name="connsiteY49" fmla="*/ 3148040 h 4651144"/>
                <a:gd name="connsiteX50" fmla="*/ 5958563 w 7802028"/>
                <a:gd name="connsiteY50" fmla="*/ 3135421 h 4651144"/>
                <a:gd name="connsiteX51" fmla="*/ 6030012 w 7802028"/>
                <a:gd name="connsiteY51" fmla="*/ 2973683 h 4651144"/>
                <a:gd name="connsiteX52" fmla="*/ 6041387 w 7802028"/>
                <a:gd name="connsiteY52" fmla="*/ 3012251 h 4651144"/>
                <a:gd name="connsiteX53" fmla="*/ 6051340 w 7802028"/>
                <a:gd name="connsiteY53" fmla="*/ 3017761 h 4651144"/>
                <a:gd name="connsiteX54" fmla="*/ 6050629 w 7802028"/>
                <a:gd name="connsiteY54" fmla="*/ 3022382 h 4651144"/>
                <a:gd name="connsiteX55" fmla="*/ 6076756 w 7802028"/>
                <a:gd name="connsiteY55" fmla="*/ 3072859 h 4651144"/>
                <a:gd name="connsiteX56" fmla="*/ 6092930 w 7802028"/>
                <a:gd name="connsiteY56" fmla="*/ 3068237 h 4651144"/>
                <a:gd name="connsiteX57" fmla="*/ 6094352 w 7802028"/>
                <a:gd name="connsiteY57" fmla="*/ 3081923 h 4651144"/>
                <a:gd name="connsiteX58" fmla="*/ 6100395 w 7802028"/>
                <a:gd name="connsiteY58" fmla="*/ 3086544 h 4651144"/>
                <a:gd name="connsiteX59" fmla="*/ 6119590 w 7802028"/>
                <a:gd name="connsiteY59" fmla="*/ 3076413 h 4651144"/>
                <a:gd name="connsiteX60" fmla="*/ 6153360 w 7802028"/>
                <a:gd name="connsiteY60" fmla="*/ 3091165 h 4651144"/>
                <a:gd name="connsiteX61" fmla="*/ 6163313 w 7802028"/>
                <a:gd name="connsiteY61" fmla="*/ 3103962 h 4651144"/>
                <a:gd name="connsiteX62" fmla="*/ 6187130 w 7802028"/>
                <a:gd name="connsiteY62" fmla="*/ 3089210 h 4651144"/>
                <a:gd name="connsiteX63" fmla="*/ 6196372 w 7802028"/>
                <a:gd name="connsiteY63" fmla="*/ 3057929 h 4651144"/>
                <a:gd name="connsiteX64" fmla="*/ 6192640 w 7802028"/>
                <a:gd name="connsiteY64" fmla="*/ 3045132 h 4651144"/>
                <a:gd name="connsiteX65" fmla="*/ 6209524 w 7802028"/>
                <a:gd name="connsiteY65" fmla="*/ 3023982 h 4651144"/>
                <a:gd name="connsiteX66" fmla="*/ 6219655 w 7802028"/>
                <a:gd name="connsiteY66" fmla="*/ 2982569 h 4651144"/>
                <a:gd name="connsiteX67" fmla="*/ 6223388 w 7802028"/>
                <a:gd name="connsiteY67" fmla="*/ 2973327 h 4651144"/>
                <a:gd name="connsiteX68" fmla="*/ 6231030 w 7802028"/>
                <a:gd name="connsiteY68" fmla="*/ 2971550 h 4651144"/>
                <a:gd name="connsiteX69" fmla="*/ 6247915 w 7802028"/>
                <a:gd name="connsiteY69" fmla="*/ 2962308 h 4651144"/>
                <a:gd name="connsiteX70" fmla="*/ 6213434 w 7802028"/>
                <a:gd name="connsiteY70" fmla="*/ 2902589 h 4651144"/>
                <a:gd name="connsiteX71" fmla="*/ 6218767 w 7802028"/>
                <a:gd name="connsiteY71" fmla="*/ 2896190 h 4651144"/>
                <a:gd name="connsiteX72" fmla="*/ 6215745 w 7802028"/>
                <a:gd name="connsiteY72" fmla="*/ 2887837 h 4651144"/>
                <a:gd name="connsiteX73" fmla="*/ 6237962 w 7802028"/>
                <a:gd name="connsiteY73" fmla="*/ 2875040 h 4651144"/>
                <a:gd name="connsiteX74" fmla="*/ 6234940 w 7802028"/>
                <a:gd name="connsiteY74" fmla="*/ 2870419 h 4651144"/>
                <a:gd name="connsiteX75" fmla="*/ 6251825 w 7802028"/>
                <a:gd name="connsiteY75" fmla="*/ 2859399 h 4651144"/>
                <a:gd name="connsiteX76" fmla="*/ 6219655 w 7802028"/>
                <a:gd name="connsiteY76" fmla="*/ 2832739 h 4651144"/>
                <a:gd name="connsiteX77" fmla="*/ 6208103 w 7802028"/>
                <a:gd name="connsiteY77" fmla="*/ 2809811 h 4651144"/>
                <a:gd name="connsiteX78" fmla="*/ 6172733 w 7802028"/>
                <a:gd name="connsiteY78" fmla="*/ 2859399 h 4651144"/>
                <a:gd name="connsiteX79" fmla="*/ 6145184 w 7802028"/>
                <a:gd name="connsiteY79" fmla="*/ 2870419 h 4651144"/>
                <a:gd name="connsiteX80" fmla="*/ 6140386 w 7802028"/>
                <a:gd name="connsiteY80" fmla="*/ 2877883 h 4651144"/>
                <a:gd name="connsiteX81" fmla="*/ 6132743 w 7802028"/>
                <a:gd name="connsiteY81" fmla="*/ 2884282 h 4651144"/>
                <a:gd name="connsiteX82" fmla="*/ 6127411 w 7802028"/>
                <a:gd name="connsiteY82" fmla="*/ 2895301 h 4651144"/>
                <a:gd name="connsiteX83" fmla="*/ 6109815 w 7802028"/>
                <a:gd name="connsiteY83" fmla="*/ 2914674 h 4651144"/>
                <a:gd name="connsiteX84" fmla="*/ 6088309 w 7802028"/>
                <a:gd name="connsiteY84" fmla="*/ 2922850 h 4651144"/>
                <a:gd name="connsiteX85" fmla="*/ 6057028 w 7802028"/>
                <a:gd name="connsiteY85" fmla="*/ 2964263 h 4651144"/>
                <a:gd name="connsiteX86" fmla="*/ 6030012 w 7802028"/>
                <a:gd name="connsiteY86" fmla="*/ 2973683 h 4651144"/>
                <a:gd name="connsiteX87" fmla="*/ 6299814 w 7802028"/>
                <a:gd name="connsiteY87" fmla="*/ 2984702 h 4651144"/>
                <a:gd name="connsiteX88" fmla="*/ 6329140 w 7802028"/>
                <a:gd name="connsiteY88" fmla="*/ 2981147 h 4651144"/>
                <a:gd name="connsiteX89" fmla="*/ 6355978 w 7802028"/>
                <a:gd name="connsiteY89" fmla="*/ 2987368 h 4651144"/>
                <a:gd name="connsiteX90" fmla="*/ 6378906 w 7802028"/>
                <a:gd name="connsiteY90" fmla="*/ 2958042 h 4651144"/>
                <a:gd name="connsiteX91" fmla="*/ 6382638 w 7802028"/>
                <a:gd name="connsiteY91" fmla="*/ 2950577 h 4651144"/>
                <a:gd name="connsiteX92" fmla="*/ 6378017 w 7802028"/>
                <a:gd name="connsiteY92" fmla="*/ 2950577 h 4651144"/>
                <a:gd name="connsiteX93" fmla="*/ 6353490 w 7802028"/>
                <a:gd name="connsiteY93" fmla="*/ 2971905 h 4651144"/>
                <a:gd name="connsiteX94" fmla="*/ 6347269 w 7802028"/>
                <a:gd name="connsiteY94" fmla="*/ 2971905 h 4651144"/>
                <a:gd name="connsiteX95" fmla="*/ 6293593 w 7802028"/>
                <a:gd name="connsiteY95" fmla="*/ 2960708 h 4651144"/>
                <a:gd name="connsiteX96" fmla="*/ 6264444 w 7802028"/>
                <a:gd name="connsiteY96" fmla="*/ 3013140 h 4651144"/>
                <a:gd name="connsiteX97" fmla="*/ 6257513 w 7802028"/>
                <a:gd name="connsiteY97" fmla="*/ 3027003 h 4651144"/>
                <a:gd name="connsiteX98" fmla="*/ 6243827 w 7802028"/>
                <a:gd name="connsiteY98" fmla="*/ 3076591 h 4651144"/>
                <a:gd name="connsiteX99" fmla="*/ 6259112 w 7802028"/>
                <a:gd name="connsiteY99" fmla="*/ 3088499 h 4651144"/>
                <a:gd name="connsiteX100" fmla="*/ 6259112 w 7802028"/>
                <a:gd name="connsiteY100" fmla="*/ 3132578 h 4651144"/>
                <a:gd name="connsiteX101" fmla="*/ 6271376 w 7802028"/>
                <a:gd name="connsiteY101" fmla="*/ 3144486 h 4651144"/>
                <a:gd name="connsiteX102" fmla="*/ 6282929 w 7802028"/>
                <a:gd name="connsiteY102" fmla="*/ 3107872 h 4651144"/>
                <a:gd name="connsiteX103" fmla="*/ 6276175 w 7802028"/>
                <a:gd name="connsiteY103" fmla="*/ 3077480 h 4651144"/>
                <a:gd name="connsiteX104" fmla="*/ 6287728 w 7802028"/>
                <a:gd name="connsiteY104" fmla="*/ 3066460 h 4651144"/>
                <a:gd name="connsiteX105" fmla="*/ 6293770 w 7802028"/>
                <a:gd name="connsiteY105" fmla="*/ 3066460 h 4651144"/>
                <a:gd name="connsiteX106" fmla="*/ 6290749 w 7802028"/>
                <a:gd name="connsiteY106" fmla="*/ 3085833 h 4651144"/>
                <a:gd name="connsiteX107" fmla="*/ 6303013 w 7802028"/>
                <a:gd name="connsiteY107" fmla="*/ 3114271 h 4651144"/>
                <a:gd name="connsiteX108" fmla="*/ 6303013 w 7802028"/>
                <a:gd name="connsiteY108" fmla="*/ 3122624 h 4651144"/>
                <a:gd name="connsiteX109" fmla="*/ 6312966 w 7802028"/>
                <a:gd name="connsiteY109" fmla="*/ 3122624 h 4651144"/>
                <a:gd name="connsiteX110" fmla="*/ 6329851 w 7802028"/>
                <a:gd name="connsiteY110" fmla="*/ 3103429 h 4651144"/>
                <a:gd name="connsiteX111" fmla="*/ 6319187 w 7802028"/>
                <a:gd name="connsiteY111" fmla="*/ 3086900 h 4651144"/>
                <a:gd name="connsiteX112" fmla="*/ 6322208 w 7802028"/>
                <a:gd name="connsiteY112" fmla="*/ 3081390 h 4651144"/>
                <a:gd name="connsiteX113" fmla="*/ 6303013 w 7802028"/>
                <a:gd name="connsiteY113" fmla="*/ 3042821 h 4651144"/>
                <a:gd name="connsiteX114" fmla="*/ 6343714 w 7802028"/>
                <a:gd name="connsiteY114" fmla="*/ 3016161 h 4651144"/>
                <a:gd name="connsiteX115" fmla="*/ 6343714 w 7802028"/>
                <a:gd name="connsiteY115" fmla="*/ 3008874 h 4651144"/>
                <a:gd name="connsiteX116" fmla="*/ 6297681 w 7802028"/>
                <a:gd name="connsiteY116" fmla="*/ 3025403 h 4651144"/>
                <a:gd name="connsiteX117" fmla="*/ 6299281 w 7802028"/>
                <a:gd name="connsiteY117" fmla="*/ 3021849 h 4651144"/>
                <a:gd name="connsiteX118" fmla="*/ 6290749 w 7802028"/>
                <a:gd name="connsiteY118" fmla="*/ 3031091 h 4651144"/>
                <a:gd name="connsiteX119" fmla="*/ 6274753 w 7802028"/>
                <a:gd name="connsiteY119" fmla="*/ 2999810 h 4651144"/>
                <a:gd name="connsiteX120" fmla="*/ 6299814 w 7802028"/>
                <a:gd name="connsiteY120" fmla="*/ 2984702 h 4651144"/>
                <a:gd name="connsiteX121" fmla="*/ 6152649 w 7802028"/>
                <a:gd name="connsiteY121" fmla="*/ 3217002 h 4651144"/>
                <a:gd name="connsiteX122" fmla="*/ 6168645 w 7802028"/>
                <a:gd name="connsiteY122" fmla="*/ 3223400 h 4651144"/>
                <a:gd name="connsiteX123" fmla="*/ 6176999 w 7802028"/>
                <a:gd name="connsiteY123" fmla="*/ 3213447 h 4651144"/>
                <a:gd name="connsiteX124" fmla="*/ 6164735 w 7802028"/>
                <a:gd name="connsiteY124" fmla="*/ 3205093 h 4651144"/>
                <a:gd name="connsiteX125" fmla="*/ 6146429 w 7802028"/>
                <a:gd name="connsiteY125" fmla="*/ 3203316 h 4651144"/>
                <a:gd name="connsiteX126" fmla="*/ 6140208 w 7802028"/>
                <a:gd name="connsiteY126" fmla="*/ 3194962 h 4651144"/>
                <a:gd name="connsiteX127" fmla="*/ 6108216 w 7802028"/>
                <a:gd name="connsiteY127" fmla="*/ 3183054 h 4651144"/>
                <a:gd name="connsiteX128" fmla="*/ 6136653 w 7802028"/>
                <a:gd name="connsiteY128" fmla="*/ 3176656 h 4651144"/>
                <a:gd name="connsiteX129" fmla="*/ 6130433 w 7802028"/>
                <a:gd name="connsiteY129" fmla="*/ 3176656 h 4651144"/>
                <a:gd name="connsiteX130" fmla="*/ 6107505 w 7802028"/>
                <a:gd name="connsiteY130" fmla="*/ 3180210 h 4651144"/>
                <a:gd name="connsiteX131" fmla="*/ 6073024 w 7802028"/>
                <a:gd name="connsiteY131" fmla="*/ 3163681 h 4651144"/>
                <a:gd name="connsiteX132" fmla="*/ 6050096 w 7802028"/>
                <a:gd name="connsiteY132" fmla="*/ 3177544 h 4651144"/>
                <a:gd name="connsiteX133" fmla="*/ 5991799 w 7802028"/>
                <a:gd name="connsiteY133" fmla="*/ 3148218 h 4651144"/>
                <a:gd name="connsiteX134" fmla="*/ 5979535 w 7802028"/>
                <a:gd name="connsiteY134" fmla="*/ 3153728 h 4651144"/>
                <a:gd name="connsiteX135" fmla="*/ 5973314 w 7802028"/>
                <a:gd name="connsiteY135" fmla="*/ 3149996 h 4651144"/>
                <a:gd name="connsiteX136" fmla="*/ 5954119 w 7802028"/>
                <a:gd name="connsiteY136" fmla="*/ 3169369 h 4651144"/>
                <a:gd name="connsiteX137" fmla="*/ 5979358 w 7802028"/>
                <a:gd name="connsiteY137" fmla="*/ 3189453 h 4651144"/>
                <a:gd name="connsiteX138" fmla="*/ 6009928 w 7802028"/>
                <a:gd name="connsiteY138" fmla="*/ 3194074 h 4651144"/>
                <a:gd name="connsiteX139" fmla="*/ 6052229 w 7802028"/>
                <a:gd name="connsiteY139" fmla="*/ 3200472 h 4651144"/>
                <a:gd name="connsiteX140" fmla="*/ 6071424 w 7802028"/>
                <a:gd name="connsiteY140" fmla="*/ 3212380 h 4651144"/>
                <a:gd name="connsiteX141" fmla="*/ 6152649 w 7802028"/>
                <a:gd name="connsiteY141" fmla="*/ 3226244 h 4651144"/>
                <a:gd name="connsiteX142" fmla="*/ 6152649 w 7802028"/>
                <a:gd name="connsiteY142" fmla="*/ 3217002 h 4651144"/>
                <a:gd name="connsiteX143" fmla="*/ 6313677 w 7802028"/>
                <a:gd name="connsiteY143" fmla="*/ 3229087 h 4651144"/>
                <a:gd name="connsiteX144" fmla="*/ 6335894 w 7802028"/>
                <a:gd name="connsiteY144" fmla="*/ 3210781 h 4651144"/>
                <a:gd name="connsiteX145" fmla="*/ 6313677 w 7802028"/>
                <a:gd name="connsiteY145" fmla="*/ 3219845 h 4651144"/>
                <a:gd name="connsiteX146" fmla="*/ 6282929 w 7802028"/>
                <a:gd name="connsiteY146" fmla="*/ 3213447 h 4651144"/>
                <a:gd name="connsiteX147" fmla="*/ 6269066 w 7802028"/>
                <a:gd name="connsiteY147" fmla="*/ 3219845 h 4651144"/>
                <a:gd name="connsiteX148" fmla="*/ 6285951 w 7802028"/>
                <a:gd name="connsiteY148" fmla="*/ 3229087 h 4651144"/>
                <a:gd name="connsiteX149" fmla="*/ 6313677 w 7802028"/>
                <a:gd name="connsiteY149" fmla="*/ 3229087 h 4651144"/>
                <a:gd name="connsiteX150" fmla="*/ 6230853 w 7802028"/>
                <a:gd name="connsiteY150" fmla="*/ 3214335 h 4651144"/>
                <a:gd name="connsiteX151" fmla="*/ 6230142 w 7802028"/>
                <a:gd name="connsiteY151" fmla="*/ 3221800 h 4651144"/>
                <a:gd name="connsiteX152" fmla="*/ 6215567 w 7802028"/>
                <a:gd name="connsiteY152" fmla="*/ 3218246 h 4651144"/>
                <a:gd name="connsiteX153" fmla="*/ 6202415 w 7802028"/>
                <a:gd name="connsiteY153" fmla="*/ 3227310 h 4651144"/>
                <a:gd name="connsiteX154" fmla="*/ 6217700 w 7802028"/>
                <a:gd name="connsiteY154" fmla="*/ 3233709 h 4651144"/>
                <a:gd name="connsiteX155" fmla="*/ 6236185 w 7802028"/>
                <a:gd name="connsiteY155" fmla="*/ 3224466 h 4651144"/>
                <a:gd name="connsiteX156" fmla="*/ 6242227 w 7802028"/>
                <a:gd name="connsiteY156" fmla="*/ 3228021 h 4651144"/>
                <a:gd name="connsiteX157" fmla="*/ 6249159 w 7802028"/>
                <a:gd name="connsiteY157" fmla="*/ 3228021 h 4651144"/>
                <a:gd name="connsiteX158" fmla="*/ 6249159 w 7802028"/>
                <a:gd name="connsiteY158" fmla="*/ 3214158 h 4651144"/>
                <a:gd name="connsiteX159" fmla="*/ 6230853 w 7802028"/>
                <a:gd name="connsiteY159" fmla="*/ 3214158 h 4651144"/>
                <a:gd name="connsiteX160" fmla="*/ 6274575 w 7802028"/>
                <a:gd name="connsiteY160" fmla="*/ 3240107 h 4651144"/>
                <a:gd name="connsiteX161" fmla="*/ 6266933 w 7802028"/>
                <a:gd name="connsiteY161" fmla="*/ 3240107 h 4651144"/>
                <a:gd name="connsiteX162" fmla="*/ 6252358 w 7802028"/>
                <a:gd name="connsiteY162" fmla="*/ 3245795 h 4651144"/>
                <a:gd name="connsiteX163" fmla="*/ 6272265 w 7802028"/>
                <a:gd name="connsiteY163" fmla="*/ 3255748 h 4651144"/>
                <a:gd name="connsiteX164" fmla="*/ 6276886 w 7802028"/>
                <a:gd name="connsiteY164" fmla="*/ 3267656 h 4651144"/>
                <a:gd name="connsiteX165" fmla="*/ 6280085 w 7802028"/>
                <a:gd name="connsiteY165" fmla="*/ 3267656 h 4651144"/>
                <a:gd name="connsiteX166" fmla="*/ 6286128 w 7802028"/>
                <a:gd name="connsiteY166" fmla="*/ 3261257 h 4651144"/>
                <a:gd name="connsiteX167" fmla="*/ 6274575 w 7802028"/>
                <a:gd name="connsiteY167" fmla="*/ 3240107 h 4651144"/>
                <a:gd name="connsiteX168" fmla="*/ 6191751 w 7802028"/>
                <a:gd name="connsiteY168" fmla="*/ 3213447 h 4651144"/>
                <a:gd name="connsiteX169" fmla="*/ 6184819 w 7802028"/>
                <a:gd name="connsiteY169" fmla="*/ 3213447 h 4651144"/>
                <a:gd name="connsiteX170" fmla="*/ 6184819 w 7802028"/>
                <a:gd name="connsiteY170" fmla="*/ 3222689 h 4651144"/>
                <a:gd name="connsiteX171" fmla="*/ 6191040 w 7802028"/>
                <a:gd name="connsiteY171" fmla="*/ 3229087 h 4651144"/>
                <a:gd name="connsiteX172" fmla="*/ 6198860 w 7802028"/>
                <a:gd name="connsiteY172" fmla="*/ 3219845 h 4651144"/>
                <a:gd name="connsiteX173" fmla="*/ 6191751 w 7802028"/>
                <a:gd name="connsiteY173" fmla="*/ 3213447 h 4651144"/>
                <a:gd name="connsiteX174" fmla="*/ 6381216 w 7802028"/>
                <a:gd name="connsiteY174" fmla="*/ 3242062 h 4651144"/>
                <a:gd name="connsiteX175" fmla="*/ 6426538 w 7802028"/>
                <a:gd name="connsiteY175" fmla="*/ 3220912 h 4651144"/>
                <a:gd name="connsiteX176" fmla="*/ 6378195 w 7802028"/>
                <a:gd name="connsiteY176" fmla="*/ 3228377 h 4651144"/>
                <a:gd name="connsiteX177" fmla="*/ 6374462 w 7802028"/>
                <a:gd name="connsiteY177" fmla="*/ 3236552 h 4651144"/>
                <a:gd name="connsiteX178" fmla="*/ 6348335 w 7802028"/>
                <a:gd name="connsiteY178" fmla="*/ 3261257 h 4651144"/>
                <a:gd name="connsiteX179" fmla="*/ 6353668 w 7802028"/>
                <a:gd name="connsiteY179" fmla="*/ 3269611 h 4651144"/>
                <a:gd name="connsiteX180" fmla="*/ 6378906 w 7802028"/>
                <a:gd name="connsiteY180" fmla="*/ 3253971 h 4651144"/>
                <a:gd name="connsiteX181" fmla="*/ 6381216 w 7802028"/>
                <a:gd name="connsiteY181" fmla="*/ 3242062 h 4651144"/>
                <a:gd name="connsiteX182" fmla="*/ 6592721 w 7802028"/>
                <a:gd name="connsiteY182" fmla="*/ 3149996 h 4651144"/>
                <a:gd name="connsiteX183" fmla="*/ 6589699 w 7802028"/>
                <a:gd name="connsiteY183" fmla="*/ 3140042 h 4651144"/>
                <a:gd name="connsiteX184" fmla="*/ 6585078 w 7802028"/>
                <a:gd name="connsiteY184" fmla="*/ 3155683 h 4651144"/>
                <a:gd name="connsiteX185" fmla="*/ 6577436 w 7802028"/>
                <a:gd name="connsiteY185" fmla="*/ 3171146 h 4651144"/>
                <a:gd name="connsiteX186" fmla="*/ 6581879 w 7802028"/>
                <a:gd name="connsiteY186" fmla="*/ 3178611 h 4651144"/>
                <a:gd name="connsiteX187" fmla="*/ 6586500 w 7802028"/>
                <a:gd name="connsiteY187" fmla="*/ 3159238 h 4651144"/>
                <a:gd name="connsiteX188" fmla="*/ 6592721 w 7802028"/>
                <a:gd name="connsiteY188" fmla="*/ 3149996 h 4651144"/>
                <a:gd name="connsiteX189" fmla="*/ 6403433 w 7802028"/>
                <a:gd name="connsiteY189" fmla="*/ 3080146 h 4651144"/>
                <a:gd name="connsiteX190" fmla="*/ 6417119 w 7802028"/>
                <a:gd name="connsiteY190" fmla="*/ 3097564 h 4651144"/>
                <a:gd name="connsiteX191" fmla="*/ 6424939 w 7802028"/>
                <a:gd name="connsiteY191" fmla="*/ 3085656 h 4651144"/>
                <a:gd name="connsiteX192" fmla="*/ 6403433 w 7802028"/>
                <a:gd name="connsiteY192" fmla="*/ 3080146 h 4651144"/>
                <a:gd name="connsiteX193" fmla="*/ 6443246 w 7802028"/>
                <a:gd name="connsiteY193" fmla="*/ 3080146 h 4651144"/>
                <a:gd name="connsiteX194" fmla="*/ 6457109 w 7802028"/>
                <a:gd name="connsiteY194" fmla="*/ 3083878 h 4651144"/>
                <a:gd name="connsiteX195" fmla="*/ 6474705 w 7802028"/>
                <a:gd name="connsiteY195" fmla="*/ 3083878 h 4651144"/>
                <a:gd name="connsiteX196" fmla="*/ 6501543 w 7802028"/>
                <a:gd name="connsiteY196" fmla="*/ 3093120 h 4651144"/>
                <a:gd name="connsiteX197" fmla="*/ 6506164 w 7802028"/>
                <a:gd name="connsiteY197" fmla="*/ 3091343 h 4651144"/>
                <a:gd name="connsiteX198" fmla="*/ 6496922 w 7802028"/>
                <a:gd name="connsiteY198" fmla="*/ 3074814 h 4651144"/>
                <a:gd name="connsiteX199" fmla="*/ 6494611 w 7802028"/>
                <a:gd name="connsiteY199" fmla="*/ 3075702 h 4651144"/>
                <a:gd name="connsiteX200" fmla="*/ 6483236 w 7802028"/>
                <a:gd name="connsiteY200" fmla="*/ 3071970 h 4651144"/>
                <a:gd name="connsiteX201" fmla="*/ 6448755 w 7802028"/>
                <a:gd name="connsiteY201" fmla="*/ 3071970 h 4651144"/>
                <a:gd name="connsiteX202" fmla="*/ 6443246 w 7802028"/>
                <a:gd name="connsiteY202" fmla="*/ 3080146 h 4651144"/>
                <a:gd name="connsiteX203" fmla="*/ 6440224 w 7802028"/>
                <a:gd name="connsiteY203" fmla="*/ 2934225 h 4651144"/>
                <a:gd name="connsiteX204" fmla="*/ 6433292 w 7802028"/>
                <a:gd name="connsiteY204" fmla="*/ 2952710 h 4651144"/>
                <a:gd name="connsiteX205" fmla="*/ 6439335 w 7802028"/>
                <a:gd name="connsiteY205" fmla="*/ 2978304 h 4651144"/>
                <a:gd name="connsiteX206" fmla="*/ 6439335 w 7802028"/>
                <a:gd name="connsiteY206" fmla="*/ 2990212 h 4651144"/>
                <a:gd name="connsiteX207" fmla="*/ 6449288 w 7802028"/>
                <a:gd name="connsiteY207" fmla="*/ 3007630 h 4651144"/>
                <a:gd name="connsiteX208" fmla="*/ 6440935 w 7802028"/>
                <a:gd name="connsiteY208" fmla="*/ 2991989 h 4651144"/>
                <a:gd name="connsiteX209" fmla="*/ 6440935 w 7802028"/>
                <a:gd name="connsiteY209" fmla="*/ 2985591 h 4651144"/>
                <a:gd name="connsiteX210" fmla="*/ 6458531 w 7802028"/>
                <a:gd name="connsiteY210" fmla="*/ 2983813 h 4651144"/>
                <a:gd name="connsiteX211" fmla="*/ 6452310 w 7802028"/>
                <a:gd name="connsiteY211" fmla="*/ 2969950 h 4651144"/>
                <a:gd name="connsiteX212" fmla="*/ 6459953 w 7802028"/>
                <a:gd name="connsiteY212" fmla="*/ 2958042 h 4651144"/>
                <a:gd name="connsiteX213" fmla="*/ 6440224 w 7802028"/>
                <a:gd name="connsiteY213" fmla="*/ 2934225 h 4651144"/>
                <a:gd name="connsiteX214" fmla="*/ 6896470 w 7802028"/>
                <a:gd name="connsiteY214" fmla="*/ 3140042 h 4651144"/>
                <a:gd name="connsiteX215" fmla="*/ 6916554 w 7802028"/>
                <a:gd name="connsiteY215" fmla="*/ 3155861 h 4651144"/>
                <a:gd name="connsiteX216" fmla="*/ 6917087 w 7802028"/>
                <a:gd name="connsiteY216" fmla="*/ 3156394 h 4651144"/>
                <a:gd name="connsiteX217" fmla="*/ 6918686 w 7802028"/>
                <a:gd name="connsiteY217" fmla="*/ 3158171 h 4651144"/>
                <a:gd name="connsiteX218" fmla="*/ 6917265 w 7802028"/>
                <a:gd name="connsiteY218" fmla="*/ 3156572 h 4651144"/>
                <a:gd name="connsiteX219" fmla="*/ 6928640 w 7802028"/>
                <a:gd name="connsiteY219" fmla="*/ 3162792 h 4651144"/>
                <a:gd name="connsiteX220" fmla="*/ 6965431 w 7802028"/>
                <a:gd name="connsiteY220" fmla="*/ 3148929 h 4651144"/>
                <a:gd name="connsiteX221" fmla="*/ 6981605 w 7802028"/>
                <a:gd name="connsiteY221" fmla="*/ 3116759 h 4651144"/>
                <a:gd name="connsiteX222" fmla="*/ 6974673 w 7802028"/>
                <a:gd name="connsiteY222" fmla="*/ 3103074 h 4651144"/>
                <a:gd name="connsiteX223" fmla="*/ 6957788 w 7802028"/>
                <a:gd name="connsiteY223" fmla="*/ 3129734 h 4651144"/>
                <a:gd name="connsiteX224" fmla="*/ 6927929 w 7802028"/>
                <a:gd name="connsiteY224" fmla="*/ 3137199 h 4651144"/>
                <a:gd name="connsiteX225" fmla="*/ 6919575 w 7802028"/>
                <a:gd name="connsiteY225" fmla="*/ 3140042 h 4651144"/>
                <a:gd name="connsiteX226" fmla="*/ 6896470 w 7802028"/>
                <a:gd name="connsiteY226" fmla="*/ 3140042 h 4651144"/>
                <a:gd name="connsiteX227" fmla="*/ 6858079 w 7802028"/>
                <a:gd name="connsiteY227" fmla="*/ 3148218 h 4651144"/>
                <a:gd name="connsiteX228" fmla="*/ 6815778 w 7802028"/>
                <a:gd name="connsiteY228" fmla="*/ 3103251 h 4651144"/>
                <a:gd name="connsiteX229" fmla="*/ 6805825 w 7802028"/>
                <a:gd name="connsiteY229" fmla="*/ 3094009 h 4651144"/>
                <a:gd name="connsiteX230" fmla="*/ 6782897 w 7802028"/>
                <a:gd name="connsiteY230" fmla="*/ 3081212 h 4651144"/>
                <a:gd name="connsiteX231" fmla="*/ 6730821 w 7802028"/>
                <a:gd name="connsiteY231" fmla="*/ 3061839 h 4651144"/>
                <a:gd name="connsiteX232" fmla="*/ 6730821 w 7802028"/>
                <a:gd name="connsiteY232" fmla="*/ 3060950 h 4651144"/>
                <a:gd name="connsiteX233" fmla="*/ 6729221 w 7802028"/>
                <a:gd name="connsiteY233" fmla="*/ 3060417 h 4651144"/>
                <a:gd name="connsiteX234" fmla="*/ 6726911 w 7802028"/>
                <a:gd name="connsiteY234" fmla="*/ 3058284 h 4651144"/>
                <a:gd name="connsiteX235" fmla="*/ 6728688 w 7802028"/>
                <a:gd name="connsiteY235" fmla="*/ 3060239 h 4651144"/>
                <a:gd name="connsiteX236" fmla="*/ 6715358 w 7802028"/>
                <a:gd name="connsiteY236" fmla="*/ 3052774 h 4651144"/>
                <a:gd name="connsiteX237" fmla="*/ 6694563 w 7802028"/>
                <a:gd name="connsiteY237" fmla="*/ 3052774 h 4651144"/>
                <a:gd name="connsiteX238" fmla="*/ 6674657 w 7802028"/>
                <a:gd name="connsiteY238" fmla="*/ 3035357 h 4651144"/>
                <a:gd name="connsiteX239" fmla="*/ 6665592 w 7802028"/>
                <a:gd name="connsiteY239" fmla="*/ 3030735 h 4651144"/>
                <a:gd name="connsiteX240" fmla="*/ 6640176 w 7802028"/>
                <a:gd name="connsiteY240" fmla="*/ 3051886 h 4651144"/>
                <a:gd name="connsiteX241" fmla="*/ 6621869 w 7802028"/>
                <a:gd name="connsiteY241" fmla="*/ 3063794 h 4651144"/>
                <a:gd name="connsiteX242" fmla="*/ 6608184 w 7802028"/>
                <a:gd name="connsiteY242" fmla="*/ 3079257 h 4651144"/>
                <a:gd name="connsiteX243" fmla="*/ 6592721 w 7802028"/>
                <a:gd name="connsiteY243" fmla="*/ 3060950 h 4651144"/>
                <a:gd name="connsiteX244" fmla="*/ 6581168 w 7802028"/>
                <a:gd name="connsiteY244" fmla="*/ 3052774 h 4651144"/>
                <a:gd name="connsiteX245" fmla="*/ 6581168 w 7802028"/>
                <a:gd name="connsiteY245" fmla="*/ 3019716 h 4651144"/>
                <a:gd name="connsiteX246" fmla="*/ 6544377 w 7802028"/>
                <a:gd name="connsiteY246" fmla="*/ 3001231 h 4651144"/>
                <a:gd name="connsiteX247" fmla="*/ 6515939 w 7802028"/>
                <a:gd name="connsiteY247" fmla="*/ 3016872 h 4651144"/>
                <a:gd name="connsiteX248" fmla="*/ 6505275 w 7802028"/>
                <a:gd name="connsiteY248" fmla="*/ 3025048 h 4651144"/>
                <a:gd name="connsiteX249" fmla="*/ 6529092 w 7802028"/>
                <a:gd name="connsiteY249" fmla="*/ 3045487 h 4651144"/>
                <a:gd name="connsiteX250" fmla="*/ 6533713 w 7802028"/>
                <a:gd name="connsiteY250" fmla="*/ 3053663 h 4651144"/>
                <a:gd name="connsiteX251" fmla="*/ 6544377 w 7802028"/>
                <a:gd name="connsiteY251" fmla="*/ 3056507 h 4651144"/>
                <a:gd name="connsiteX252" fmla="*/ 6566594 w 7802028"/>
                <a:gd name="connsiteY252" fmla="*/ 3052774 h 4651144"/>
                <a:gd name="connsiteX253" fmla="*/ 6571926 w 7802028"/>
                <a:gd name="connsiteY253" fmla="*/ 3052774 h 4651144"/>
                <a:gd name="connsiteX254" fmla="*/ 6532824 w 7802028"/>
                <a:gd name="connsiteY254" fmla="*/ 3068415 h 4651144"/>
                <a:gd name="connsiteX255" fmla="*/ 6546687 w 7802028"/>
                <a:gd name="connsiteY255" fmla="*/ 3079257 h 4651144"/>
                <a:gd name="connsiteX256" fmla="*/ 6550420 w 7802028"/>
                <a:gd name="connsiteY256" fmla="*/ 3099519 h 4651144"/>
                <a:gd name="connsiteX257" fmla="*/ 6558063 w 7802028"/>
                <a:gd name="connsiteY257" fmla="*/ 3102363 h 4651144"/>
                <a:gd name="connsiteX258" fmla="*/ 6569615 w 7802028"/>
                <a:gd name="connsiteY258" fmla="*/ 3085833 h 4651144"/>
                <a:gd name="connsiteX259" fmla="*/ 6569615 w 7802028"/>
                <a:gd name="connsiteY259" fmla="*/ 3094187 h 4651144"/>
                <a:gd name="connsiteX260" fmla="*/ 6598053 w 7802028"/>
                <a:gd name="connsiteY260" fmla="*/ 3113382 h 4651144"/>
                <a:gd name="connsiteX261" fmla="*/ 6639465 w 7802028"/>
                <a:gd name="connsiteY261" fmla="*/ 3122624 h 4651144"/>
                <a:gd name="connsiteX262" fmla="*/ 6671635 w 7802028"/>
                <a:gd name="connsiteY262" fmla="*/ 3148396 h 4651144"/>
                <a:gd name="connsiteX263" fmla="*/ 6681766 w 7802028"/>
                <a:gd name="connsiteY263" fmla="*/ 3187853 h 4651144"/>
                <a:gd name="connsiteX264" fmla="*/ 6662570 w 7802028"/>
                <a:gd name="connsiteY264" fmla="*/ 3206160 h 4651144"/>
                <a:gd name="connsiteX265" fmla="*/ 6674834 w 7802028"/>
                <a:gd name="connsiteY265" fmla="*/ 3213447 h 4651144"/>
                <a:gd name="connsiteX266" fmla="*/ 6691008 w 7802028"/>
                <a:gd name="connsiteY266" fmla="*/ 3213447 h 4651144"/>
                <a:gd name="connsiteX267" fmla="*/ 6702561 w 7802028"/>
                <a:gd name="connsiteY267" fmla="*/ 3207937 h 4651144"/>
                <a:gd name="connsiteX268" fmla="*/ 6747706 w 7802028"/>
                <a:gd name="connsiteY268" fmla="*/ 3236552 h 4651144"/>
                <a:gd name="connsiteX269" fmla="*/ 6777032 w 7802028"/>
                <a:gd name="connsiteY269" fmla="*/ 3236552 h 4651144"/>
                <a:gd name="connsiteX270" fmla="*/ 6780764 w 7802028"/>
                <a:gd name="connsiteY270" fmla="*/ 3214335 h 4651144"/>
                <a:gd name="connsiteX271" fmla="*/ 6809202 w 7802028"/>
                <a:gd name="connsiteY271" fmla="*/ 3191408 h 4651144"/>
                <a:gd name="connsiteX272" fmla="*/ 6863589 w 7802028"/>
                <a:gd name="connsiteY272" fmla="*/ 3235486 h 4651144"/>
                <a:gd name="connsiteX273" fmla="*/ 6871231 w 7802028"/>
                <a:gd name="connsiteY273" fmla="*/ 3242951 h 4651144"/>
                <a:gd name="connsiteX274" fmla="*/ 6900380 w 7802028"/>
                <a:gd name="connsiteY274" fmla="*/ 3265879 h 4651144"/>
                <a:gd name="connsiteX275" fmla="*/ 6920286 w 7802028"/>
                <a:gd name="connsiteY275" fmla="*/ 3265879 h 4651144"/>
                <a:gd name="connsiteX276" fmla="*/ 6934860 w 7802028"/>
                <a:gd name="connsiteY276" fmla="*/ 3276898 h 4651144"/>
                <a:gd name="connsiteX277" fmla="*/ 6939482 w 7802028"/>
                <a:gd name="connsiteY277" fmla="*/ 3276898 h 4651144"/>
                <a:gd name="connsiteX278" fmla="*/ 6949613 w 7802028"/>
                <a:gd name="connsiteY278" fmla="*/ 3262146 h 4651144"/>
                <a:gd name="connsiteX279" fmla="*/ 6934327 w 7802028"/>
                <a:gd name="connsiteY279" fmla="*/ 3258592 h 4651144"/>
                <a:gd name="connsiteX280" fmla="*/ 6926507 w 7802028"/>
                <a:gd name="connsiteY280" fmla="*/ 3247572 h 4651144"/>
                <a:gd name="connsiteX281" fmla="*/ 6917443 w 7802028"/>
                <a:gd name="connsiteY281" fmla="*/ 3245795 h 4651144"/>
                <a:gd name="connsiteX282" fmla="*/ 6911222 w 7802028"/>
                <a:gd name="connsiteY282" fmla="*/ 3235664 h 4651144"/>
                <a:gd name="connsiteX283" fmla="*/ 6894515 w 7802028"/>
                <a:gd name="connsiteY283" fmla="*/ 3226599 h 4651144"/>
                <a:gd name="connsiteX284" fmla="*/ 6882251 w 7802028"/>
                <a:gd name="connsiteY284" fmla="*/ 3199939 h 4651144"/>
                <a:gd name="connsiteX285" fmla="*/ 6867677 w 7802028"/>
                <a:gd name="connsiteY285" fmla="*/ 3177900 h 4651144"/>
                <a:gd name="connsiteX286" fmla="*/ 6882251 w 7802028"/>
                <a:gd name="connsiteY286" fmla="*/ 3163326 h 4651144"/>
                <a:gd name="connsiteX287" fmla="*/ 6858079 w 7802028"/>
                <a:gd name="connsiteY287" fmla="*/ 3148218 h 4651144"/>
                <a:gd name="connsiteX288" fmla="*/ 6986048 w 7802028"/>
                <a:gd name="connsiteY288" fmla="*/ 3088499 h 4651144"/>
                <a:gd name="connsiteX289" fmla="*/ 6956189 w 7802028"/>
                <a:gd name="connsiteY289" fmla="*/ 3061839 h 4651144"/>
                <a:gd name="connsiteX290" fmla="*/ 6970052 w 7802028"/>
                <a:gd name="connsiteY290" fmla="*/ 3072859 h 4651144"/>
                <a:gd name="connsiteX291" fmla="*/ 6988537 w 7802028"/>
                <a:gd name="connsiteY291" fmla="*/ 3095786 h 4651144"/>
                <a:gd name="connsiteX292" fmla="*/ 6996179 w 7802028"/>
                <a:gd name="connsiteY292" fmla="*/ 3113382 h 4651144"/>
                <a:gd name="connsiteX293" fmla="*/ 7000622 w 7802028"/>
                <a:gd name="connsiteY293" fmla="*/ 3113382 h 4651144"/>
                <a:gd name="connsiteX294" fmla="*/ 7000622 w 7802028"/>
                <a:gd name="connsiteY294" fmla="*/ 3106806 h 4651144"/>
                <a:gd name="connsiteX295" fmla="*/ 6986048 w 7802028"/>
                <a:gd name="connsiteY295" fmla="*/ 3088499 h 4651144"/>
                <a:gd name="connsiteX296" fmla="*/ 7035992 w 7802028"/>
                <a:gd name="connsiteY296" fmla="*/ 3137199 h 4651144"/>
                <a:gd name="connsiteX297" fmla="*/ 7046834 w 7802028"/>
                <a:gd name="connsiteY297" fmla="*/ 3157283 h 4651144"/>
                <a:gd name="connsiteX298" fmla="*/ 7046834 w 7802028"/>
                <a:gd name="connsiteY298" fmla="*/ 3164748 h 4651144"/>
                <a:gd name="connsiteX299" fmla="*/ 7051454 w 7802028"/>
                <a:gd name="connsiteY299" fmla="*/ 3171146 h 4651144"/>
                <a:gd name="connsiteX300" fmla="*/ 7056787 w 7802028"/>
                <a:gd name="connsiteY300" fmla="*/ 3163859 h 4651144"/>
                <a:gd name="connsiteX301" fmla="*/ 7035992 w 7802028"/>
                <a:gd name="connsiteY301" fmla="*/ 3137199 h 4651144"/>
                <a:gd name="connsiteX302" fmla="*/ 7183867 w 7802028"/>
                <a:gd name="connsiteY302" fmla="*/ 3260369 h 4651144"/>
                <a:gd name="connsiteX303" fmla="*/ 7196131 w 7802028"/>
                <a:gd name="connsiteY303" fmla="*/ 3279564 h 4651144"/>
                <a:gd name="connsiteX304" fmla="*/ 7196131 w 7802028"/>
                <a:gd name="connsiteY304" fmla="*/ 3274232 h 4651144"/>
                <a:gd name="connsiteX305" fmla="*/ 7183867 w 7802028"/>
                <a:gd name="connsiteY305" fmla="*/ 3260369 h 4651144"/>
                <a:gd name="connsiteX306" fmla="*/ 7150275 w 7802028"/>
                <a:gd name="connsiteY306" fmla="*/ 3245795 h 4651144"/>
                <a:gd name="connsiteX307" fmla="*/ 7171781 w 7802028"/>
                <a:gd name="connsiteY307" fmla="*/ 3260369 h 4651144"/>
                <a:gd name="connsiteX308" fmla="*/ 7175691 w 7802028"/>
                <a:gd name="connsiteY308" fmla="*/ 3258592 h 4651144"/>
                <a:gd name="connsiteX309" fmla="*/ 7150275 w 7802028"/>
                <a:gd name="connsiteY309" fmla="*/ 3245795 h 4651144"/>
                <a:gd name="connsiteX310" fmla="*/ 7154185 w 7802028"/>
                <a:gd name="connsiteY310" fmla="*/ 3209892 h 4651144"/>
                <a:gd name="connsiteX311" fmla="*/ 7176402 w 7802028"/>
                <a:gd name="connsiteY311" fmla="*/ 3239041 h 4651144"/>
                <a:gd name="connsiteX312" fmla="*/ 7154185 w 7802028"/>
                <a:gd name="connsiteY312" fmla="*/ 3209892 h 4651144"/>
                <a:gd name="connsiteX313" fmla="*/ 7108863 w 7802028"/>
                <a:gd name="connsiteY313" fmla="*/ 3190519 h 4651144"/>
                <a:gd name="connsiteX314" fmla="*/ 7107441 w 7802028"/>
                <a:gd name="connsiteY314" fmla="*/ 3190519 h 4651144"/>
                <a:gd name="connsiteX315" fmla="*/ 7131080 w 7802028"/>
                <a:gd name="connsiteY315" fmla="*/ 3207937 h 4651144"/>
                <a:gd name="connsiteX316" fmla="*/ 7137123 w 7802028"/>
                <a:gd name="connsiteY316" fmla="*/ 3206160 h 4651144"/>
                <a:gd name="connsiteX317" fmla="*/ 7110285 w 7802028"/>
                <a:gd name="connsiteY317" fmla="*/ 3187853 h 4651144"/>
                <a:gd name="connsiteX318" fmla="*/ 7108863 w 7802028"/>
                <a:gd name="connsiteY318" fmla="*/ 3190519 h 4651144"/>
                <a:gd name="connsiteX319" fmla="*/ 7072783 w 7802028"/>
                <a:gd name="connsiteY319" fmla="*/ 3164925 h 4651144"/>
                <a:gd name="connsiteX320" fmla="*/ 7076693 w 7802028"/>
                <a:gd name="connsiteY320" fmla="*/ 3167591 h 4651144"/>
                <a:gd name="connsiteX321" fmla="*/ 7072783 w 7802028"/>
                <a:gd name="connsiteY321" fmla="*/ 3168480 h 4651144"/>
                <a:gd name="connsiteX322" fmla="*/ 7084335 w 7802028"/>
                <a:gd name="connsiteY322" fmla="*/ 3177722 h 4651144"/>
                <a:gd name="connsiteX323" fmla="*/ 7091267 w 7802028"/>
                <a:gd name="connsiteY323" fmla="*/ 3177722 h 4651144"/>
                <a:gd name="connsiteX324" fmla="*/ 7072783 w 7802028"/>
                <a:gd name="connsiteY324" fmla="*/ 3164925 h 4651144"/>
                <a:gd name="connsiteX325" fmla="*/ 6851147 w 7802028"/>
                <a:gd name="connsiteY325" fmla="*/ 4133936 h 4651144"/>
                <a:gd name="connsiteX326" fmla="*/ 6809024 w 7802028"/>
                <a:gd name="connsiteY326" fmla="*/ 4133936 h 4651144"/>
                <a:gd name="connsiteX327" fmla="*/ 6857368 w 7802028"/>
                <a:gd name="connsiteY327" fmla="*/ 4221204 h 4651144"/>
                <a:gd name="connsiteX328" fmla="*/ 6893448 w 7802028"/>
                <a:gd name="connsiteY328" fmla="*/ 4152420 h 4651144"/>
                <a:gd name="connsiteX329" fmla="*/ 6884917 w 7802028"/>
                <a:gd name="connsiteY329" fmla="*/ 4124871 h 4651144"/>
                <a:gd name="connsiteX330" fmla="*/ 6851147 w 7802028"/>
                <a:gd name="connsiteY330" fmla="*/ 4133936 h 4651144"/>
                <a:gd name="connsiteX331" fmla="*/ 6889538 w 7802028"/>
                <a:gd name="connsiteY331" fmla="*/ 4115629 h 4651144"/>
                <a:gd name="connsiteX332" fmla="*/ 6891849 w 7802028"/>
                <a:gd name="connsiteY332" fmla="*/ 4100166 h 4651144"/>
                <a:gd name="connsiteX333" fmla="*/ 6881896 w 7802028"/>
                <a:gd name="connsiteY333" fmla="*/ 4100166 h 4651144"/>
                <a:gd name="connsiteX334" fmla="*/ 6889538 w 7802028"/>
                <a:gd name="connsiteY334" fmla="*/ 4115629 h 4651144"/>
                <a:gd name="connsiteX335" fmla="*/ 6632711 w 7802028"/>
                <a:gd name="connsiteY335" fmla="*/ 3980551 h 4651144"/>
                <a:gd name="connsiteX336" fmla="*/ 6659549 w 7802028"/>
                <a:gd name="connsiteY336" fmla="*/ 3980551 h 4651144"/>
                <a:gd name="connsiteX337" fmla="*/ 6632711 w 7802028"/>
                <a:gd name="connsiteY337" fmla="*/ 3980551 h 4651144"/>
                <a:gd name="connsiteX338" fmla="*/ 6512207 w 7802028"/>
                <a:gd name="connsiteY338" fmla="*/ 3307113 h 4651144"/>
                <a:gd name="connsiteX339" fmla="*/ 6519849 w 7802028"/>
                <a:gd name="connsiteY339" fmla="*/ 3307113 h 4651144"/>
                <a:gd name="connsiteX340" fmla="*/ 6519849 w 7802028"/>
                <a:gd name="connsiteY340" fmla="*/ 3293428 h 4651144"/>
                <a:gd name="connsiteX341" fmla="*/ 6489279 w 7802028"/>
                <a:gd name="connsiteY341" fmla="*/ 3298049 h 4651144"/>
                <a:gd name="connsiteX342" fmla="*/ 6512207 w 7802028"/>
                <a:gd name="connsiteY342" fmla="*/ 3307113 h 4651144"/>
                <a:gd name="connsiteX343" fmla="*/ 6986048 w 7802028"/>
                <a:gd name="connsiteY343" fmla="*/ 3664538 h 4651144"/>
                <a:gd name="connsiteX344" fmla="*/ 6942325 w 7802028"/>
                <a:gd name="connsiteY344" fmla="*/ 3594688 h 4651144"/>
                <a:gd name="connsiteX345" fmla="*/ 6917087 w 7802028"/>
                <a:gd name="connsiteY345" fmla="*/ 3582780 h 4651144"/>
                <a:gd name="connsiteX346" fmla="*/ 6903224 w 7802028"/>
                <a:gd name="connsiteY346" fmla="*/ 3541368 h 4651144"/>
                <a:gd name="connsiteX347" fmla="*/ 6851147 w 7802028"/>
                <a:gd name="connsiteY347" fmla="*/ 3495512 h 4651144"/>
                <a:gd name="connsiteX348" fmla="*/ 6832130 w 7802028"/>
                <a:gd name="connsiteY348" fmla="*/ 3435793 h 4651144"/>
                <a:gd name="connsiteX349" fmla="*/ 6818977 w 7802028"/>
                <a:gd name="connsiteY349" fmla="*/ 3384428 h 4651144"/>
                <a:gd name="connsiteX350" fmla="*/ 6793739 w 7802028"/>
                <a:gd name="connsiteY350" fmla="*/ 3374297 h 4651144"/>
                <a:gd name="connsiteX351" fmla="*/ 6786096 w 7802028"/>
                <a:gd name="connsiteY351" fmla="*/ 3337683 h 4651144"/>
                <a:gd name="connsiteX352" fmla="*/ 6769211 w 7802028"/>
                <a:gd name="connsiteY352" fmla="*/ 3278853 h 4651144"/>
                <a:gd name="connsiteX353" fmla="*/ 6747706 w 7802028"/>
                <a:gd name="connsiteY353" fmla="*/ 3309957 h 4651144"/>
                <a:gd name="connsiteX354" fmla="*/ 6747706 w 7802028"/>
                <a:gd name="connsiteY354" fmla="*/ 3392781 h 4651144"/>
                <a:gd name="connsiteX355" fmla="*/ 6715536 w 7802028"/>
                <a:gd name="connsiteY355" fmla="*/ 3468141 h 4651144"/>
                <a:gd name="connsiteX356" fmla="*/ 6686387 w 7802028"/>
                <a:gd name="connsiteY356" fmla="*/ 3443258 h 4651144"/>
                <a:gd name="connsiteX357" fmla="*/ 6635022 w 7802028"/>
                <a:gd name="connsiteY357" fmla="*/ 3420330 h 4651144"/>
                <a:gd name="connsiteX358" fmla="*/ 6627379 w 7802028"/>
                <a:gd name="connsiteY358" fmla="*/ 3402023 h 4651144"/>
                <a:gd name="connsiteX359" fmla="*/ 6611916 w 7802028"/>
                <a:gd name="connsiteY359" fmla="*/ 3392959 h 4651144"/>
                <a:gd name="connsiteX360" fmla="*/ 6621158 w 7802028"/>
                <a:gd name="connsiteY360" fmla="*/ 3346926 h 4651144"/>
                <a:gd name="connsiteX361" fmla="*/ 6638754 w 7802028"/>
                <a:gd name="connsiteY361" fmla="*/ 3328619 h 4651144"/>
                <a:gd name="connsiteX362" fmla="*/ 6623469 w 7802028"/>
                <a:gd name="connsiteY362" fmla="*/ 3311912 h 4651144"/>
                <a:gd name="connsiteX363" fmla="*/ 6601963 w 7802028"/>
                <a:gd name="connsiteY363" fmla="*/ 3319377 h 4651144"/>
                <a:gd name="connsiteX364" fmla="*/ 6533002 w 7802028"/>
                <a:gd name="connsiteY364" fmla="*/ 3293605 h 4651144"/>
                <a:gd name="connsiteX365" fmla="*/ 6546865 w 7802028"/>
                <a:gd name="connsiteY365" fmla="*/ 3314756 h 4651144"/>
                <a:gd name="connsiteX366" fmla="*/ 6533002 w 7802028"/>
                <a:gd name="connsiteY366" fmla="*/ 3321154 h 4651144"/>
                <a:gd name="connsiteX367" fmla="*/ 6489279 w 7802028"/>
                <a:gd name="connsiteY367" fmla="*/ 3342305 h 4651144"/>
                <a:gd name="connsiteX368" fmla="*/ 6477726 w 7802028"/>
                <a:gd name="connsiteY368" fmla="*/ 3374475 h 4651144"/>
                <a:gd name="connsiteX369" fmla="*/ 6475416 w 7802028"/>
                <a:gd name="connsiteY369" fmla="*/ 3397402 h 4651144"/>
                <a:gd name="connsiteX370" fmla="*/ 6464041 w 7802028"/>
                <a:gd name="connsiteY370" fmla="*/ 3390115 h 4651144"/>
                <a:gd name="connsiteX371" fmla="*/ 6447156 w 7802028"/>
                <a:gd name="connsiteY371" fmla="*/ 3400246 h 4651144"/>
                <a:gd name="connsiteX372" fmla="*/ 6424228 w 7802028"/>
                <a:gd name="connsiteY372" fmla="*/ 3365410 h 4651144"/>
                <a:gd name="connsiteX373" fmla="*/ 6383527 w 7802028"/>
                <a:gd name="connsiteY373" fmla="*/ 3383717 h 4651144"/>
                <a:gd name="connsiteX374" fmla="*/ 6366642 w 7802028"/>
                <a:gd name="connsiteY374" fmla="*/ 3434194 h 4651144"/>
                <a:gd name="connsiteX375" fmla="*/ 6350468 w 7802028"/>
                <a:gd name="connsiteY375" fmla="*/ 3426906 h 4651144"/>
                <a:gd name="connsiteX376" fmla="*/ 6341937 w 7802028"/>
                <a:gd name="connsiteY376" fmla="*/ 3457121 h 4651144"/>
                <a:gd name="connsiteX377" fmla="*/ 6330384 w 7802028"/>
                <a:gd name="connsiteY377" fmla="*/ 3438815 h 4651144"/>
                <a:gd name="connsiteX378" fmla="*/ 6320431 w 7802028"/>
                <a:gd name="connsiteY378" fmla="*/ 3461742 h 4651144"/>
                <a:gd name="connsiteX379" fmla="*/ 6320431 w 7802028"/>
                <a:gd name="connsiteY379" fmla="*/ 3477383 h 4651144"/>
                <a:gd name="connsiteX380" fmla="*/ 6229964 w 7802028"/>
                <a:gd name="connsiteY380" fmla="*/ 3539946 h 4651144"/>
                <a:gd name="connsiteX381" fmla="*/ 6178599 w 7802028"/>
                <a:gd name="connsiteY381" fmla="*/ 3555587 h 4651144"/>
                <a:gd name="connsiteX382" fmla="*/ 6138075 w 7802028"/>
                <a:gd name="connsiteY382" fmla="*/ 3590423 h 4651144"/>
                <a:gd name="connsiteX383" fmla="*/ 6137186 w 7802028"/>
                <a:gd name="connsiteY383" fmla="*/ 3581180 h 4651144"/>
                <a:gd name="connsiteX384" fmla="*/ 6128655 w 7802028"/>
                <a:gd name="connsiteY384" fmla="*/ 3592200 h 4651144"/>
                <a:gd name="connsiteX385" fmla="*/ 6128655 w 7802028"/>
                <a:gd name="connsiteY385" fmla="*/ 3645343 h 4651144"/>
                <a:gd name="connsiteX386" fmla="*/ 6137897 w 7802028"/>
                <a:gd name="connsiteY386" fmla="*/ 3693153 h 4651144"/>
                <a:gd name="connsiteX387" fmla="*/ 6137897 w 7802028"/>
                <a:gd name="connsiteY387" fmla="*/ 3705061 h 4651144"/>
                <a:gd name="connsiteX388" fmla="*/ 6130966 w 7802028"/>
                <a:gd name="connsiteY388" fmla="*/ 3693153 h 4651144"/>
                <a:gd name="connsiteX389" fmla="*/ 6126344 w 7802028"/>
                <a:gd name="connsiteY389" fmla="*/ 3705061 h 4651144"/>
                <a:gd name="connsiteX390" fmla="*/ 6141629 w 7802028"/>
                <a:gd name="connsiteY390" fmla="*/ 3737231 h 4651144"/>
                <a:gd name="connsiteX391" fmla="*/ 6163136 w 7802028"/>
                <a:gd name="connsiteY391" fmla="*/ 3826454 h 4651144"/>
                <a:gd name="connsiteX392" fmla="*/ 6178599 w 7802028"/>
                <a:gd name="connsiteY392" fmla="*/ 3884218 h 4651144"/>
                <a:gd name="connsiteX393" fmla="*/ 6161003 w 7802028"/>
                <a:gd name="connsiteY393" fmla="*/ 3925631 h 4651144"/>
                <a:gd name="connsiteX394" fmla="*/ 6210769 w 7802028"/>
                <a:gd name="connsiteY394" fmla="*/ 3957623 h 4651144"/>
                <a:gd name="connsiteX395" fmla="*/ 6283640 w 7802028"/>
                <a:gd name="connsiteY395" fmla="*/ 3927408 h 4651144"/>
                <a:gd name="connsiteX396" fmla="*/ 6305146 w 7802028"/>
                <a:gd name="connsiteY396" fmla="*/ 3927408 h 4651144"/>
                <a:gd name="connsiteX397" fmla="*/ 6351179 w 7802028"/>
                <a:gd name="connsiteY397" fmla="*/ 3920832 h 4651144"/>
                <a:gd name="connsiteX398" fmla="*/ 6444668 w 7802028"/>
                <a:gd name="connsiteY398" fmla="*/ 3874976 h 4651144"/>
                <a:gd name="connsiteX399" fmla="*/ 6494433 w 7802028"/>
                <a:gd name="connsiteY399" fmla="*/ 3854003 h 4651144"/>
                <a:gd name="connsiteX400" fmla="*/ 6577258 w 7802028"/>
                <a:gd name="connsiteY400" fmla="*/ 3881552 h 4651144"/>
                <a:gd name="connsiteX401" fmla="*/ 6605696 w 7802028"/>
                <a:gd name="connsiteY401" fmla="*/ 3936650 h 4651144"/>
                <a:gd name="connsiteX402" fmla="*/ 6611738 w 7802028"/>
                <a:gd name="connsiteY402" fmla="*/ 3953179 h 4651144"/>
                <a:gd name="connsiteX403" fmla="*/ 6660971 w 7802028"/>
                <a:gd name="connsiteY403" fmla="*/ 3888840 h 4651144"/>
                <a:gd name="connsiteX404" fmla="*/ 6638577 w 7802028"/>
                <a:gd name="connsiteY404" fmla="*/ 3954957 h 4651144"/>
                <a:gd name="connsiteX405" fmla="*/ 6646397 w 7802028"/>
                <a:gd name="connsiteY405" fmla="*/ 3964021 h 4651144"/>
                <a:gd name="connsiteX406" fmla="*/ 6665592 w 7802028"/>
                <a:gd name="connsiteY406" fmla="*/ 3943760 h 4651144"/>
                <a:gd name="connsiteX407" fmla="*/ 6667014 w 7802028"/>
                <a:gd name="connsiteY407" fmla="*/ 3934695 h 4651144"/>
                <a:gd name="connsiteX408" fmla="*/ 6674657 w 7802028"/>
                <a:gd name="connsiteY408" fmla="*/ 3953002 h 4651144"/>
                <a:gd name="connsiteX409" fmla="*/ 6669324 w 7802028"/>
                <a:gd name="connsiteY409" fmla="*/ 3973086 h 4651144"/>
                <a:gd name="connsiteX410" fmla="*/ 6678567 w 7802028"/>
                <a:gd name="connsiteY410" fmla="*/ 3973086 h 4651144"/>
                <a:gd name="connsiteX411" fmla="*/ 6693852 w 7802028"/>
                <a:gd name="connsiteY411" fmla="*/ 3966687 h 4651144"/>
                <a:gd name="connsiteX412" fmla="*/ 6694563 w 7802028"/>
                <a:gd name="connsiteY412" fmla="*/ 3971309 h 4651144"/>
                <a:gd name="connsiteX413" fmla="*/ 6705405 w 7802028"/>
                <a:gd name="connsiteY413" fmla="*/ 4007922 h 4651144"/>
                <a:gd name="connsiteX414" fmla="*/ 6784319 w 7802028"/>
                <a:gd name="connsiteY414" fmla="*/ 4069418 h 4651144"/>
                <a:gd name="connsiteX415" fmla="*/ 6815067 w 7802028"/>
                <a:gd name="connsiteY415" fmla="*/ 4049156 h 4651144"/>
                <a:gd name="connsiteX416" fmla="*/ 6853458 w 7802028"/>
                <a:gd name="connsiteY416" fmla="*/ 4076883 h 4651144"/>
                <a:gd name="connsiteX417" fmla="*/ 6930950 w 7802028"/>
                <a:gd name="connsiteY417" fmla="*/ 4009699 h 4651144"/>
                <a:gd name="connsiteX418" fmla="*/ 6930950 w 7802028"/>
                <a:gd name="connsiteY418" fmla="*/ 4011477 h 4651144"/>
                <a:gd name="connsiteX419" fmla="*/ 6953167 w 7802028"/>
                <a:gd name="connsiteY419" fmla="*/ 3928830 h 4651144"/>
                <a:gd name="connsiteX420" fmla="*/ 6988537 w 7802028"/>
                <a:gd name="connsiteY420" fmla="*/ 3864490 h 4651144"/>
                <a:gd name="connsiteX421" fmla="*/ 6993868 w 7802028"/>
                <a:gd name="connsiteY421" fmla="*/ 3846183 h 4651144"/>
                <a:gd name="connsiteX422" fmla="*/ 6993868 w 7802028"/>
                <a:gd name="connsiteY422" fmla="*/ 3820412 h 4651144"/>
                <a:gd name="connsiteX423" fmla="*/ 7005244 w 7802028"/>
                <a:gd name="connsiteY423" fmla="*/ 3763536 h 4651144"/>
                <a:gd name="connsiteX424" fmla="*/ 6985337 w 7802028"/>
                <a:gd name="connsiteY424" fmla="*/ 3667026 h 4651144"/>
                <a:gd name="connsiteX425" fmla="*/ 6986048 w 7802028"/>
                <a:gd name="connsiteY425" fmla="*/ 3664538 h 4651144"/>
                <a:gd name="connsiteX426" fmla="*/ 7443182 w 7802028"/>
                <a:gd name="connsiteY426" fmla="*/ 4138735 h 4651144"/>
                <a:gd name="connsiteX427" fmla="*/ 7430207 w 7802028"/>
                <a:gd name="connsiteY427" fmla="*/ 4146910 h 4651144"/>
                <a:gd name="connsiteX428" fmla="*/ 7426297 w 7802028"/>
                <a:gd name="connsiteY428" fmla="*/ 4133936 h 4651144"/>
                <a:gd name="connsiteX429" fmla="*/ 7420965 w 7802028"/>
                <a:gd name="connsiteY429" fmla="*/ 4124871 h 4651144"/>
                <a:gd name="connsiteX430" fmla="*/ 7402659 w 7802028"/>
                <a:gd name="connsiteY430" fmla="*/ 4155086 h 4651144"/>
                <a:gd name="connsiteX431" fmla="*/ 7401770 w 7802028"/>
                <a:gd name="connsiteY431" fmla="*/ 4160596 h 4651144"/>
                <a:gd name="connsiteX432" fmla="*/ 7387907 w 7802028"/>
                <a:gd name="connsiteY432" fmla="*/ 4170727 h 4651144"/>
                <a:gd name="connsiteX433" fmla="*/ 7387196 w 7802028"/>
                <a:gd name="connsiteY433" fmla="*/ 4179969 h 4651144"/>
                <a:gd name="connsiteX434" fmla="*/ 7372621 w 7802028"/>
                <a:gd name="connsiteY434" fmla="*/ 4202008 h 4651144"/>
                <a:gd name="connsiteX435" fmla="*/ 7329610 w 7802028"/>
                <a:gd name="connsiteY435" fmla="*/ 4232401 h 4651144"/>
                <a:gd name="connsiteX436" fmla="*/ 7317346 w 7802028"/>
                <a:gd name="connsiteY436" fmla="*/ 4244309 h 4651144"/>
                <a:gd name="connsiteX437" fmla="*/ 7286776 w 7802028"/>
                <a:gd name="connsiteY437" fmla="*/ 4294786 h 4651144"/>
                <a:gd name="connsiteX438" fmla="*/ 7290508 w 7802028"/>
                <a:gd name="connsiteY438" fmla="*/ 4298518 h 4651144"/>
                <a:gd name="connsiteX439" fmla="*/ 7324989 w 7802028"/>
                <a:gd name="connsiteY439" fmla="*/ 4316825 h 4651144"/>
                <a:gd name="connsiteX440" fmla="*/ 7341873 w 7802028"/>
                <a:gd name="connsiteY440" fmla="*/ 4321446 h 4651144"/>
                <a:gd name="connsiteX441" fmla="*/ 7371022 w 7802028"/>
                <a:gd name="connsiteY441" fmla="*/ 4299585 h 4651144"/>
                <a:gd name="connsiteX442" fmla="*/ 7394660 w 7802028"/>
                <a:gd name="connsiteY442" fmla="*/ 4235245 h 4651144"/>
                <a:gd name="connsiteX443" fmla="*/ 7422921 w 7802028"/>
                <a:gd name="connsiteY443" fmla="*/ 4230624 h 4651144"/>
                <a:gd name="connsiteX444" fmla="*/ 7422921 w 7802028"/>
                <a:gd name="connsiteY444" fmla="*/ 4202186 h 4651144"/>
                <a:gd name="connsiteX445" fmla="*/ 7452957 w 7802028"/>
                <a:gd name="connsiteY445" fmla="*/ 4156330 h 4651144"/>
                <a:gd name="connsiteX446" fmla="*/ 7448337 w 7802028"/>
                <a:gd name="connsiteY446" fmla="*/ 4142467 h 4651144"/>
                <a:gd name="connsiteX447" fmla="*/ 7443182 w 7802028"/>
                <a:gd name="connsiteY447" fmla="*/ 4138735 h 4651144"/>
                <a:gd name="connsiteX448" fmla="*/ 7541292 w 7802028"/>
                <a:gd name="connsiteY448" fmla="*/ 4031205 h 4651144"/>
                <a:gd name="connsiteX449" fmla="*/ 7515165 w 7802028"/>
                <a:gd name="connsiteY449" fmla="*/ 4040447 h 4651144"/>
                <a:gd name="connsiteX450" fmla="*/ 7486728 w 7802028"/>
                <a:gd name="connsiteY450" fmla="*/ 4002767 h 4651144"/>
                <a:gd name="connsiteX451" fmla="*/ 7482284 w 7802028"/>
                <a:gd name="connsiteY451" fmla="*/ 4002767 h 4651144"/>
                <a:gd name="connsiteX452" fmla="*/ 7475352 w 7802028"/>
                <a:gd name="connsiteY452" fmla="*/ 4012010 h 4651144"/>
                <a:gd name="connsiteX453" fmla="*/ 7470731 w 7802028"/>
                <a:gd name="connsiteY453" fmla="*/ 4012010 h 4651144"/>
                <a:gd name="connsiteX454" fmla="*/ 7457579 w 7802028"/>
                <a:gd name="connsiteY454" fmla="*/ 3982684 h 4651144"/>
                <a:gd name="connsiteX455" fmla="*/ 7460778 w 7802028"/>
                <a:gd name="connsiteY455" fmla="*/ 3976107 h 4651144"/>
                <a:gd name="connsiteX456" fmla="*/ 7451536 w 7802028"/>
                <a:gd name="connsiteY456" fmla="*/ 3961533 h 4651144"/>
                <a:gd name="connsiteX457" fmla="*/ 7422387 w 7802028"/>
                <a:gd name="connsiteY457" fmla="*/ 3935762 h 4651144"/>
                <a:gd name="connsiteX458" fmla="*/ 7455268 w 7802028"/>
                <a:gd name="connsiteY458" fmla="*/ 3991748 h 4651144"/>
                <a:gd name="connsiteX459" fmla="*/ 7452957 w 7802028"/>
                <a:gd name="connsiteY459" fmla="*/ 4000812 h 4651144"/>
                <a:gd name="connsiteX460" fmla="*/ 7461489 w 7802028"/>
                <a:gd name="connsiteY460" fmla="*/ 4018231 h 4651144"/>
                <a:gd name="connsiteX461" fmla="*/ 7461489 w 7802028"/>
                <a:gd name="connsiteY461" fmla="*/ 4017697 h 4651144"/>
                <a:gd name="connsiteX462" fmla="*/ 7464511 w 7802028"/>
                <a:gd name="connsiteY462" fmla="*/ 4035648 h 4651144"/>
                <a:gd name="connsiteX463" fmla="*/ 7455268 w 7802028"/>
                <a:gd name="connsiteY463" fmla="*/ 4071551 h 4651144"/>
                <a:gd name="connsiteX464" fmla="*/ 7444427 w 7802028"/>
                <a:gd name="connsiteY464" fmla="*/ 4086303 h 4651144"/>
                <a:gd name="connsiteX465" fmla="*/ 7472864 w 7802028"/>
                <a:gd name="connsiteY465" fmla="*/ 4113852 h 4651144"/>
                <a:gd name="connsiteX466" fmla="*/ 7463622 w 7802028"/>
                <a:gd name="connsiteY466" fmla="*/ 4140512 h 4651144"/>
                <a:gd name="connsiteX467" fmla="*/ 7475174 w 7802028"/>
                <a:gd name="connsiteY467" fmla="*/ 4152420 h 4651144"/>
                <a:gd name="connsiteX468" fmla="*/ 7503435 w 7802028"/>
                <a:gd name="connsiteY468" fmla="*/ 4120073 h 4651144"/>
                <a:gd name="connsiteX469" fmla="*/ 7514098 w 7802028"/>
                <a:gd name="connsiteY469" fmla="*/ 4101766 h 4651144"/>
                <a:gd name="connsiteX470" fmla="*/ 7511077 w 7802028"/>
                <a:gd name="connsiteY470" fmla="*/ 4092524 h 4651144"/>
                <a:gd name="connsiteX471" fmla="*/ 7526362 w 7802028"/>
                <a:gd name="connsiteY471" fmla="*/ 4080438 h 4651144"/>
                <a:gd name="connsiteX472" fmla="*/ 7528673 w 7802028"/>
                <a:gd name="connsiteY472" fmla="*/ 4077772 h 4651144"/>
                <a:gd name="connsiteX473" fmla="*/ 7531872 w 7802028"/>
                <a:gd name="connsiteY473" fmla="*/ 4082393 h 4651144"/>
                <a:gd name="connsiteX474" fmla="*/ 7547157 w 7802028"/>
                <a:gd name="connsiteY474" fmla="*/ 4036537 h 4651144"/>
                <a:gd name="connsiteX475" fmla="*/ 7541292 w 7802028"/>
                <a:gd name="connsiteY475" fmla="*/ 4031205 h 4651144"/>
                <a:gd name="connsiteX476" fmla="*/ 7543602 w 7802028"/>
                <a:gd name="connsiteY476" fmla="*/ 3472407 h 4651144"/>
                <a:gd name="connsiteX477" fmla="*/ 7543602 w 7802028"/>
                <a:gd name="connsiteY477" fmla="*/ 3461565 h 4651144"/>
                <a:gd name="connsiteX478" fmla="*/ 7534360 w 7802028"/>
                <a:gd name="connsiteY478" fmla="*/ 3453389 h 4651144"/>
                <a:gd name="connsiteX479" fmla="*/ 7516765 w 7802028"/>
                <a:gd name="connsiteY479" fmla="*/ 3470807 h 4651144"/>
                <a:gd name="connsiteX480" fmla="*/ 7532938 w 7802028"/>
                <a:gd name="connsiteY480" fmla="*/ 3476317 h 4651144"/>
                <a:gd name="connsiteX481" fmla="*/ 7543602 w 7802028"/>
                <a:gd name="connsiteY481" fmla="*/ 3472407 h 4651144"/>
                <a:gd name="connsiteX482" fmla="*/ 7547513 w 7802028"/>
                <a:gd name="connsiteY482" fmla="*/ 3438637 h 4651144"/>
                <a:gd name="connsiteX483" fmla="*/ 7552134 w 7802028"/>
                <a:gd name="connsiteY483" fmla="*/ 3446813 h 4651144"/>
                <a:gd name="connsiteX484" fmla="*/ 7571329 w 7802028"/>
                <a:gd name="connsiteY484" fmla="*/ 3434905 h 4651144"/>
                <a:gd name="connsiteX485" fmla="*/ 7571329 w 7802028"/>
                <a:gd name="connsiteY485" fmla="*/ 3426729 h 4651144"/>
                <a:gd name="connsiteX486" fmla="*/ 7547513 w 7802028"/>
                <a:gd name="connsiteY486" fmla="*/ 3438637 h 4651144"/>
                <a:gd name="connsiteX487" fmla="*/ 6390281 w 7802028"/>
                <a:gd name="connsiteY487" fmla="*/ 2736051 h 4651144"/>
                <a:gd name="connsiteX488" fmla="*/ 6387970 w 7802028"/>
                <a:gd name="connsiteY488" fmla="*/ 2755246 h 4651144"/>
                <a:gd name="connsiteX489" fmla="*/ 6373041 w 7802028"/>
                <a:gd name="connsiteY489" fmla="*/ 2767688 h 4651144"/>
                <a:gd name="connsiteX490" fmla="*/ 6366464 w 7802028"/>
                <a:gd name="connsiteY490" fmla="*/ 2777997 h 4651144"/>
                <a:gd name="connsiteX491" fmla="*/ 6362376 w 7802028"/>
                <a:gd name="connsiteY491" fmla="*/ 2777819 h 4651144"/>
                <a:gd name="connsiteX492" fmla="*/ 6349935 w 7802028"/>
                <a:gd name="connsiteY492" fmla="*/ 2764844 h 4651144"/>
                <a:gd name="connsiteX493" fmla="*/ 6325941 w 7802028"/>
                <a:gd name="connsiteY493" fmla="*/ 2781906 h 4651144"/>
                <a:gd name="connsiteX494" fmla="*/ 6321498 w 7802028"/>
                <a:gd name="connsiteY494" fmla="*/ 2802524 h 4651144"/>
                <a:gd name="connsiteX495" fmla="*/ 6324164 w 7802028"/>
                <a:gd name="connsiteY495" fmla="*/ 2810522 h 4651144"/>
                <a:gd name="connsiteX496" fmla="*/ 6323808 w 7802028"/>
                <a:gd name="connsiteY496" fmla="*/ 2829006 h 4651144"/>
                <a:gd name="connsiteX497" fmla="*/ 6337671 w 7802028"/>
                <a:gd name="connsiteY497" fmla="*/ 2794881 h 4651144"/>
                <a:gd name="connsiteX498" fmla="*/ 6344603 w 7802028"/>
                <a:gd name="connsiteY498" fmla="*/ 2802346 h 4651144"/>
                <a:gd name="connsiteX499" fmla="*/ 6346736 w 7802028"/>
                <a:gd name="connsiteY499" fmla="*/ 2798436 h 4651144"/>
                <a:gd name="connsiteX500" fmla="*/ 6353668 w 7802028"/>
                <a:gd name="connsiteY500" fmla="*/ 2802524 h 4651144"/>
                <a:gd name="connsiteX501" fmla="*/ 6353845 w 7802028"/>
                <a:gd name="connsiteY501" fmla="*/ 2795414 h 4651144"/>
                <a:gd name="connsiteX502" fmla="*/ 6363621 w 7802028"/>
                <a:gd name="connsiteY502" fmla="*/ 2795770 h 4651144"/>
                <a:gd name="connsiteX503" fmla="*/ 6366287 w 7802028"/>
                <a:gd name="connsiteY503" fmla="*/ 2803768 h 4651144"/>
                <a:gd name="connsiteX504" fmla="*/ 6362732 w 7802028"/>
                <a:gd name="connsiteY504" fmla="*/ 2813188 h 4651144"/>
                <a:gd name="connsiteX505" fmla="*/ 6380505 w 7802028"/>
                <a:gd name="connsiteY505" fmla="*/ 2841625 h 4651144"/>
                <a:gd name="connsiteX506" fmla="*/ 6387437 w 7802028"/>
                <a:gd name="connsiteY506" fmla="*/ 2841092 h 4651144"/>
                <a:gd name="connsiteX507" fmla="*/ 6390991 w 7802028"/>
                <a:gd name="connsiteY507" fmla="*/ 2847491 h 4651144"/>
                <a:gd name="connsiteX508" fmla="*/ 6398812 w 7802028"/>
                <a:gd name="connsiteY508" fmla="*/ 2836294 h 4651144"/>
                <a:gd name="connsiteX509" fmla="*/ 6390636 w 7802028"/>
                <a:gd name="connsiteY509" fmla="*/ 2819409 h 4651144"/>
                <a:gd name="connsiteX510" fmla="*/ 6397035 w 7802028"/>
                <a:gd name="connsiteY510" fmla="*/ 2808389 h 4651144"/>
                <a:gd name="connsiteX511" fmla="*/ 6401122 w 7802028"/>
                <a:gd name="connsiteY511" fmla="*/ 2814965 h 4651144"/>
                <a:gd name="connsiteX512" fmla="*/ 6400767 w 7802028"/>
                <a:gd name="connsiteY512" fmla="*/ 2813010 h 4651144"/>
                <a:gd name="connsiteX513" fmla="*/ 6409298 w 7802028"/>
                <a:gd name="connsiteY513" fmla="*/ 2831850 h 4651144"/>
                <a:gd name="connsiteX514" fmla="*/ 6418185 w 7802028"/>
                <a:gd name="connsiteY514" fmla="*/ 2804834 h 4651144"/>
                <a:gd name="connsiteX515" fmla="*/ 6401478 w 7802028"/>
                <a:gd name="connsiteY515" fmla="*/ 2743694 h 4651144"/>
                <a:gd name="connsiteX516" fmla="*/ 6390281 w 7802028"/>
                <a:gd name="connsiteY516" fmla="*/ 2736051 h 4651144"/>
                <a:gd name="connsiteX517" fmla="*/ 6226942 w 7802028"/>
                <a:gd name="connsiteY517" fmla="*/ 2767865 h 4651144"/>
                <a:gd name="connsiteX518" fmla="*/ 6231741 w 7802028"/>
                <a:gd name="connsiteY518" fmla="*/ 2768043 h 4651144"/>
                <a:gd name="connsiteX519" fmla="*/ 6256802 w 7802028"/>
                <a:gd name="connsiteY519" fmla="*/ 2733385 h 4651144"/>
                <a:gd name="connsiteX520" fmla="*/ 6268888 w 7802028"/>
                <a:gd name="connsiteY520" fmla="*/ 2724854 h 4651144"/>
                <a:gd name="connsiteX521" fmla="*/ 6275997 w 7802028"/>
                <a:gd name="connsiteY521" fmla="*/ 2720233 h 4651144"/>
                <a:gd name="connsiteX522" fmla="*/ 6269954 w 7802028"/>
                <a:gd name="connsiteY522" fmla="*/ 2707258 h 4651144"/>
                <a:gd name="connsiteX523" fmla="*/ 6266222 w 7802028"/>
                <a:gd name="connsiteY523" fmla="*/ 2717566 h 4651144"/>
                <a:gd name="connsiteX524" fmla="*/ 6226942 w 7802028"/>
                <a:gd name="connsiteY524" fmla="*/ 2767865 h 4651144"/>
                <a:gd name="connsiteX525" fmla="*/ 6265866 w 7802028"/>
                <a:gd name="connsiteY525" fmla="*/ 2599195 h 4651144"/>
                <a:gd name="connsiteX526" fmla="*/ 6281151 w 7802028"/>
                <a:gd name="connsiteY526" fmla="*/ 2613769 h 4651144"/>
                <a:gd name="connsiteX527" fmla="*/ 6286128 w 7802028"/>
                <a:gd name="connsiteY527" fmla="*/ 2608260 h 4651144"/>
                <a:gd name="connsiteX528" fmla="*/ 6290216 w 7802028"/>
                <a:gd name="connsiteY528" fmla="*/ 2608260 h 4651144"/>
                <a:gd name="connsiteX529" fmla="*/ 6290038 w 7802028"/>
                <a:gd name="connsiteY529" fmla="*/ 2616258 h 4651144"/>
                <a:gd name="connsiteX530" fmla="*/ 6285773 w 7802028"/>
                <a:gd name="connsiteY530" fmla="*/ 2624967 h 4651144"/>
                <a:gd name="connsiteX531" fmla="*/ 6296081 w 7802028"/>
                <a:gd name="connsiteY531" fmla="*/ 2636342 h 4651144"/>
                <a:gd name="connsiteX532" fmla="*/ 6307278 w 7802028"/>
                <a:gd name="connsiteY532" fmla="*/ 2631721 h 4651144"/>
                <a:gd name="connsiteX533" fmla="*/ 6327363 w 7802028"/>
                <a:gd name="connsiteY533" fmla="*/ 2649672 h 4651144"/>
                <a:gd name="connsiteX534" fmla="*/ 6326829 w 7802028"/>
                <a:gd name="connsiteY534" fmla="*/ 2634387 h 4651144"/>
                <a:gd name="connsiteX535" fmla="*/ 6351712 w 7802028"/>
                <a:gd name="connsiteY535" fmla="*/ 2658914 h 4651144"/>
                <a:gd name="connsiteX536" fmla="*/ 6355089 w 7802028"/>
                <a:gd name="connsiteY536" fmla="*/ 2665312 h 4651144"/>
                <a:gd name="connsiteX537" fmla="*/ 6357933 w 7802028"/>
                <a:gd name="connsiteY537" fmla="*/ 2660514 h 4651144"/>
                <a:gd name="connsiteX538" fmla="*/ 6357933 w 7802028"/>
                <a:gd name="connsiteY538" fmla="*/ 2654115 h 4651144"/>
                <a:gd name="connsiteX539" fmla="*/ 6349046 w 7802028"/>
                <a:gd name="connsiteY539" fmla="*/ 2644340 h 4651144"/>
                <a:gd name="connsiteX540" fmla="*/ 6344248 w 7802028"/>
                <a:gd name="connsiteY540" fmla="*/ 2644340 h 4651144"/>
                <a:gd name="connsiteX541" fmla="*/ 6348513 w 7802028"/>
                <a:gd name="connsiteY541" fmla="*/ 2634742 h 4651144"/>
                <a:gd name="connsiteX542" fmla="*/ 6344425 w 7802028"/>
                <a:gd name="connsiteY542" fmla="*/ 2632965 h 4651144"/>
                <a:gd name="connsiteX543" fmla="*/ 6338027 w 7802028"/>
                <a:gd name="connsiteY543" fmla="*/ 2638475 h 4651144"/>
                <a:gd name="connsiteX544" fmla="*/ 6323630 w 7802028"/>
                <a:gd name="connsiteY544" fmla="*/ 2619812 h 4651144"/>
                <a:gd name="connsiteX545" fmla="*/ 6315810 w 7802028"/>
                <a:gd name="connsiteY545" fmla="*/ 2626033 h 4651144"/>
                <a:gd name="connsiteX546" fmla="*/ 6315810 w 7802028"/>
                <a:gd name="connsiteY546" fmla="*/ 2629943 h 4651144"/>
                <a:gd name="connsiteX547" fmla="*/ 6298925 w 7802028"/>
                <a:gd name="connsiteY547" fmla="*/ 2593685 h 4651144"/>
                <a:gd name="connsiteX548" fmla="*/ 6312078 w 7802028"/>
                <a:gd name="connsiteY548" fmla="*/ 2557961 h 4651144"/>
                <a:gd name="connsiteX549" fmla="*/ 6303546 w 7802028"/>
                <a:gd name="connsiteY549" fmla="*/ 2521880 h 4651144"/>
                <a:gd name="connsiteX550" fmla="*/ 6302124 w 7802028"/>
                <a:gd name="connsiteY550" fmla="*/ 2516193 h 4651144"/>
                <a:gd name="connsiteX551" fmla="*/ 6300880 w 7802028"/>
                <a:gd name="connsiteY551" fmla="*/ 2512105 h 4651144"/>
                <a:gd name="connsiteX552" fmla="*/ 6291638 w 7802028"/>
                <a:gd name="connsiteY552" fmla="*/ 2519925 h 4651144"/>
                <a:gd name="connsiteX553" fmla="*/ 6279197 w 7802028"/>
                <a:gd name="connsiteY553" fmla="*/ 2505173 h 4651144"/>
                <a:gd name="connsiteX554" fmla="*/ 6272087 w 7802028"/>
                <a:gd name="connsiteY554" fmla="*/ 2520992 h 4651144"/>
                <a:gd name="connsiteX555" fmla="*/ 6275108 w 7802028"/>
                <a:gd name="connsiteY555" fmla="*/ 2546586 h 4651144"/>
                <a:gd name="connsiteX556" fmla="*/ 6270665 w 7802028"/>
                <a:gd name="connsiteY556" fmla="*/ 2570580 h 4651144"/>
                <a:gd name="connsiteX557" fmla="*/ 6265866 w 7802028"/>
                <a:gd name="connsiteY557" fmla="*/ 2599195 h 4651144"/>
                <a:gd name="connsiteX558" fmla="*/ 6382994 w 7802028"/>
                <a:gd name="connsiteY558" fmla="*/ 2671356 h 4651144"/>
                <a:gd name="connsiteX559" fmla="*/ 6367708 w 7802028"/>
                <a:gd name="connsiteY559" fmla="*/ 2667623 h 4651144"/>
                <a:gd name="connsiteX560" fmla="*/ 6361310 w 7802028"/>
                <a:gd name="connsiteY560" fmla="*/ 2670644 h 4651144"/>
                <a:gd name="connsiteX561" fmla="*/ 6377661 w 7802028"/>
                <a:gd name="connsiteY561" fmla="*/ 2694106 h 4651144"/>
                <a:gd name="connsiteX562" fmla="*/ 6374107 w 7802028"/>
                <a:gd name="connsiteY562" fmla="*/ 2698904 h 4651144"/>
                <a:gd name="connsiteX563" fmla="*/ 6364864 w 7802028"/>
                <a:gd name="connsiteY563" fmla="*/ 2698727 h 4651144"/>
                <a:gd name="connsiteX564" fmla="*/ 6364864 w 7802028"/>
                <a:gd name="connsiteY564" fmla="*/ 2703526 h 4651144"/>
                <a:gd name="connsiteX565" fmla="*/ 6375351 w 7802028"/>
                <a:gd name="connsiteY565" fmla="*/ 2714189 h 4651144"/>
                <a:gd name="connsiteX566" fmla="*/ 6375351 w 7802028"/>
                <a:gd name="connsiteY566" fmla="*/ 2718988 h 4651144"/>
                <a:gd name="connsiteX567" fmla="*/ 6378728 w 7802028"/>
                <a:gd name="connsiteY567" fmla="*/ 2730363 h 4651144"/>
                <a:gd name="connsiteX568" fmla="*/ 6384949 w 7802028"/>
                <a:gd name="connsiteY568" fmla="*/ 2730363 h 4651144"/>
                <a:gd name="connsiteX569" fmla="*/ 6384949 w 7802028"/>
                <a:gd name="connsiteY569" fmla="*/ 2725565 h 4651144"/>
                <a:gd name="connsiteX570" fmla="*/ 6378906 w 7802028"/>
                <a:gd name="connsiteY570" fmla="*/ 2709568 h 4651144"/>
                <a:gd name="connsiteX571" fmla="*/ 6389392 w 7802028"/>
                <a:gd name="connsiteY571" fmla="*/ 2709746 h 4651144"/>
                <a:gd name="connsiteX572" fmla="*/ 6392414 w 7802028"/>
                <a:gd name="connsiteY572" fmla="*/ 2699437 h 4651144"/>
                <a:gd name="connsiteX573" fmla="*/ 6386904 w 7802028"/>
                <a:gd name="connsiteY573" fmla="*/ 2692151 h 4651144"/>
                <a:gd name="connsiteX574" fmla="*/ 6387081 w 7802028"/>
                <a:gd name="connsiteY574" fmla="*/ 2679354 h 4651144"/>
                <a:gd name="connsiteX575" fmla="*/ 6382816 w 7802028"/>
                <a:gd name="connsiteY575" fmla="*/ 2679176 h 4651144"/>
                <a:gd name="connsiteX576" fmla="*/ 6382994 w 7802028"/>
                <a:gd name="connsiteY576" fmla="*/ 2671356 h 4651144"/>
                <a:gd name="connsiteX577" fmla="*/ 6322919 w 7802028"/>
                <a:gd name="connsiteY577" fmla="*/ 2686818 h 4651144"/>
                <a:gd name="connsiteX578" fmla="*/ 6319897 w 7802028"/>
                <a:gd name="connsiteY578" fmla="*/ 2684152 h 4651144"/>
                <a:gd name="connsiteX579" fmla="*/ 6315632 w 7802028"/>
                <a:gd name="connsiteY579" fmla="*/ 2688062 h 4651144"/>
                <a:gd name="connsiteX580" fmla="*/ 6317943 w 7802028"/>
                <a:gd name="connsiteY580" fmla="*/ 2724143 h 4651144"/>
                <a:gd name="connsiteX581" fmla="*/ 6340693 w 7802028"/>
                <a:gd name="connsiteY581" fmla="*/ 2698904 h 4651144"/>
                <a:gd name="connsiteX582" fmla="*/ 6322919 w 7802028"/>
                <a:gd name="connsiteY582" fmla="*/ 2686818 h 4651144"/>
                <a:gd name="connsiteX583" fmla="*/ 6343892 w 7802028"/>
                <a:gd name="connsiteY583" fmla="*/ 2710279 h 4651144"/>
                <a:gd name="connsiteX584" fmla="*/ 6336427 w 7802028"/>
                <a:gd name="connsiteY584" fmla="*/ 2733207 h 4651144"/>
                <a:gd name="connsiteX585" fmla="*/ 6330206 w 7802028"/>
                <a:gd name="connsiteY585" fmla="*/ 2738006 h 4651144"/>
                <a:gd name="connsiteX586" fmla="*/ 6345314 w 7802028"/>
                <a:gd name="connsiteY586" fmla="*/ 2759156 h 4651144"/>
                <a:gd name="connsiteX587" fmla="*/ 6349579 w 7802028"/>
                <a:gd name="connsiteY587" fmla="*/ 2755246 h 4651144"/>
                <a:gd name="connsiteX588" fmla="*/ 6346202 w 7802028"/>
                <a:gd name="connsiteY588" fmla="*/ 2744760 h 4651144"/>
                <a:gd name="connsiteX589" fmla="*/ 6354378 w 7802028"/>
                <a:gd name="connsiteY589" fmla="*/ 2719344 h 4651144"/>
                <a:gd name="connsiteX590" fmla="*/ 6343892 w 7802028"/>
                <a:gd name="connsiteY590" fmla="*/ 2710279 h 4651144"/>
                <a:gd name="connsiteX591" fmla="*/ 6350468 w 7802028"/>
                <a:gd name="connsiteY591" fmla="*/ 2741561 h 4651144"/>
                <a:gd name="connsiteX592" fmla="*/ 6353845 w 7802028"/>
                <a:gd name="connsiteY592" fmla="*/ 2741561 h 4651144"/>
                <a:gd name="connsiteX593" fmla="*/ 6363443 w 7802028"/>
                <a:gd name="connsiteY593" fmla="*/ 2711346 h 4651144"/>
                <a:gd name="connsiteX594" fmla="*/ 6357222 w 7802028"/>
                <a:gd name="connsiteY594" fmla="*/ 2711346 h 4651144"/>
                <a:gd name="connsiteX595" fmla="*/ 6350468 w 7802028"/>
                <a:gd name="connsiteY595" fmla="*/ 2741561 h 4651144"/>
                <a:gd name="connsiteX596" fmla="*/ 6372330 w 7802028"/>
                <a:gd name="connsiteY596" fmla="*/ 2731608 h 4651144"/>
                <a:gd name="connsiteX597" fmla="*/ 6363443 w 7802028"/>
                <a:gd name="connsiteY597" fmla="*/ 2731430 h 4651144"/>
                <a:gd name="connsiteX598" fmla="*/ 6356867 w 7802028"/>
                <a:gd name="connsiteY598" fmla="*/ 2743338 h 4651144"/>
                <a:gd name="connsiteX599" fmla="*/ 6360955 w 7802028"/>
                <a:gd name="connsiteY599" fmla="*/ 2747426 h 4651144"/>
                <a:gd name="connsiteX600" fmla="*/ 6372330 w 7802028"/>
                <a:gd name="connsiteY600" fmla="*/ 2731608 h 4651144"/>
                <a:gd name="connsiteX601" fmla="*/ 6357578 w 7802028"/>
                <a:gd name="connsiteY601" fmla="*/ 2687352 h 4651144"/>
                <a:gd name="connsiteX602" fmla="*/ 6346736 w 7802028"/>
                <a:gd name="connsiteY602" fmla="*/ 2667267 h 4651144"/>
                <a:gd name="connsiteX603" fmla="*/ 6340515 w 7802028"/>
                <a:gd name="connsiteY603" fmla="*/ 2667090 h 4651144"/>
                <a:gd name="connsiteX604" fmla="*/ 6340337 w 7802028"/>
                <a:gd name="connsiteY604" fmla="*/ 2679176 h 4651144"/>
                <a:gd name="connsiteX605" fmla="*/ 6350113 w 7802028"/>
                <a:gd name="connsiteY605" fmla="*/ 2679354 h 4651144"/>
                <a:gd name="connsiteX606" fmla="*/ 6357578 w 7802028"/>
                <a:gd name="connsiteY606" fmla="*/ 2687352 h 4651144"/>
                <a:gd name="connsiteX607" fmla="*/ 6301769 w 7802028"/>
                <a:gd name="connsiteY607" fmla="*/ 2672777 h 4651144"/>
                <a:gd name="connsiteX608" fmla="*/ 6306923 w 7802028"/>
                <a:gd name="connsiteY608" fmla="*/ 2656781 h 4651144"/>
                <a:gd name="connsiteX609" fmla="*/ 6288972 w 7802028"/>
                <a:gd name="connsiteY609" fmla="*/ 2642029 h 4651144"/>
                <a:gd name="connsiteX610" fmla="*/ 6282040 w 7802028"/>
                <a:gd name="connsiteY610" fmla="*/ 2642029 h 4651144"/>
                <a:gd name="connsiteX611" fmla="*/ 6301769 w 7802028"/>
                <a:gd name="connsiteY611" fmla="*/ 2672777 h 4651144"/>
                <a:gd name="connsiteX612" fmla="*/ 6309234 w 7802028"/>
                <a:gd name="connsiteY612" fmla="*/ 2647184 h 4651144"/>
                <a:gd name="connsiteX613" fmla="*/ 6316165 w 7802028"/>
                <a:gd name="connsiteY613" fmla="*/ 2647361 h 4651144"/>
                <a:gd name="connsiteX614" fmla="*/ 6309234 w 7802028"/>
                <a:gd name="connsiteY614" fmla="*/ 2647184 h 4651144"/>
                <a:gd name="connsiteX615" fmla="*/ 6299103 w 7802028"/>
                <a:gd name="connsiteY615" fmla="*/ 2314997 h 4651144"/>
                <a:gd name="connsiteX616" fmla="*/ 6272265 w 7802028"/>
                <a:gd name="connsiteY616" fmla="*/ 2370095 h 4651144"/>
                <a:gd name="connsiteX617" fmla="*/ 6283817 w 7802028"/>
                <a:gd name="connsiteY617" fmla="*/ 2395867 h 4651144"/>
                <a:gd name="connsiteX618" fmla="*/ 6299103 w 7802028"/>
                <a:gd name="connsiteY618" fmla="*/ 2314997 h 4651144"/>
                <a:gd name="connsiteX619" fmla="*/ 6072846 w 7802028"/>
                <a:gd name="connsiteY619" fmla="*/ 2471048 h 4651144"/>
                <a:gd name="connsiteX620" fmla="*/ 6063782 w 7802028"/>
                <a:gd name="connsiteY620" fmla="*/ 2457363 h 4651144"/>
                <a:gd name="connsiteX621" fmla="*/ 6021481 w 7802028"/>
                <a:gd name="connsiteY621" fmla="*/ 2480291 h 4651144"/>
                <a:gd name="connsiteX622" fmla="*/ 6021481 w 7802028"/>
                <a:gd name="connsiteY622" fmla="*/ 2494154 h 4651144"/>
                <a:gd name="connsiteX623" fmla="*/ 6038365 w 7802028"/>
                <a:gd name="connsiteY623" fmla="*/ 2512461 h 4651144"/>
                <a:gd name="connsiteX624" fmla="*/ 6072846 w 7802028"/>
                <a:gd name="connsiteY624" fmla="*/ 2471048 h 4651144"/>
                <a:gd name="connsiteX625" fmla="*/ 5963895 w 7802028"/>
                <a:gd name="connsiteY625" fmla="*/ 3053663 h 4651144"/>
                <a:gd name="connsiteX626" fmla="*/ 5969404 w 7802028"/>
                <a:gd name="connsiteY626" fmla="*/ 3066460 h 4651144"/>
                <a:gd name="connsiteX627" fmla="*/ 5979358 w 7802028"/>
                <a:gd name="connsiteY627" fmla="*/ 3071970 h 4651144"/>
                <a:gd name="connsiteX628" fmla="*/ 5984690 w 7802028"/>
                <a:gd name="connsiteY628" fmla="*/ 3071970 h 4651144"/>
                <a:gd name="connsiteX629" fmla="*/ 5983979 w 7802028"/>
                <a:gd name="connsiteY629" fmla="*/ 3062906 h 4651144"/>
                <a:gd name="connsiteX630" fmla="*/ 5964784 w 7802028"/>
                <a:gd name="connsiteY630" fmla="*/ 3031802 h 4651144"/>
                <a:gd name="connsiteX631" fmla="*/ 5948787 w 7802028"/>
                <a:gd name="connsiteY631" fmla="*/ 3043710 h 4651144"/>
                <a:gd name="connsiteX632" fmla="*/ 5963895 w 7802028"/>
                <a:gd name="connsiteY632" fmla="*/ 3053663 h 4651144"/>
                <a:gd name="connsiteX633" fmla="*/ 6009928 w 7802028"/>
                <a:gd name="connsiteY633" fmla="*/ 3077480 h 4651144"/>
                <a:gd name="connsiteX634" fmla="*/ 6018459 w 7802028"/>
                <a:gd name="connsiteY634" fmla="*/ 3066460 h 4651144"/>
                <a:gd name="connsiteX635" fmla="*/ 6011350 w 7802028"/>
                <a:gd name="connsiteY635" fmla="*/ 3061839 h 4651144"/>
                <a:gd name="connsiteX636" fmla="*/ 6003708 w 7802028"/>
                <a:gd name="connsiteY636" fmla="*/ 3061839 h 4651144"/>
                <a:gd name="connsiteX637" fmla="*/ 6003708 w 7802028"/>
                <a:gd name="connsiteY637" fmla="*/ 3066460 h 4651144"/>
                <a:gd name="connsiteX638" fmla="*/ 6009928 w 7802028"/>
                <a:gd name="connsiteY638" fmla="*/ 3077480 h 4651144"/>
                <a:gd name="connsiteX639" fmla="*/ 5815308 w 7802028"/>
                <a:gd name="connsiteY639" fmla="*/ 3021493 h 4651144"/>
                <a:gd name="connsiteX640" fmla="*/ 5809088 w 7802028"/>
                <a:gd name="connsiteY640" fmla="*/ 3021493 h 4651144"/>
                <a:gd name="connsiteX641" fmla="*/ 5809088 w 7802028"/>
                <a:gd name="connsiteY641" fmla="*/ 3025048 h 4651144"/>
                <a:gd name="connsiteX642" fmla="*/ 5822951 w 7802028"/>
                <a:gd name="connsiteY642" fmla="*/ 3047087 h 4651144"/>
                <a:gd name="connsiteX643" fmla="*/ 5815308 w 7802028"/>
                <a:gd name="connsiteY643" fmla="*/ 3025937 h 4651144"/>
                <a:gd name="connsiteX644" fmla="*/ 5815308 w 7802028"/>
                <a:gd name="connsiteY644" fmla="*/ 3021493 h 4651144"/>
                <a:gd name="connsiteX645" fmla="*/ 5785271 w 7802028"/>
                <a:gd name="connsiteY645" fmla="*/ 2965507 h 4651144"/>
                <a:gd name="connsiteX646" fmla="*/ 5781539 w 7802028"/>
                <a:gd name="connsiteY646" fmla="*/ 2967284 h 4651144"/>
                <a:gd name="connsiteX647" fmla="*/ 5782249 w 7802028"/>
                <a:gd name="connsiteY647" fmla="*/ 2967284 h 4651144"/>
                <a:gd name="connsiteX648" fmla="*/ 5795935 w 7802028"/>
                <a:gd name="connsiteY648" fmla="*/ 2987368 h 4651144"/>
                <a:gd name="connsiteX649" fmla="*/ 5785271 w 7802028"/>
                <a:gd name="connsiteY649" fmla="*/ 2965507 h 4651144"/>
                <a:gd name="connsiteX650" fmla="*/ 6481459 w 7802028"/>
                <a:gd name="connsiteY650" fmla="*/ 2091762 h 4651144"/>
                <a:gd name="connsiteX651" fmla="*/ 6489101 w 7802028"/>
                <a:gd name="connsiteY651" fmla="*/ 2101893 h 4651144"/>
                <a:gd name="connsiteX652" fmla="*/ 6498343 w 7802028"/>
                <a:gd name="connsiteY652" fmla="*/ 2098160 h 4651144"/>
                <a:gd name="connsiteX653" fmla="*/ 6498343 w 7802028"/>
                <a:gd name="connsiteY653" fmla="*/ 2089985 h 4651144"/>
                <a:gd name="connsiteX654" fmla="*/ 6504386 w 7802028"/>
                <a:gd name="connsiteY654" fmla="*/ 2101893 h 4651144"/>
                <a:gd name="connsiteX655" fmla="*/ 6501365 w 7802028"/>
                <a:gd name="connsiteY655" fmla="*/ 2114690 h 4651144"/>
                <a:gd name="connsiteX656" fmla="*/ 6493722 w 7802028"/>
                <a:gd name="connsiteY656" fmla="*/ 2129442 h 4651144"/>
                <a:gd name="connsiteX657" fmla="*/ 6504386 w 7802028"/>
                <a:gd name="connsiteY657" fmla="*/ 2144016 h 4651144"/>
                <a:gd name="connsiteX658" fmla="*/ 6504386 w 7802028"/>
                <a:gd name="connsiteY658" fmla="*/ 2138506 h 4651144"/>
                <a:gd name="connsiteX659" fmla="*/ 6506697 w 7802028"/>
                <a:gd name="connsiteY659" fmla="*/ 2146682 h 4651144"/>
                <a:gd name="connsiteX660" fmla="*/ 6525893 w 7802028"/>
                <a:gd name="connsiteY660" fmla="*/ 2101715 h 4651144"/>
                <a:gd name="connsiteX661" fmla="*/ 6532824 w 7802028"/>
                <a:gd name="connsiteY661" fmla="*/ 2101715 h 4651144"/>
                <a:gd name="connsiteX662" fmla="*/ 6532824 w 7802028"/>
                <a:gd name="connsiteY662" fmla="*/ 2092473 h 4651144"/>
                <a:gd name="connsiteX663" fmla="*/ 6525893 w 7802028"/>
                <a:gd name="connsiteY663" fmla="*/ 2085186 h 4651144"/>
                <a:gd name="connsiteX664" fmla="*/ 6525182 w 7802028"/>
                <a:gd name="connsiteY664" fmla="*/ 2075944 h 4651144"/>
                <a:gd name="connsiteX665" fmla="*/ 6505275 w 7802028"/>
                <a:gd name="connsiteY665" fmla="*/ 2068656 h 4651144"/>
                <a:gd name="connsiteX666" fmla="*/ 6481459 w 7802028"/>
                <a:gd name="connsiteY666" fmla="*/ 2091762 h 4651144"/>
                <a:gd name="connsiteX667" fmla="*/ 6552197 w 7802028"/>
                <a:gd name="connsiteY667" fmla="*/ 2099049 h 4651144"/>
                <a:gd name="connsiteX668" fmla="*/ 6570504 w 7802028"/>
                <a:gd name="connsiteY668" fmla="*/ 2076121 h 4651144"/>
                <a:gd name="connsiteX669" fmla="*/ 6581879 w 7802028"/>
                <a:gd name="connsiteY669" fmla="*/ 2082520 h 4651144"/>
                <a:gd name="connsiteX670" fmla="*/ 6581879 w 7802028"/>
                <a:gd name="connsiteY670" fmla="*/ 2050350 h 4651144"/>
                <a:gd name="connsiteX671" fmla="*/ 6555929 w 7802028"/>
                <a:gd name="connsiteY671" fmla="*/ 2061369 h 4651144"/>
                <a:gd name="connsiteX672" fmla="*/ 6541356 w 7802028"/>
                <a:gd name="connsiteY672" fmla="*/ 2075233 h 4651144"/>
                <a:gd name="connsiteX673" fmla="*/ 6547398 w 7802028"/>
                <a:gd name="connsiteY673" fmla="*/ 2085186 h 4651144"/>
                <a:gd name="connsiteX674" fmla="*/ 6552197 w 7802028"/>
                <a:gd name="connsiteY674" fmla="*/ 2099049 h 4651144"/>
                <a:gd name="connsiteX675" fmla="*/ 6634844 w 7802028"/>
                <a:gd name="connsiteY675" fmla="*/ 1986898 h 4651144"/>
                <a:gd name="connsiteX676" fmla="*/ 6610317 w 7802028"/>
                <a:gd name="connsiteY676" fmla="*/ 2015336 h 4651144"/>
                <a:gd name="connsiteX677" fmla="*/ 6562861 w 7802028"/>
                <a:gd name="connsiteY677" fmla="*/ 2015336 h 4651144"/>
                <a:gd name="connsiteX678" fmla="*/ 6519849 w 7802028"/>
                <a:gd name="connsiteY678" fmla="*/ 2051238 h 4651144"/>
                <a:gd name="connsiteX679" fmla="*/ 6509896 w 7802028"/>
                <a:gd name="connsiteY679" fmla="*/ 2057815 h 4651144"/>
                <a:gd name="connsiteX680" fmla="*/ 6520560 w 7802028"/>
                <a:gd name="connsiteY680" fmla="*/ 2061369 h 4651144"/>
                <a:gd name="connsiteX681" fmla="*/ 6560373 w 7802028"/>
                <a:gd name="connsiteY681" fmla="*/ 2048572 h 4651144"/>
                <a:gd name="connsiteX682" fmla="*/ 6577258 w 7802028"/>
                <a:gd name="connsiteY682" fmla="*/ 2045906 h 4651144"/>
                <a:gd name="connsiteX683" fmla="*/ 6584900 w 7802028"/>
                <a:gd name="connsiteY683" fmla="*/ 2038619 h 4651144"/>
                <a:gd name="connsiteX684" fmla="*/ 6608006 w 7802028"/>
                <a:gd name="connsiteY684" fmla="*/ 2046795 h 4651144"/>
                <a:gd name="connsiteX685" fmla="*/ 6605696 w 7802028"/>
                <a:gd name="connsiteY685" fmla="*/ 2062436 h 4651144"/>
                <a:gd name="connsiteX686" fmla="*/ 6605696 w 7802028"/>
                <a:gd name="connsiteY686" fmla="*/ 2069901 h 4651144"/>
                <a:gd name="connsiteX687" fmla="*/ 6616537 w 7802028"/>
                <a:gd name="connsiteY687" fmla="*/ 2078965 h 4651144"/>
                <a:gd name="connsiteX688" fmla="*/ 6634844 w 7802028"/>
                <a:gd name="connsiteY688" fmla="*/ 2055149 h 4651144"/>
                <a:gd name="connsiteX689" fmla="*/ 6642487 w 7802028"/>
                <a:gd name="connsiteY689" fmla="*/ 2054260 h 4651144"/>
                <a:gd name="connsiteX690" fmla="*/ 6634844 w 7802028"/>
                <a:gd name="connsiteY690" fmla="*/ 2039508 h 4651144"/>
                <a:gd name="connsiteX691" fmla="*/ 6639465 w 7802028"/>
                <a:gd name="connsiteY691" fmla="*/ 2032221 h 4651144"/>
                <a:gd name="connsiteX692" fmla="*/ 6661682 w 7802028"/>
                <a:gd name="connsiteY692" fmla="*/ 2047861 h 4651144"/>
                <a:gd name="connsiteX693" fmla="*/ 6677145 w 7802028"/>
                <a:gd name="connsiteY693" fmla="*/ 2036842 h 4651144"/>
                <a:gd name="connsiteX694" fmla="*/ 6684787 w 7802028"/>
                <a:gd name="connsiteY694" fmla="*/ 2036842 h 4651144"/>
                <a:gd name="connsiteX695" fmla="*/ 6688520 w 7802028"/>
                <a:gd name="connsiteY695" fmla="*/ 2041285 h 4651144"/>
                <a:gd name="connsiteX696" fmla="*/ 6709315 w 7802028"/>
                <a:gd name="connsiteY696" fmla="*/ 2019246 h 4651144"/>
                <a:gd name="connsiteX697" fmla="*/ 6708604 w 7802028"/>
                <a:gd name="connsiteY697" fmla="*/ 2033820 h 4651144"/>
                <a:gd name="connsiteX698" fmla="*/ 6727088 w 7802028"/>
                <a:gd name="connsiteY698" fmla="*/ 2015336 h 4651144"/>
                <a:gd name="connsiteX699" fmla="*/ 6723178 w 7802028"/>
                <a:gd name="connsiteY699" fmla="*/ 1997918 h 4651144"/>
                <a:gd name="connsiteX700" fmla="*/ 6731709 w 7802028"/>
                <a:gd name="connsiteY700" fmla="*/ 1972146 h 4651144"/>
                <a:gd name="connsiteX701" fmla="*/ 6737041 w 7802028"/>
                <a:gd name="connsiteY701" fmla="*/ 1930912 h 4651144"/>
                <a:gd name="connsiteX702" fmla="*/ 6744151 w 7802028"/>
                <a:gd name="connsiteY702" fmla="*/ 1929134 h 4651144"/>
                <a:gd name="connsiteX703" fmla="*/ 6744151 w 7802028"/>
                <a:gd name="connsiteY703" fmla="*/ 1923625 h 4651144"/>
                <a:gd name="connsiteX704" fmla="*/ 6754815 w 7802028"/>
                <a:gd name="connsiteY704" fmla="*/ 1895009 h 4651144"/>
                <a:gd name="connsiteX705" fmla="*/ 6744151 w 7802028"/>
                <a:gd name="connsiteY705" fmla="*/ 1862839 h 4651144"/>
                <a:gd name="connsiteX706" fmla="*/ 6742551 w 7802028"/>
                <a:gd name="connsiteY706" fmla="*/ 1844533 h 4651144"/>
                <a:gd name="connsiteX707" fmla="*/ 6733309 w 7802028"/>
                <a:gd name="connsiteY707" fmla="*/ 1839912 h 4651144"/>
                <a:gd name="connsiteX708" fmla="*/ 6734909 w 7802028"/>
                <a:gd name="connsiteY708" fmla="*/ 1848265 h 4651144"/>
                <a:gd name="connsiteX709" fmla="*/ 6737219 w 7802028"/>
                <a:gd name="connsiteY709" fmla="*/ 1849154 h 4651144"/>
                <a:gd name="connsiteX710" fmla="*/ 6727444 w 7802028"/>
                <a:gd name="connsiteY710" fmla="*/ 1846310 h 4651144"/>
                <a:gd name="connsiteX711" fmla="*/ 6709671 w 7802028"/>
                <a:gd name="connsiteY711" fmla="*/ 1880257 h 4651144"/>
                <a:gd name="connsiteX712" fmla="*/ 6712692 w 7802028"/>
                <a:gd name="connsiteY712" fmla="*/ 1891277 h 4651144"/>
                <a:gd name="connsiteX713" fmla="*/ 6670569 w 7802028"/>
                <a:gd name="connsiteY713" fmla="*/ 1965748 h 4651144"/>
                <a:gd name="connsiteX714" fmla="*/ 6648352 w 7802028"/>
                <a:gd name="connsiteY714" fmla="*/ 1978545 h 4651144"/>
                <a:gd name="connsiteX715" fmla="*/ 6644442 w 7802028"/>
                <a:gd name="connsiteY715" fmla="*/ 1973924 h 4651144"/>
                <a:gd name="connsiteX716" fmla="*/ 6648352 w 7802028"/>
                <a:gd name="connsiteY716" fmla="*/ 1963793 h 4651144"/>
                <a:gd name="connsiteX717" fmla="*/ 6634844 w 7802028"/>
                <a:gd name="connsiteY717" fmla="*/ 1986898 h 4651144"/>
                <a:gd name="connsiteX718" fmla="*/ 6721578 w 7802028"/>
                <a:gd name="connsiteY718" fmla="*/ 1781970 h 4651144"/>
                <a:gd name="connsiteX719" fmla="*/ 6707893 w 7802028"/>
                <a:gd name="connsiteY719" fmla="*/ 1804898 h 4651144"/>
                <a:gd name="connsiteX720" fmla="*/ 6711803 w 7802028"/>
                <a:gd name="connsiteY720" fmla="*/ 1814140 h 4651144"/>
                <a:gd name="connsiteX721" fmla="*/ 6711803 w 7802028"/>
                <a:gd name="connsiteY721" fmla="*/ 1835113 h 4651144"/>
                <a:gd name="connsiteX722" fmla="*/ 6716247 w 7802028"/>
                <a:gd name="connsiteY722" fmla="*/ 1835113 h 4651144"/>
                <a:gd name="connsiteX723" fmla="*/ 6734731 w 7802028"/>
                <a:gd name="connsiteY723" fmla="*/ 1821427 h 4651144"/>
                <a:gd name="connsiteX724" fmla="*/ 6720157 w 7802028"/>
                <a:gd name="connsiteY724" fmla="*/ 1808630 h 4651144"/>
                <a:gd name="connsiteX725" fmla="*/ 6743085 w 7802028"/>
                <a:gd name="connsiteY725" fmla="*/ 1802232 h 4651144"/>
                <a:gd name="connsiteX726" fmla="*/ 6748417 w 7802028"/>
                <a:gd name="connsiteY726" fmla="*/ 1794945 h 4651144"/>
                <a:gd name="connsiteX727" fmla="*/ 6781298 w 7802028"/>
                <a:gd name="connsiteY727" fmla="*/ 1816095 h 4651144"/>
                <a:gd name="connsiteX728" fmla="*/ 6809024 w 7802028"/>
                <a:gd name="connsiteY728" fmla="*/ 1783925 h 4651144"/>
                <a:gd name="connsiteX729" fmla="*/ 6832841 w 7802028"/>
                <a:gd name="connsiteY729" fmla="*/ 1775572 h 4651144"/>
                <a:gd name="connsiteX730" fmla="*/ 6823599 w 7802028"/>
                <a:gd name="connsiteY730" fmla="*/ 1763663 h 4651144"/>
                <a:gd name="connsiteX731" fmla="*/ 6828219 w 7802028"/>
                <a:gd name="connsiteY731" fmla="*/ 1752466 h 4651144"/>
                <a:gd name="connsiteX732" fmla="*/ 6812045 w 7802028"/>
                <a:gd name="connsiteY732" fmla="*/ 1754421 h 4651144"/>
                <a:gd name="connsiteX733" fmla="*/ 6752327 w 7802028"/>
                <a:gd name="connsiteY733" fmla="*/ 1708388 h 4651144"/>
                <a:gd name="connsiteX734" fmla="*/ 6747528 w 7802028"/>
                <a:gd name="connsiteY734" fmla="*/ 1720296 h 4651144"/>
                <a:gd name="connsiteX735" fmla="*/ 6751438 w 7802028"/>
                <a:gd name="connsiteY735" fmla="*/ 1729538 h 4651144"/>
                <a:gd name="connsiteX736" fmla="*/ 6732954 w 7802028"/>
                <a:gd name="connsiteY736" fmla="*/ 1777349 h 4651144"/>
                <a:gd name="connsiteX737" fmla="*/ 6725311 w 7802028"/>
                <a:gd name="connsiteY737" fmla="*/ 1777349 h 4651144"/>
                <a:gd name="connsiteX738" fmla="*/ 6726911 w 7802028"/>
                <a:gd name="connsiteY738" fmla="*/ 1779126 h 4651144"/>
                <a:gd name="connsiteX739" fmla="*/ 6721578 w 7802028"/>
                <a:gd name="connsiteY739" fmla="*/ 1774683 h 4651144"/>
                <a:gd name="connsiteX740" fmla="*/ 6721578 w 7802028"/>
                <a:gd name="connsiteY740" fmla="*/ 1781970 h 4651144"/>
                <a:gd name="connsiteX741" fmla="*/ 6832130 w 7802028"/>
                <a:gd name="connsiteY741" fmla="*/ 1754599 h 4651144"/>
                <a:gd name="connsiteX742" fmla="*/ 6832130 w 7802028"/>
                <a:gd name="connsiteY742" fmla="*/ 1762775 h 4651144"/>
                <a:gd name="connsiteX743" fmla="*/ 6851147 w 7802028"/>
                <a:gd name="connsiteY743" fmla="*/ 1743579 h 4651144"/>
                <a:gd name="connsiteX744" fmla="*/ 6848481 w 7802028"/>
                <a:gd name="connsiteY744" fmla="*/ 1741091 h 4651144"/>
                <a:gd name="connsiteX745" fmla="*/ 6832130 w 7802028"/>
                <a:gd name="connsiteY745" fmla="*/ 1754599 h 4651144"/>
                <a:gd name="connsiteX746" fmla="*/ 6847237 w 7802028"/>
                <a:gd name="connsiteY746" fmla="*/ 1739847 h 4651144"/>
                <a:gd name="connsiteX747" fmla="*/ 6848481 w 7802028"/>
                <a:gd name="connsiteY747" fmla="*/ 1740913 h 4651144"/>
                <a:gd name="connsiteX748" fmla="*/ 6849548 w 7802028"/>
                <a:gd name="connsiteY748" fmla="*/ 1740558 h 4651144"/>
                <a:gd name="connsiteX749" fmla="*/ 6847237 w 7802028"/>
                <a:gd name="connsiteY749" fmla="*/ 1739847 h 4651144"/>
                <a:gd name="connsiteX750" fmla="*/ 6890427 w 7802028"/>
                <a:gd name="connsiteY750" fmla="*/ 1706788 h 4651144"/>
                <a:gd name="connsiteX751" fmla="*/ 6873542 w 7802028"/>
                <a:gd name="connsiteY751" fmla="*/ 1727050 h 4651144"/>
                <a:gd name="connsiteX752" fmla="*/ 6873542 w 7802028"/>
                <a:gd name="connsiteY752" fmla="*/ 1731671 h 4651144"/>
                <a:gd name="connsiteX753" fmla="*/ 6901979 w 7802028"/>
                <a:gd name="connsiteY753" fmla="*/ 1713187 h 4651144"/>
                <a:gd name="connsiteX754" fmla="*/ 6901979 w 7802028"/>
                <a:gd name="connsiteY754" fmla="*/ 1706788 h 4651144"/>
                <a:gd name="connsiteX755" fmla="*/ 6890427 w 7802028"/>
                <a:gd name="connsiteY755" fmla="*/ 1706788 h 4651144"/>
                <a:gd name="connsiteX756" fmla="*/ 6926329 w 7802028"/>
                <a:gd name="connsiteY756" fmla="*/ 1698435 h 4651144"/>
                <a:gd name="connsiteX757" fmla="*/ 6939482 w 7802028"/>
                <a:gd name="connsiteY757" fmla="*/ 1679950 h 4651144"/>
                <a:gd name="connsiteX758" fmla="*/ 6927218 w 7802028"/>
                <a:gd name="connsiteY758" fmla="*/ 1685460 h 4651144"/>
                <a:gd name="connsiteX759" fmla="*/ 6926329 w 7802028"/>
                <a:gd name="connsiteY759" fmla="*/ 1692747 h 4651144"/>
                <a:gd name="connsiteX760" fmla="*/ 6926329 w 7802028"/>
                <a:gd name="connsiteY760" fmla="*/ 1698435 h 4651144"/>
                <a:gd name="connsiteX761" fmla="*/ 6780587 w 7802028"/>
                <a:gd name="connsiteY761" fmla="*/ 1442141 h 4651144"/>
                <a:gd name="connsiteX762" fmla="*/ 6771345 w 7802028"/>
                <a:gd name="connsiteY762" fmla="*/ 1399840 h 4651144"/>
                <a:gd name="connsiteX763" fmla="*/ 6766012 w 7802028"/>
                <a:gd name="connsiteY763" fmla="*/ 1399840 h 4651144"/>
                <a:gd name="connsiteX764" fmla="*/ 6766012 w 7802028"/>
                <a:gd name="connsiteY764" fmla="*/ 1419213 h 4651144"/>
                <a:gd name="connsiteX765" fmla="*/ 6762813 w 7802028"/>
                <a:gd name="connsiteY765" fmla="*/ 1431121 h 4651144"/>
                <a:gd name="connsiteX766" fmla="*/ 6746639 w 7802028"/>
                <a:gd name="connsiteY766" fmla="*/ 1478043 h 4651144"/>
                <a:gd name="connsiteX767" fmla="*/ 6758192 w 7802028"/>
                <a:gd name="connsiteY767" fmla="*/ 1511102 h 4651144"/>
                <a:gd name="connsiteX768" fmla="*/ 6758192 w 7802028"/>
                <a:gd name="connsiteY768" fmla="*/ 1565311 h 4651144"/>
                <a:gd name="connsiteX769" fmla="*/ 6754282 w 7802028"/>
                <a:gd name="connsiteY769" fmla="*/ 1593749 h 4651144"/>
                <a:gd name="connsiteX770" fmla="*/ 6758903 w 7802028"/>
                <a:gd name="connsiteY770" fmla="*/ 1619520 h 4651144"/>
                <a:gd name="connsiteX771" fmla="*/ 6755881 w 7802028"/>
                <a:gd name="connsiteY771" fmla="*/ 1660933 h 4651144"/>
                <a:gd name="connsiteX772" fmla="*/ 6755881 w 7802028"/>
                <a:gd name="connsiteY772" fmla="*/ 1687593 h 4651144"/>
                <a:gd name="connsiteX773" fmla="*/ 6774366 w 7802028"/>
                <a:gd name="connsiteY773" fmla="*/ 1667331 h 4651144"/>
                <a:gd name="connsiteX774" fmla="*/ 6782008 w 7802028"/>
                <a:gd name="connsiteY774" fmla="*/ 1667331 h 4651144"/>
                <a:gd name="connsiteX775" fmla="*/ 6789651 w 7802028"/>
                <a:gd name="connsiteY775" fmla="*/ 1676573 h 4651144"/>
                <a:gd name="connsiteX776" fmla="*/ 6791962 w 7802028"/>
                <a:gd name="connsiteY776" fmla="*/ 1675685 h 4651144"/>
                <a:gd name="connsiteX777" fmla="*/ 6769567 w 7802028"/>
                <a:gd name="connsiteY777" fmla="*/ 1628763 h 4651144"/>
                <a:gd name="connsiteX778" fmla="*/ 6792672 w 7802028"/>
                <a:gd name="connsiteY778" fmla="*/ 1575442 h 4651144"/>
                <a:gd name="connsiteX779" fmla="*/ 6808846 w 7802028"/>
                <a:gd name="connsiteY779" fmla="*/ 1587528 h 4651144"/>
                <a:gd name="connsiteX780" fmla="*/ 6788052 w 7802028"/>
                <a:gd name="connsiteY780" fmla="*/ 1524077 h 4651144"/>
                <a:gd name="connsiteX781" fmla="*/ 6782719 w 7802028"/>
                <a:gd name="connsiteY781" fmla="*/ 1499194 h 4651144"/>
                <a:gd name="connsiteX782" fmla="*/ 6782719 w 7802028"/>
                <a:gd name="connsiteY782" fmla="*/ 1477155 h 4651144"/>
                <a:gd name="connsiteX783" fmla="*/ 6780587 w 7802028"/>
                <a:gd name="connsiteY783" fmla="*/ 1442141 h 4651144"/>
                <a:gd name="connsiteX784" fmla="*/ 4787112 w 7802028"/>
                <a:gd name="connsiteY784" fmla="*/ 700631 h 4651144"/>
                <a:gd name="connsiteX785" fmla="*/ 4810040 w 7802028"/>
                <a:gd name="connsiteY785" fmla="*/ 700631 h 4651144"/>
                <a:gd name="connsiteX786" fmla="*/ 4821593 w 7802028"/>
                <a:gd name="connsiteY786" fmla="*/ 732801 h 4651144"/>
                <a:gd name="connsiteX787" fmla="*/ 4840788 w 7802028"/>
                <a:gd name="connsiteY787" fmla="*/ 732801 h 4651144"/>
                <a:gd name="connsiteX788" fmla="*/ 4846120 w 7802028"/>
                <a:gd name="connsiteY788" fmla="*/ 739199 h 4651144"/>
                <a:gd name="connsiteX789" fmla="*/ 4906017 w 7802028"/>
                <a:gd name="connsiteY789" fmla="*/ 739199 h 4651144"/>
                <a:gd name="connsiteX790" fmla="*/ 4903529 w 7802028"/>
                <a:gd name="connsiteY790" fmla="*/ 734756 h 4651144"/>
                <a:gd name="connsiteX791" fmla="*/ 4861583 w 7802028"/>
                <a:gd name="connsiteY791" fmla="*/ 674859 h 4651144"/>
                <a:gd name="connsiteX792" fmla="*/ 4953649 w 7802028"/>
                <a:gd name="connsiteY792" fmla="*/ 541736 h 4651144"/>
                <a:gd name="connsiteX793" fmla="*/ 4990441 w 7802028"/>
                <a:gd name="connsiteY793" fmla="*/ 516853 h 4651144"/>
                <a:gd name="connsiteX794" fmla="*/ 5007326 w 7802028"/>
                <a:gd name="connsiteY794" fmla="*/ 495703 h 4651144"/>
                <a:gd name="connsiteX795" fmla="*/ 5078597 w 7802028"/>
                <a:gd name="connsiteY795" fmla="*/ 472775 h 4651144"/>
                <a:gd name="connsiteX796" fmla="*/ 5156801 w 7802028"/>
                <a:gd name="connsiteY796" fmla="*/ 424964 h 4651144"/>
                <a:gd name="connsiteX797" fmla="*/ 5126052 w 7802028"/>
                <a:gd name="connsiteY797" fmla="*/ 402036 h 4651144"/>
                <a:gd name="connsiteX798" fmla="*/ 5011058 w 7802028"/>
                <a:gd name="connsiteY798" fmla="*/ 454468 h 4651144"/>
                <a:gd name="connsiteX799" fmla="*/ 4988130 w 7802028"/>
                <a:gd name="connsiteY799" fmla="*/ 443449 h 4651144"/>
                <a:gd name="connsiteX800" fmla="*/ 4963603 w 7802028"/>
                <a:gd name="connsiteY800" fmla="*/ 454468 h 4651144"/>
                <a:gd name="connsiteX801" fmla="*/ 4894642 w 7802028"/>
                <a:gd name="connsiteY801" fmla="*/ 498546 h 4651144"/>
                <a:gd name="connsiteX802" fmla="*/ 4864071 w 7802028"/>
                <a:gd name="connsiteY802" fmla="*/ 504945 h 4651144"/>
                <a:gd name="connsiteX803" fmla="*/ 4856428 w 7802028"/>
                <a:gd name="connsiteY803" fmla="*/ 514187 h 4651144"/>
                <a:gd name="connsiteX804" fmla="*/ 4861761 w 7802028"/>
                <a:gd name="connsiteY804" fmla="*/ 530716 h 4651144"/>
                <a:gd name="connsiteX805" fmla="*/ 4821948 w 7802028"/>
                <a:gd name="connsiteY805" fmla="*/ 585814 h 4651144"/>
                <a:gd name="connsiteX806" fmla="*/ 4833501 w 7802028"/>
                <a:gd name="connsiteY806" fmla="*/ 606076 h 4651144"/>
                <a:gd name="connsiteX807" fmla="*/ 4796710 w 7802028"/>
                <a:gd name="connsiteY807" fmla="*/ 631848 h 4651144"/>
                <a:gd name="connsiteX808" fmla="*/ 4796710 w 7802028"/>
                <a:gd name="connsiteY808" fmla="*/ 645533 h 4651144"/>
                <a:gd name="connsiteX809" fmla="*/ 4773782 w 7802028"/>
                <a:gd name="connsiteY809" fmla="*/ 682324 h 4651144"/>
                <a:gd name="connsiteX810" fmla="*/ 4787112 w 7802028"/>
                <a:gd name="connsiteY810" fmla="*/ 700631 h 4651144"/>
                <a:gd name="connsiteX811" fmla="*/ 4902818 w 7802028"/>
                <a:gd name="connsiteY811" fmla="*/ 733867 h 4651144"/>
                <a:gd name="connsiteX812" fmla="*/ 4903351 w 7802028"/>
                <a:gd name="connsiteY812" fmla="*/ 734934 h 4651144"/>
                <a:gd name="connsiteX813" fmla="*/ 4905839 w 7802028"/>
                <a:gd name="connsiteY813" fmla="*/ 737600 h 4651144"/>
                <a:gd name="connsiteX814" fmla="*/ 4902818 w 7802028"/>
                <a:gd name="connsiteY814" fmla="*/ 733867 h 4651144"/>
                <a:gd name="connsiteX815" fmla="*/ 7802029 w 7802028"/>
                <a:gd name="connsiteY815" fmla="*/ 942350 h 4651144"/>
                <a:gd name="connsiteX816" fmla="*/ 7755996 w 7802028"/>
                <a:gd name="connsiteY816" fmla="*/ 967233 h 4651144"/>
                <a:gd name="connsiteX817" fmla="*/ 7729158 w 7802028"/>
                <a:gd name="connsiteY817" fmla="*/ 1013089 h 4651144"/>
                <a:gd name="connsiteX818" fmla="*/ 7606521 w 7802028"/>
                <a:gd name="connsiteY818" fmla="*/ 934886 h 4651144"/>
                <a:gd name="connsiteX819" fmla="*/ 7594968 w 7802028"/>
                <a:gd name="connsiteY819" fmla="*/ 967056 h 4651144"/>
                <a:gd name="connsiteX820" fmla="*/ 7541292 w 7802028"/>
                <a:gd name="connsiteY820" fmla="*/ 1022153 h 4651144"/>
                <a:gd name="connsiteX821" fmla="*/ 7518186 w 7802028"/>
                <a:gd name="connsiteY821" fmla="*/ 1090937 h 4651144"/>
                <a:gd name="connsiteX822" fmla="*/ 7341873 w 7802028"/>
                <a:gd name="connsiteY822" fmla="*/ 1196689 h 4651144"/>
                <a:gd name="connsiteX823" fmla="*/ 7200041 w 7802028"/>
                <a:gd name="connsiteY823" fmla="*/ 1270271 h 4651144"/>
                <a:gd name="connsiteX824" fmla="*/ 7200041 w 7802028"/>
                <a:gd name="connsiteY824" fmla="*/ 1311684 h 4651144"/>
                <a:gd name="connsiteX825" fmla="*/ 7173203 w 7802028"/>
                <a:gd name="connsiteY825" fmla="*/ 1366781 h 4651144"/>
                <a:gd name="connsiteX826" fmla="*/ 7142455 w 7802028"/>
                <a:gd name="connsiteY826" fmla="*/ 1417258 h 4651144"/>
                <a:gd name="connsiteX827" fmla="*/ 7084869 w 7802028"/>
                <a:gd name="connsiteY827" fmla="*/ 1504526 h 4651144"/>
                <a:gd name="connsiteX828" fmla="*/ 7054121 w 7802028"/>
                <a:gd name="connsiteY828" fmla="*/ 1339055 h 4651144"/>
                <a:gd name="connsiteX829" fmla="*/ 7100154 w 7802028"/>
                <a:gd name="connsiteY829" fmla="*/ 1265650 h 4651144"/>
                <a:gd name="connsiteX830" fmla="*/ 7153830 w 7802028"/>
                <a:gd name="connsiteY830" fmla="*/ 1187447 h 4651144"/>
                <a:gd name="connsiteX831" fmla="*/ 7207328 w 7802028"/>
                <a:gd name="connsiteY831" fmla="*/ 1155277 h 4651144"/>
                <a:gd name="connsiteX832" fmla="*/ 7218881 w 7802028"/>
                <a:gd name="connsiteY832" fmla="*/ 1090937 h 4651144"/>
                <a:gd name="connsiteX833" fmla="*/ 7153652 w 7802028"/>
                <a:gd name="connsiteY833" fmla="*/ 1123107 h 4651144"/>
                <a:gd name="connsiteX834" fmla="*/ 7107619 w 7802028"/>
                <a:gd name="connsiteY834" fmla="*/ 1123107 h 4651144"/>
                <a:gd name="connsiteX835" fmla="*/ 7019462 w 7802028"/>
                <a:gd name="connsiteY835" fmla="*/ 1219617 h 4651144"/>
                <a:gd name="connsiteX836" fmla="*/ 6977339 w 7802028"/>
                <a:gd name="connsiteY836" fmla="*/ 1219617 h 4651144"/>
                <a:gd name="connsiteX837" fmla="*/ 6912110 w 7802028"/>
                <a:gd name="connsiteY837" fmla="*/ 1201310 h 4651144"/>
                <a:gd name="connsiteX838" fmla="*/ 6766368 w 7802028"/>
                <a:gd name="connsiteY838" fmla="*/ 1219617 h 4651144"/>
                <a:gd name="connsiteX839" fmla="*/ 6678211 w 7802028"/>
                <a:gd name="connsiteY839" fmla="*/ 1306885 h 4651144"/>
                <a:gd name="connsiteX840" fmla="*/ 6620803 w 7802028"/>
                <a:gd name="connsiteY840" fmla="*/ 1380467 h 4651144"/>
                <a:gd name="connsiteX841" fmla="*/ 6689764 w 7802028"/>
                <a:gd name="connsiteY841" fmla="*/ 1408016 h 4651144"/>
                <a:gd name="connsiteX842" fmla="*/ 6738286 w 7802028"/>
                <a:gd name="connsiteY842" fmla="*/ 1467379 h 4651144"/>
                <a:gd name="connsiteX843" fmla="*/ 6724778 w 7802028"/>
                <a:gd name="connsiteY843" fmla="*/ 1517856 h 4651144"/>
                <a:gd name="connsiteX844" fmla="*/ 6716425 w 7802028"/>
                <a:gd name="connsiteY844" fmla="*/ 1587173 h 4651144"/>
                <a:gd name="connsiteX845" fmla="*/ 6682477 w 7802028"/>
                <a:gd name="connsiteY845" fmla="*/ 1655600 h 4651144"/>
                <a:gd name="connsiteX846" fmla="*/ 6566772 w 7802028"/>
                <a:gd name="connsiteY846" fmla="*/ 1802943 h 4651144"/>
                <a:gd name="connsiteX847" fmla="*/ 6513096 w 7802028"/>
                <a:gd name="connsiteY847" fmla="*/ 1793701 h 4651144"/>
                <a:gd name="connsiteX848" fmla="*/ 6513096 w 7802028"/>
                <a:gd name="connsiteY848" fmla="*/ 1793701 h 4651144"/>
                <a:gd name="connsiteX849" fmla="*/ 6478615 w 7802028"/>
                <a:gd name="connsiteY849" fmla="*/ 1850753 h 4651144"/>
                <a:gd name="connsiteX850" fmla="*/ 6456398 w 7802028"/>
                <a:gd name="connsiteY850" fmla="*/ 1873681 h 4651144"/>
                <a:gd name="connsiteX851" fmla="*/ 6433470 w 7802028"/>
                <a:gd name="connsiteY851" fmla="*/ 1887545 h 4651144"/>
                <a:gd name="connsiteX852" fmla="*/ 6446623 w 7802028"/>
                <a:gd name="connsiteY852" fmla="*/ 1919715 h 4651144"/>
                <a:gd name="connsiteX853" fmla="*/ 6474882 w 7802028"/>
                <a:gd name="connsiteY853" fmla="*/ 1996852 h 4651144"/>
                <a:gd name="connsiteX854" fmla="*/ 6459597 w 7802028"/>
                <a:gd name="connsiteY854" fmla="*/ 2031688 h 4651144"/>
                <a:gd name="connsiteX855" fmla="*/ 6435781 w 7802028"/>
                <a:gd name="connsiteY855" fmla="*/ 2042707 h 4651144"/>
                <a:gd name="connsiteX856" fmla="*/ 6420496 w 7802028"/>
                <a:gd name="connsiteY856" fmla="*/ 2051061 h 4651144"/>
                <a:gd name="connsiteX857" fmla="*/ 6408943 w 7802028"/>
                <a:gd name="connsiteY857" fmla="*/ 2051061 h 4651144"/>
                <a:gd name="connsiteX858" fmla="*/ 6413564 w 7802028"/>
                <a:gd name="connsiteY858" fmla="*/ 2038975 h 4651144"/>
                <a:gd name="connsiteX859" fmla="*/ 6409654 w 7802028"/>
                <a:gd name="connsiteY859" fmla="*/ 2029910 h 4651144"/>
                <a:gd name="connsiteX860" fmla="*/ 6416408 w 7802028"/>
                <a:gd name="connsiteY860" fmla="*/ 2008760 h 4651144"/>
                <a:gd name="connsiteX861" fmla="*/ 6412675 w 7802028"/>
                <a:gd name="connsiteY861" fmla="*/ 1993119 h 4651144"/>
                <a:gd name="connsiteX862" fmla="*/ 6405033 w 7802028"/>
                <a:gd name="connsiteY862" fmla="*/ 1986721 h 4651144"/>
                <a:gd name="connsiteX863" fmla="*/ 6405033 w 7802028"/>
                <a:gd name="connsiteY863" fmla="*/ 1977478 h 4651144"/>
                <a:gd name="connsiteX864" fmla="*/ 6417296 w 7802028"/>
                <a:gd name="connsiteY864" fmla="*/ 1965570 h 4651144"/>
                <a:gd name="connsiteX865" fmla="*/ 6396502 w 7802028"/>
                <a:gd name="connsiteY865" fmla="*/ 1947441 h 4651144"/>
                <a:gd name="connsiteX866" fmla="*/ 6385838 w 7802028"/>
                <a:gd name="connsiteY866" fmla="*/ 1951885 h 4651144"/>
                <a:gd name="connsiteX867" fmla="*/ 6378195 w 7802028"/>
                <a:gd name="connsiteY867" fmla="*/ 1936244 h 4651144"/>
                <a:gd name="connsiteX868" fmla="*/ 6386726 w 7802028"/>
                <a:gd name="connsiteY868" fmla="*/ 1917048 h 4651144"/>
                <a:gd name="connsiteX869" fmla="*/ 6386726 w 7802028"/>
                <a:gd name="connsiteY869" fmla="*/ 1896787 h 4651144"/>
                <a:gd name="connsiteX870" fmla="*/ 6362198 w 7802028"/>
                <a:gd name="connsiteY870" fmla="*/ 1886834 h 4651144"/>
                <a:gd name="connsiteX871" fmla="*/ 6298570 w 7802028"/>
                <a:gd name="connsiteY871" fmla="*/ 1914383 h 4651144"/>
                <a:gd name="connsiteX872" fmla="*/ 6313144 w 7802028"/>
                <a:gd name="connsiteY872" fmla="*/ 1876703 h 4651144"/>
                <a:gd name="connsiteX873" fmla="*/ 6298570 w 7802028"/>
                <a:gd name="connsiteY873" fmla="*/ 1859285 h 4651144"/>
                <a:gd name="connsiteX874" fmla="*/ 6286306 w 7802028"/>
                <a:gd name="connsiteY874" fmla="*/ 1871193 h 4651144"/>
                <a:gd name="connsiteX875" fmla="*/ 6253247 w 7802028"/>
                <a:gd name="connsiteY875" fmla="*/ 1905140 h 4651144"/>
                <a:gd name="connsiteX876" fmla="*/ 6220366 w 7802028"/>
                <a:gd name="connsiteY876" fmla="*/ 1927179 h 4651144"/>
                <a:gd name="connsiteX877" fmla="*/ 6236540 w 7802028"/>
                <a:gd name="connsiteY877" fmla="*/ 1942820 h 4651144"/>
                <a:gd name="connsiteX878" fmla="*/ 6251825 w 7802028"/>
                <a:gd name="connsiteY878" fmla="*/ 1967703 h 4651144"/>
                <a:gd name="connsiteX879" fmla="*/ 6271731 w 7802028"/>
                <a:gd name="connsiteY879" fmla="*/ 1969658 h 4651144"/>
                <a:gd name="connsiteX880" fmla="*/ 6282396 w 7802028"/>
                <a:gd name="connsiteY880" fmla="*/ 1949396 h 4651144"/>
                <a:gd name="connsiteX881" fmla="*/ 6299281 w 7802028"/>
                <a:gd name="connsiteY881" fmla="*/ 1960416 h 4651144"/>
                <a:gd name="connsiteX882" fmla="*/ 6327718 w 7802028"/>
                <a:gd name="connsiteY882" fmla="*/ 1968769 h 4651144"/>
                <a:gd name="connsiteX883" fmla="*/ 6272620 w 7802028"/>
                <a:gd name="connsiteY883" fmla="*/ 2011959 h 4651144"/>
                <a:gd name="connsiteX884" fmla="*/ 6256447 w 7802028"/>
                <a:gd name="connsiteY884" fmla="*/ 2034887 h 4651144"/>
                <a:gd name="connsiteX885" fmla="*/ 6277241 w 7802028"/>
                <a:gd name="connsiteY885" fmla="*/ 2057815 h 4651144"/>
                <a:gd name="connsiteX886" fmla="*/ 6277952 w 7802028"/>
                <a:gd name="connsiteY886" fmla="*/ 2075233 h 4651144"/>
                <a:gd name="connsiteX887" fmla="*/ 6279552 w 7802028"/>
                <a:gd name="connsiteY887" fmla="*/ 2075233 h 4651144"/>
                <a:gd name="connsiteX888" fmla="*/ 6278841 w 7802028"/>
                <a:gd name="connsiteY888" fmla="*/ 2076121 h 4651144"/>
                <a:gd name="connsiteX889" fmla="*/ 6288083 w 7802028"/>
                <a:gd name="connsiteY889" fmla="*/ 2096383 h 4651144"/>
                <a:gd name="connsiteX890" fmla="*/ 6309411 w 7802028"/>
                <a:gd name="connsiteY890" fmla="*/ 2175475 h 4651144"/>
                <a:gd name="connsiteX891" fmla="*/ 6297859 w 7802028"/>
                <a:gd name="connsiteY891" fmla="*/ 2231462 h 4651144"/>
                <a:gd name="connsiteX892" fmla="*/ 6261067 w 7802028"/>
                <a:gd name="connsiteY892" fmla="*/ 2281938 h 4651144"/>
                <a:gd name="connsiteX893" fmla="*/ 6230319 w 7802028"/>
                <a:gd name="connsiteY893" fmla="*/ 2333481 h 4651144"/>
                <a:gd name="connsiteX894" fmla="*/ 6218944 w 7802028"/>
                <a:gd name="connsiteY894" fmla="*/ 2350011 h 4651144"/>
                <a:gd name="connsiteX895" fmla="*/ 6153716 w 7802028"/>
                <a:gd name="connsiteY895" fmla="*/ 2390534 h 4651144"/>
                <a:gd name="connsiteX896" fmla="*/ 6134520 w 7802028"/>
                <a:gd name="connsiteY896" fmla="*/ 2383070 h 4651144"/>
                <a:gd name="connsiteX897" fmla="*/ 6125278 w 7802028"/>
                <a:gd name="connsiteY897" fmla="*/ 2400488 h 4651144"/>
                <a:gd name="connsiteX898" fmla="*/ 6087065 w 7802028"/>
                <a:gd name="connsiteY898" fmla="*/ 2416128 h 4651144"/>
                <a:gd name="connsiteX899" fmla="*/ 6060227 w 7802028"/>
                <a:gd name="connsiteY899" fmla="*/ 2428925 h 4651144"/>
                <a:gd name="connsiteX900" fmla="*/ 6050274 w 7802028"/>
                <a:gd name="connsiteY900" fmla="*/ 2448120 h 4651144"/>
                <a:gd name="connsiteX901" fmla="*/ 6046542 w 7802028"/>
                <a:gd name="connsiteY901" fmla="*/ 2425193 h 4651144"/>
                <a:gd name="connsiteX902" fmla="*/ 6009573 w 7802028"/>
                <a:gd name="connsiteY902" fmla="*/ 2415062 h 4651144"/>
                <a:gd name="connsiteX903" fmla="*/ 5956785 w 7802028"/>
                <a:gd name="connsiteY903" fmla="*/ 2489533 h 4651144"/>
                <a:gd name="connsiteX904" fmla="*/ 5963717 w 7802028"/>
                <a:gd name="connsiteY904" fmla="*/ 2503218 h 4651144"/>
                <a:gd name="connsiteX905" fmla="*/ 6008328 w 7802028"/>
                <a:gd name="connsiteY905" fmla="*/ 2562937 h 4651144"/>
                <a:gd name="connsiteX906" fmla="*/ 6039077 w 7802028"/>
                <a:gd name="connsiteY906" fmla="*/ 2648428 h 4651144"/>
                <a:gd name="connsiteX907" fmla="*/ 6029835 w 7802028"/>
                <a:gd name="connsiteY907" fmla="*/ 2694461 h 4651144"/>
                <a:gd name="connsiteX908" fmla="*/ 5983090 w 7802028"/>
                <a:gd name="connsiteY908" fmla="*/ 2723787 h 4651144"/>
                <a:gd name="connsiteX909" fmla="*/ 5966205 w 7802028"/>
                <a:gd name="connsiteY909" fmla="*/ 2744227 h 4651144"/>
                <a:gd name="connsiteX910" fmla="*/ 5963895 w 7802028"/>
                <a:gd name="connsiteY910" fmla="*/ 2735873 h 4651144"/>
                <a:gd name="connsiteX911" fmla="*/ 5963895 w 7802028"/>
                <a:gd name="connsiteY911" fmla="*/ 2746004 h 4651144"/>
                <a:gd name="connsiteX912" fmla="*/ 5945588 w 7802028"/>
                <a:gd name="connsiteY912" fmla="*/ 2768932 h 4651144"/>
                <a:gd name="connsiteX913" fmla="*/ 5939368 w 7802028"/>
                <a:gd name="connsiteY913" fmla="*/ 2750448 h 4651144"/>
                <a:gd name="connsiteX914" fmla="*/ 5942389 w 7802028"/>
                <a:gd name="connsiteY914" fmla="*/ 2737651 h 4651144"/>
                <a:gd name="connsiteX915" fmla="*/ 5937057 w 7802028"/>
                <a:gd name="connsiteY915" fmla="*/ 2723787 h 4651144"/>
                <a:gd name="connsiteX916" fmla="*/ 5910219 w 7802028"/>
                <a:gd name="connsiteY916" fmla="*/ 2705481 h 4651144"/>
                <a:gd name="connsiteX917" fmla="*/ 5892445 w 7802028"/>
                <a:gd name="connsiteY917" fmla="*/ 2680776 h 4651144"/>
                <a:gd name="connsiteX918" fmla="*/ 5858854 w 7802028"/>
                <a:gd name="connsiteY918" fmla="*/ 2662469 h 4651144"/>
                <a:gd name="connsiteX919" fmla="*/ 5854943 w 7802028"/>
                <a:gd name="connsiteY919" fmla="*/ 2650560 h 4651144"/>
                <a:gd name="connsiteX920" fmla="*/ 5835037 w 7802028"/>
                <a:gd name="connsiteY920" fmla="*/ 2638652 h 4651144"/>
                <a:gd name="connsiteX921" fmla="*/ 5830416 w 7802028"/>
                <a:gd name="connsiteY921" fmla="*/ 2648605 h 4651144"/>
                <a:gd name="connsiteX922" fmla="*/ 5833437 w 7802028"/>
                <a:gd name="connsiteY922" fmla="*/ 2666023 h 4651144"/>
                <a:gd name="connsiteX923" fmla="*/ 5811220 w 7802028"/>
                <a:gd name="connsiteY923" fmla="*/ 2725742 h 4651144"/>
                <a:gd name="connsiteX924" fmla="*/ 5837347 w 7802028"/>
                <a:gd name="connsiteY924" fmla="*/ 2769998 h 4651144"/>
                <a:gd name="connsiteX925" fmla="*/ 5835926 w 7802028"/>
                <a:gd name="connsiteY925" fmla="*/ 2769998 h 4651144"/>
                <a:gd name="connsiteX926" fmla="*/ 5844990 w 7802028"/>
                <a:gd name="connsiteY926" fmla="*/ 2799325 h 4651144"/>
                <a:gd name="connsiteX927" fmla="*/ 5910930 w 7802028"/>
                <a:gd name="connsiteY927" fmla="*/ 2875573 h 4651144"/>
                <a:gd name="connsiteX928" fmla="*/ 5907908 w 7802028"/>
                <a:gd name="connsiteY928" fmla="*/ 2893169 h 4651144"/>
                <a:gd name="connsiteX929" fmla="*/ 5922483 w 7802028"/>
                <a:gd name="connsiteY929" fmla="*/ 2926227 h 4651144"/>
                <a:gd name="connsiteX930" fmla="*/ 5929414 w 7802028"/>
                <a:gd name="connsiteY930" fmla="*/ 2952888 h 4651144"/>
                <a:gd name="connsiteX931" fmla="*/ 5919461 w 7802028"/>
                <a:gd name="connsiteY931" fmla="*/ 2953776 h 4651144"/>
                <a:gd name="connsiteX932" fmla="*/ 5914129 w 7802028"/>
                <a:gd name="connsiteY932" fmla="*/ 2957509 h 4651144"/>
                <a:gd name="connsiteX933" fmla="*/ 5901154 w 7802028"/>
                <a:gd name="connsiteY933" fmla="*/ 2949333 h 4651144"/>
                <a:gd name="connsiteX934" fmla="*/ 5847478 w 7802028"/>
                <a:gd name="connsiteY934" fmla="*/ 2882327 h 4651144"/>
                <a:gd name="connsiteX935" fmla="*/ 5830593 w 7802028"/>
                <a:gd name="connsiteY935" fmla="*/ 2815321 h 4651144"/>
                <a:gd name="connsiteX936" fmla="*/ 5807488 w 7802028"/>
                <a:gd name="connsiteY936" fmla="*/ 2769465 h 4651144"/>
                <a:gd name="connsiteX937" fmla="*/ 5797535 w 7802028"/>
                <a:gd name="connsiteY937" fmla="*/ 2769465 h 4651144"/>
                <a:gd name="connsiteX938" fmla="*/ 5797535 w 7802028"/>
                <a:gd name="connsiteY938" fmla="*/ 2763955 h 4651144"/>
                <a:gd name="connsiteX939" fmla="*/ 5801267 w 7802028"/>
                <a:gd name="connsiteY939" fmla="*/ 2729119 h 4651144"/>
                <a:gd name="connsiteX940" fmla="*/ 5802867 w 7802028"/>
                <a:gd name="connsiteY940" fmla="*/ 2729119 h 4651144"/>
                <a:gd name="connsiteX941" fmla="*/ 5805177 w 7802028"/>
                <a:gd name="connsiteY941" fmla="*/ 2729119 h 4651144"/>
                <a:gd name="connsiteX942" fmla="*/ 5805177 w 7802028"/>
                <a:gd name="connsiteY942" fmla="*/ 2694106 h 4651144"/>
                <a:gd name="connsiteX943" fmla="*/ 5785271 w 7802028"/>
                <a:gd name="connsiteY943" fmla="*/ 2600262 h 4651144"/>
                <a:gd name="connsiteX944" fmla="*/ 5780650 w 7802028"/>
                <a:gd name="connsiteY944" fmla="*/ 2559027 h 4651144"/>
                <a:gd name="connsiteX945" fmla="*/ 5770697 w 7802028"/>
                <a:gd name="connsiteY945" fmla="*/ 2554406 h 4651144"/>
                <a:gd name="connsiteX946" fmla="*/ 5763943 w 7802028"/>
                <a:gd name="connsiteY946" fmla="*/ 2539654 h 4651144"/>
                <a:gd name="connsiteX947" fmla="*/ 5723952 w 7802028"/>
                <a:gd name="connsiteY947" fmla="*/ 2581955 h 4651144"/>
                <a:gd name="connsiteX948" fmla="*/ 5711689 w 7802028"/>
                <a:gd name="connsiteY948" fmla="*/ 2559027 h 4651144"/>
                <a:gd name="connsiteX949" fmla="*/ 5715599 w 7802028"/>
                <a:gd name="connsiteY949" fmla="*/ 2531478 h 4651144"/>
                <a:gd name="connsiteX950" fmla="*/ 5710978 w 7802028"/>
                <a:gd name="connsiteY950" fmla="*/ 2519570 h 4651144"/>
                <a:gd name="connsiteX951" fmla="*/ 5688761 w 7802028"/>
                <a:gd name="connsiteY951" fmla="*/ 2470870 h 4651144"/>
                <a:gd name="connsiteX952" fmla="*/ 5663345 w 7802028"/>
                <a:gd name="connsiteY952" fmla="*/ 2441544 h 4651144"/>
                <a:gd name="connsiteX953" fmla="*/ 5655702 w 7802028"/>
                <a:gd name="connsiteY953" fmla="*/ 2404753 h 4651144"/>
                <a:gd name="connsiteX954" fmla="*/ 5627976 w 7802028"/>
                <a:gd name="connsiteY954" fmla="*/ 2383603 h 4651144"/>
                <a:gd name="connsiteX955" fmla="*/ 5586564 w 7802028"/>
                <a:gd name="connsiteY955" fmla="*/ 2416661 h 4651144"/>
                <a:gd name="connsiteX956" fmla="*/ 5568079 w 7802028"/>
                <a:gd name="connsiteY956" fmla="*/ 2407419 h 4651144"/>
                <a:gd name="connsiteX957" fmla="*/ 5544263 w 7802028"/>
                <a:gd name="connsiteY957" fmla="*/ 2430347 h 4651144"/>
                <a:gd name="connsiteX958" fmla="*/ 5535198 w 7802028"/>
                <a:gd name="connsiteY958" fmla="*/ 2461628 h 4651144"/>
                <a:gd name="connsiteX959" fmla="*/ 5486854 w 7802028"/>
                <a:gd name="connsiteY959" fmla="*/ 2497353 h 4651144"/>
                <a:gd name="connsiteX960" fmla="*/ 5443131 w 7802028"/>
                <a:gd name="connsiteY960" fmla="*/ 2551562 h 4651144"/>
                <a:gd name="connsiteX961" fmla="*/ 5423047 w 7802028"/>
                <a:gd name="connsiteY961" fmla="*/ 2571824 h 4651144"/>
                <a:gd name="connsiteX962" fmla="*/ 5393188 w 7802028"/>
                <a:gd name="connsiteY962" fmla="*/ 2599373 h 4651144"/>
                <a:gd name="connsiteX963" fmla="*/ 5398520 w 7802028"/>
                <a:gd name="connsiteY963" fmla="*/ 2639719 h 4651144"/>
                <a:gd name="connsiteX964" fmla="*/ 5389278 w 7802028"/>
                <a:gd name="connsiteY964" fmla="*/ 2694816 h 4651144"/>
                <a:gd name="connsiteX965" fmla="*/ 5393010 w 7802028"/>
                <a:gd name="connsiteY965" fmla="*/ 2718633 h 4651144"/>
                <a:gd name="connsiteX966" fmla="*/ 5389278 w 7802028"/>
                <a:gd name="connsiteY966" fmla="*/ 2719522 h 4651144"/>
                <a:gd name="connsiteX967" fmla="*/ 5381635 w 7802028"/>
                <a:gd name="connsiteY967" fmla="*/ 2723076 h 4651144"/>
                <a:gd name="connsiteX968" fmla="*/ 5367061 w 7802028"/>
                <a:gd name="connsiteY968" fmla="*/ 2754180 h 4651144"/>
                <a:gd name="connsiteX969" fmla="*/ 5352487 w 7802028"/>
                <a:gd name="connsiteY969" fmla="*/ 2765377 h 4651144"/>
                <a:gd name="connsiteX970" fmla="*/ 5342533 w 7802028"/>
                <a:gd name="connsiteY970" fmla="*/ 2783862 h 4651144"/>
                <a:gd name="connsiteX971" fmla="*/ 5330981 w 7802028"/>
                <a:gd name="connsiteY971" fmla="*/ 2774620 h 4651144"/>
                <a:gd name="connsiteX972" fmla="*/ 5324227 w 7802028"/>
                <a:gd name="connsiteY972" fmla="*/ 2765377 h 4651144"/>
                <a:gd name="connsiteX973" fmla="*/ 5304321 w 7802028"/>
                <a:gd name="connsiteY973" fmla="*/ 2705481 h 4651144"/>
                <a:gd name="connsiteX974" fmla="*/ 5287436 w 7802028"/>
                <a:gd name="connsiteY974" fmla="*/ 2676154 h 4651144"/>
                <a:gd name="connsiteX975" fmla="*/ 5279082 w 7802028"/>
                <a:gd name="connsiteY975" fmla="*/ 2638652 h 4651144"/>
                <a:gd name="connsiteX976" fmla="*/ 5269840 w 7802028"/>
                <a:gd name="connsiteY976" fmla="*/ 2609148 h 4651144"/>
                <a:gd name="connsiteX977" fmla="*/ 5246912 w 7802028"/>
                <a:gd name="connsiteY977" fmla="*/ 2544808 h 4651144"/>
                <a:gd name="connsiteX978" fmla="*/ 5233938 w 7802028"/>
                <a:gd name="connsiteY978" fmla="*/ 2491488 h 4651144"/>
                <a:gd name="connsiteX979" fmla="*/ 5232693 w 7802028"/>
                <a:gd name="connsiteY979" fmla="*/ 2478513 h 4651144"/>
                <a:gd name="connsiteX980" fmla="*/ 5233227 w 7802028"/>
                <a:gd name="connsiteY980" fmla="*/ 2479224 h 4651144"/>
                <a:gd name="connsiteX981" fmla="*/ 5236959 w 7802028"/>
                <a:gd name="connsiteY981" fmla="*/ 2452919 h 4651144"/>
                <a:gd name="connsiteX982" fmla="*/ 5229316 w 7802028"/>
                <a:gd name="connsiteY982" fmla="*/ 2415240 h 4651144"/>
                <a:gd name="connsiteX983" fmla="*/ 5233760 w 7802028"/>
                <a:gd name="connsiteY983" fmla="*/ 2402443 h 4651144"/>
                <a:gd name="connsiteX984" fmla="*/ 5227717 w 7802028"/>
                <a:gd name="connsiteY984" fmla="*/ 2402443 h 4651144"/>
                <a:gd name="connsiteX985" fmla="*/ 5197146 w 7802028"/>
                <a:gd name="connsiteY985" fmla="*/ 2445632 h 4651144"/>
                <a:gd name="connsiteX986" fmla="*/ 5152713 w 7802028"/>
                <a:gd name="connsiteY986" fmla="*/ 2403331 h 4651144"/>
                <a:gd name="connsiteX987" fmla="*/ 5171908 w 7802028"/>
                <a:gd name="connsiteY987" fmla="*/ 2399599 h 4651144"/>
                <a:gd name="connsiteX988" fmla="*/ 5181861 w 7802028"/>
                <a:gd name="connsiteY988" fmla="*/ 2385913 h 4651144"/>
                <a:gd name="connsiteX989" fmla="*/ 5164087 w 7802028"/>
                <a:gd name="connsiteY989" fmla="*/ 2383958 h 4651144"/>
                <a:gd name="connsiteX990" fmla="*/ 5118943 w 7802028"/>
                <a:gd name="connsiteY990" fmla="*/ 2351966 h 4651144"/>
                <a:gd name="connsiteX991" fmla="*/ 5099037 w 7802028"/>
                <a:gd name="connsiteY991" fmla="*/ 2315175 h 4651144"/>
                <a:gd name="connsiteX992" fmla="*/ 5076109 w 7802028"/>
                <a:gd name="connsiteY992" fmla="*/ 2314286 h 4651144"/>
                <a:gd name="connsiteX993" fmla="*/ 5056913 w 7802028"/>
                <a:gd name="connsiteY993" fmla="*/ 2321573 h 4651144"/>
                <a:gd name="connsiteX994" fmla="*/ 5037007 w 7802028"/>
                <a:gd name="connsiteY994" fmla="*/ 2315175 h 4651144"/>
                <a:gd name="connsiteX995" fmla="*/ 5030253 w 7802028"/>
                <a:gd name="connsiteY995" fmla="*/ 2321573 h 4651144"/>
                <a:gd name="connsiteX996" fmla="*/ 5003416 w 7802028"/>
                <a:gd name="connsiteY996" fmla="*/ 2323351 h 4651144"/>
                <a:gd name="connsiteX997" fmla="*/ 4999505 w 7802028"/>
                <a:gd name="connsiteY997" fmla="*/ 2323351 h 4651144"/>
                <a:gd name="connsiteX998" fmla="*/ 4930544 w 7802028"/>
                <a:gd name="connsiteY998" fmla="*/ 2312331 h 4651144"/>
                <a:gd name="connsiteX999" fmla="*/ 4903706 w 7802028"/>
                <a:gd name="connsiteY999" fmla="*/ 2303977 h 4651144"/>
                <a:gd name="connsiteX1000" fmla="*/ 4880067 w 7802028"/>
                <a:gd name="connsiteY1000" fmla="*/ 2267186 h 4651144"/>
                <a:gd name="connsiteX1001" fmla="*/ 4863894 w 7802028"/>
                <a:gd name="connsiteY1001" fmla="*/ 2281050 h 4651144"/>
                <a:gd name="connsiteX1002" fmla="*/ 4825503 w 7802028"/>
                <a:gd name="connsiteY1002" fmla="*/ 2281050 h 4651144"/>
                <a:gd name="connsiteX1003" fmla="*/ 4799376 w 7802028"/>
                <a:gd name="connsiteY1003" fmla="*/ 2255278 h 4651144"/>
                <a:gd name="connsiteX1004" fmla="*/ 4769516 w 7802028"/>
                <a:gd name="connsiteY1004" fmla="*/ 2239637 h 4651144"/>
                <a:gd name="connsiteX1005" fmla="*/ 4765784 w 7802028"/>
                <a:gd name="connsiteY1005" fmla="*/ 2223108 h 4651144"/>
                <a:gd name="connsiteX1006" fmla="*/ 4718862 w 7802028"/>
                <a:gd name="connsiteY1006" fmla="*/ 2174409 h 4651144"/>
                <a:gd name="connsiteX1007" fmla="*/ 4703577 w 7802028"/>
                <a:gd name="connsiteY1007" fmla="*/ 2203735 h 4651144"/>
                <a:gd name="connsiteX1008" fmla="*/ 4705176 w 7802028"/>
                <a:gd name="connsiteY1008" fmla="*/ 2224885 h 4651144"/>
                <a:gd name="connsiteX1009" fmla="*/ 4748899 w 7802028"/>
                <a:gd name="connsiteY1009" fmla="*/ 2291003 h 4651144"/>
                <a:gd name="connsiteX1010" fmla="*/ 4754231 w 7802028"/>
                <a:gd name="connsiteY1010" fmla="*/ 2312153 h 4651144"/>
                <a:gd name="connsiteX1011" fmla="*/ 4769516 w 7802028"/>
                <a:gd name="connsiteY1011" fmla="*/ 2295624 h 4651144"/>
                <a:gd name="connsiteX1012" fmla="*/ 4770227 w 7802028"/>
                <a:gd name="connsiteY1012" fmla="*/ 2305755 h 4651144"/>
                <a:gd name="connsiteX1013" fmla="*/ 4764895 w 7802028"/>
                <a:gd name="connsiteY1013" fmla="*/ 2335259 h 4651144"/>
                <a:gd name="connsiteX1014" fmla="*/ 4796354 w 7802028"/>
                <a:gd name="connsiteY1014" fmla="*/ 2354632 h 4651144"/>
                <a:gd name="connsiteX1015" fmla="*/ 4879178 w 7802028"/>
                <a:gd name="connsiteY1015" fmla="*/ 2292247 h 4651144"/>
                <a:gd name="connsiteX1016" fmla="*/ 4879178 w 7802028"/>
                <a:gd name="connsiteY1016" fmla="*/ 2326194 h 4651144"/>
                <a:gd name="connsiteX1017" fmla="*/ 4926634 w 7802028"/>
                <a:gd name="connsiteY1017" fmla="*/ 2365829 h 4651144"/>
                <a:gd name="connsiteX1018" fmla="*/ 4941208 w 7802028"/>
                <a:gd name="connsiteY1018" fmla="*/ 2387868 h 4651144"/>
                <a:gd name="connsiteX1019" fmla="*/ 4941208 w 7802028"/>
                <a:gd name="connsiteY1019" fmla="*/ 2386980 h 4651144"/>
                <a:gd name="connsiteX1020" fmla="*/ 4955782 w 7802028"/>
                <a:gd name="connsiteY1020" fmla="*/ 2401732 h 4651144"/>
                <a:gd name="connsiteX1021" fmla="*/ 4933565 w 7802028"/>
                <a:gd name="connsiteY1021" fmla="*/ 2452208 h 4651144"/>
                <a:gd name="connsiteX1022" fmla="*/ 4911348 w 7802028"/>
                <a:gd name="connsiteY1022" fmla="*/ 2466960 h 4651144"/>
                <a:gd name="connsiteX1023" fmla="*/ 4899974 w 7802028"/>
                <a:gd name="connsiteY1023" fmla="*/ 2493621 h 4651144"/>
                <a:gd name="connsiteX1024" fmla="*/ 4877579 w 7802028"/>
                <a:gd name="connsiteY1024" fmla="*/ 2520281 h 4651144"/>
                <a:gd name="connsiteX1025" fmla="*/ 4856251 w 7802028"/>
                <a:gd name="connsiteY1025" fmla="*/ 2546763 h 4651144"/>
                <a:gd name="connsiteX1026" fmla="*/ 4788889 w 7802028"/>
                <a:gd name="connsiteY1026" fmla="*/ 2581777 h 4651144"/>
                <a:gd name="connsiteX1027" fmla="*/ 4791911 w 7802028"/>
                <a:gd name="connsiteY1027" fmla="*/ 2590131 h 4651144"/>
                <a:gd name="connsiteX1028" fmla="*/ 4732192 w 7802028"/>
                <a:gd name="connsiteY1028" fmla="*/ 2612170 h 4651144"/>
                <a:gd name="connsiteX1029" fmla="*/ 4682426 w 7802028"/>
                <a:gd name="connsiteY1029" fmla="*/ 2646295 h 4651144"/>
                <a:gd name="connsiteX1030" fmla="*/ 4658609 w 7802028"/>
                <a:gd name="connsiteY1030" fmla="*/ 2646295 h 4651144"/>
                <a:gd name="connsiteX1031" fmla="*/ 4627328 w 7802028"/>
                <a:gd name="connsiteY1031" fmla="*/ 2664957 h 4651144"/>
                <a:gd name="connsiteX1032" fmla="*/ 4622529 w 7802028"/>
                <a:gd name="connsiteY1032" fmla="*/ 2668334 h 4651144"/>
                <a:gd name="connsiteX1033" fmla="*/ 4598535 w 7802028"/>
                <a:gd name="connsiteY1033" fmla="*/ 2655715 h 4651144"/>
                <a:gd name="connsiteX1034" fmla="*/ 4597646 w 7802028"/>
                <a:gd name="connsiteY1034" fmla="*/ 2645406 h 4651144"/>
                <a:gd name="connsiteX1035" fmla="*/ 4584139 w 7802028"/>
                <a:gd name="connsiteY1035" fmla="*/ 2598307 h 4651144"/>
                <a:gd name="connsiteX1036" fmla="*/ 4583250 w 7802028"/>
                <a:gd name="connsiteY1036" fmla="*/ 2571824 h 4651144"/>
                <a:gd name="connsiteX1037" fmla="*/ 4565832 w 7802028"/>
                <a:gd name="connsiteY1037" fmla="*/ 2533078 h 4651144"/>
                <a:gd name="connsiteX1038" fmla="*/ 4535439 w 7802028"/>
                <a:gd name="connsiteY1038" fmla="*/ 2468204 h 4651144"/>
                <a:gd name="connsiteX1039" fmla="*/ 4502203 w 7802028"/>
                <a:gd name="connsiteY1039" fmla="*/ 2407242 h 4651144"/>
                <a:gd name="connsiteX1040" fmla="*/ 4489051 w 7802028"/>
                <a:gd name="connsiteY1040" fmla="*/ 2364052 h 4651144"/>
                <a:gd name="connsiteX1041" fmla="*/ 4479097 w 7802028"/>
                <a:gd name="connsiteY1041" fmla="*/ 2352144 h 4651144"/>
                <a:gd name="connsiteX1042" fmla="*/ 4463812 w 7802028"/>
                <a:gd name="connsiteY1042" fmla="*/ 2347523 h 4651144"/>
                <a:gd name="connsiteX1043" fmla="*/ 4459191 w 7802028"/>
                <a:gd name="connsiteY1043" fmla="*/ 2322640 h 4651144"/>
                <a:gd name="connsiteX1044" fmla="*/ 4448527 w 7802028"/>
                <a:gd name="connsiteY1044" fmla="*/ 2300423 h 4651144"/>
                <a:gd name="connsiteX1045" fmla="*/ 4423289 w 7802028"/>
                <a:gd name="connsiteY1045" fmla="*/ 2254567 h 4651144"/>
                <a:gd name="connsiteX1046" fmla="*/ 4410314 w 7802028"/>
                <a:gd name="connsiteY1046" fmla="*/ 2232528 h 4651144"/>
                <a:gd name="connsiteX1047" fmla="*/ 4414224 w 7802028"/>
                <a:gd name="connsiteY1047" fmla="*/ 2203379 h 4651144"/>
                <a:gd name="connsiteX1048" fmla="*/ 4400361 w 7802028"/>
                <a:gd name="connsiteY1048" fmla="*/ 2249057 h 4651144"/>
                <a:gd name="connsiteX1049" fmla="*/ 4358060 w 7802028"/>
                <a:gd name="connsiteY1049" fmla="*/ 2189338 h 4651144"/>
                <a:gd name="connsiteX1050" fmla="*/ 4358060 w 7802028"/>
                <a:gd name="connsiteY1050" fmla="*/ 2204979 h 4651144"/>
                <a:gd name="connsiteX1051" fmla="*/ 4430931 w 7802028"/>
                <a:gd name="connsiteY1051" fmla="*/ 2359253 h 4651144"/>
                <a:gd name="connsiteX1052" fmla="*/ 4461502 w 7802028"/>
                <a:gd name="connsiteY1052" fmla="*/ 2429992 h 4651144"/>
                <a:gd name="connsiteX1053" fmla="*/ 4461502 w 7802028"/>
                <a:gd name="connsiteY1053" fmla="*/ 2478691 h 4651144"/>
                <a:gd name="connsiteX1054" fmla="*/ 4495982 w 7802028"/>
                <a:gd name="connsiteY1054" fmla="*/ 2521880 h 4651144"/>
                <a:gd name="connsiteX1055" fmla="*/ 4515177 w 7802028"/>
                <a:gd name="connsiteY1055" fmla="*/ 2584265 h 4651144"/>
                <a:gd name="connsiteX1056" fmla="*/ 4549658 w 7802028"/>
                <a:gd name="connsiteY1056" fmla="*/ 2611814 h 4651144"/>
                <a:gd name="connsiteX1057" fmla="*/ 4593736 w 7802028"/>
                <a:gd name="connsiteY1057" fmla="*/ 2661047 h 4651144"/>
                <a:gd name="connsiteX1058" fmla="*/ 4593381 w 7802028"/>
                <a:gd name="connsiteY1058" fmla="*/ 2690018 h 4651144"/>
                <a:gd name="connsiteX1059" fmla="*/ 4626262 w 7802028"/>
                <a:gd name="connsiteY1059" fmla="*/ 2728586 h 4651144"/>
                <a:gd name="connsiteX1060" fmla="*/ 4649367 w 7802028"/>
                <a:gd name="connsiteY1060" fmla="*/ 2712945 h 4651144"/>
                <a:gd name="connsiteX1061" fmla="*/ 4680116 w 7802028"/>
                <a:gd name="connsiteY1061" fmla="*/ 2712945 h 4651144"/>
                <a:gd name="connsiteX1062" fmla="*/ 4764540 w 7802028"/>
                <a:gd name="connsiteY1062" fmla="*/ 2685397 h 4651144"/>
                <a:gd name="connsiteX1063" fmla="*/ 4769872 w 7802028"/>
                <a:gd name="connsiteY1063" fmla="*/ 2699082 h 4651144"/>
                <a:gd name="connsiteX1064" fmla="*/ 4716196 w 7802028"/>
                <a:gd name="connsiteY1064" fmla="*/ 2850690 h 4651144"/>
                <a:gd name="connsiteX1065" fmla="*/ 4654877 w 7802028"/>
                <a:gd name="connsiteY1065" fmla="*/ 2947200 h 4651144"/>
                <a:gd name="connsiteX1066" fmla="*/ 4530641 w 7802028"/>
                <a:gd name="connsiteY1066" fmla="*/ 3091521 h 4651144"/>
                <a:gd name="connsiteX1067" fmla="*/ 4505402 w 7802028"/>
                <a:gd name="connsiteY1067" fmla="*/ 3146618 h 4651144"/>
                <a:gd name="connsiteX1068" fmla="*/ 4511445 w 7802028"/>
                <a:gd name="connsiteY1068" fmla="*/ 3215402 h 4651144"/>
                <a:gd name="connsiteX1069" fmla="*/ 4539883 w 7802028"/>
                <a:gd name="connsiteY1069" fmla="*/ 3279564 h 4651144"/>
                <a:gd name="connsiteX1070" fmla="*/ 4534373 w 7802028"/>
                <a:gd name="connsiteY1070" fmla="*/ 3293428 h 4651144"/>
                <a:gd name="connsiteX1071" fmla="*/ 4534373 w 7802028"/>
                <a:gd name="connsiteY1071" fmla="*/ 3316355 h 4651144"/>
                <a:gd name="connsiteX1072" fmla="*/ 4532062 w 7802028"/>
                <a:gd name="connsiteY1072" fmla="*/ 3374297 h 4651144"/>
                <a:gd name="connsiteX1073" fmla="*/ 4538283 w 7802028"/>
                <a:gd name="connsiteY1073" fmla="*/ 3392781 h 4651144"/>
                <a:gd name="connsiteX1074" fmla="*/ 4428621 w 7802028"/>
                <a:gd name="connsiteY1074" fmla="*/ 3516663 h 4651144"/>
                <a:gd name="connsiteX1075" fmla="*/ 4405693 w 7802028"/>
                <a:gd name="connsiteY1075" fmla="*/ 3544211 h 4651144"/>
                <a:gd name="connsiteX1076" fmla="*/ 4427199 w 7802028"/>
                <a:gd name="connsiteY1076" fmla="*/ 3605708 h 4651144"/>
                <a:gd name="connsiteX1077" fmla="*/ 4420978 w 7802028"/>
                <a:gd name="connsiteY1077" fmla="*/ 3659028 h 4651144"/>
                <a:gd name="connsiteX1078" fmla="*/ 4398050 w 7802028"/>
                <a:gd name="connsiteY1078" fmla="*/ 3665427 h 4651144"/>
                <a:gd name="connsiteX1079" fmla="*/ 4359659 w 7802028"/>
                <a:gd name="connsiteY1079" fmla="*/ 3708616 h 4651144"/>
                <a:gd name="connsiteX1080" fmla="*/ 4371034 w 7802028"/>
                <a:gd name="connsiteY1080" fmla="*/ 3727812 h 4651144"/>
                <a:gd name="connsiteX1081" fmla="*/ 4340464 w 7802028"/>
                <a:gd name="connsiteY1081" fmla="*/ 3784865 h 4651144"/>
                <a:gd name="connsiteX1082" fmla="*/ 4309716 w 7802028"/>
                <a:gd name="connsiteY1082" fmla="*/ 3844583 h 4651144"/>
                <a:gd name="connsiteX1083" fmla="*/ 4250708 w 7802028"/>
                <a:gd name="connsiteY1083" fmla="*/ 3917988 h 4651144"/>
                <a:gd name="connsiteX1084" fmla="*/ 4216228 w 7802028"/>
                <a:gd name="connsiteY1084" fmla="*/ 3934517 h 4651144"/>
                <a:gd name="connsiteX1085" fmla="*/ 4193299 w 7802028"/>
                <a:gd name="connsiteY1085" fmla="*/ 3940916 h 4651144"/>
                <a:gd name="connsiteX1086" fmla="*/ 4171794 w 7802028"/>
                <a:gd name="connsiteY1086" fmla="*/ 3931851 h 4651144"/>
                <a:gd name="connsiteX1087" fmla="*/ 4091280 w 7802028"/>
                <a:gd name="connsiteY1087" fmla="*/ 3959400 h 4651144"/>
                <a:gd name="connsiteX1088" fmla="*/ 4066752 w 7802028"/>
                <a:gd name="connsiteY1088" fmla="*/ 3940916 h 4651144"/>
                <a:gd name="connsiteX1089" fmla="*/ 4059110 w 7802028"/>
                <a:gd name="connsiteY1089" fmla="*/ 3945537 h 4651144"/>
                <a:gd name="connsiteX1090" fmla="*/ 4045247 w 7802028"/>
                <a:gd name="connsiteY1090" fmla="*/ 3899503 h 4651144"/>
                <a:gd name="connsiteX1091" fmla="*/ 4055200 w 7802028"/>
                <a:gd name="connsiteY1091" fmla="*/ 3874621 h 4651144"/>
                <a:gd name="connsiteX1092" fmla="*/ 4029961 w 7802028"/>
                <a:gd name="connsiteY1092" fmla="*/ 3824144 h 4651144"/>
                <a:gd name="connsiteX1093" fmla="*/ 3967043 w 7802028"/>
                <a:gd name="connsiteY1093" fmla="*/ 3633079 h 4651144"/>
                <a:gd name="connsiteX1094" fmla="*/ 3967043 w 7802028"/>
                <a:gd name="connsiteY1094" fmla="*/ 3608196 h 4651144"/>
                <a:gd name="connsiteX1095" fmla="*/ 3951758 w 7802028"/>
                <a:gd name="connsiteY1095" fmla="*/ 3577804 h 4651144"/>
                <a:gd name="connsiteX1096" fmla="*/ 3907324 w 7802028"/>
                <a:gd name="connsiteY1096" fmla="*/ 3440059 h 4651144"/>
                <a:gd name="connsiteX1097" fmla="*/ 3955668 w 7802028"/>
                <a:gd name="connsiteY1097" fmla="*/ 3311379 h 4651144"/>
                <a:gd name="connsiteX1098" fmla="*/ 3945715 w 7802028"/>
                <a:gd name="connsiteY1098" fmla="*/ 3259125 h 4651144"/>
                <a:gd name="connsiteX1099" fmla="*/ 3926519 w 7802028"/>
                <a:gd name="connsiteY1099" fmla="*/ 3182877 h 4651144"/>
                <a:gd name="connsiteX1100" fmla="*/ 3913545 w 7802028"/>
                <a:gd name="connsiteY1100" fmla="*/ 3127779 h 4651144"/>
                <a:gd name="connsiteX1101" fmla="*/ 3849916 w 7802028"/>
                <a:gd name="connsiteY1101" fmla="*/ 3022026 h 4651144"/>
                <a:gd name="connsiteX1102" fmla="*/ 3867512 w 7802028"/>
                <a:gd name="connsiteY1102" fmla="*/ 2985235 h 4651144"/>
                <a:gd name="connsiteX1103" fmla="*/ 3867512 w 7802028"/>
                <a:gd name="connsiteY1103" fmla="*/ 2971550 h 4651144"/>
                <a:gd name="connsiteX1104" fmla="*/ 3875154 w 7802028"/>
                <a:gd name="connsiteY1104" fmla="*/ 2925516 h 4651144"/>
                <a:gd name="connsiteX1105" fmla="*/ 3826810 w 7802028"/>
                <a:gd name="connsiteY1105" fmla="*/ 2886948 h 4651144"/>
                <a:gd name="connsiteX1106" fmla="*/ 3794640 w 7802028"/>
                <a:gd name="connsiteY1106" fmla="*/ 2886948 h 4651144"/>
                <a:gd name="connsiteX1107" fmla="*/ 3734744 w 7802028"/>
                <a:gd name="connsiteY1107" fmla="*/ 2833805 h 4651144"/>
                <a:gd name="connsiteX1108" fmla="*/ 3638945 w 7802028"/>
                <a:gd name="connsiteY1108" fmla="*/ 2865797 h 4651144"/>
                <a:gd name="connsiteX1109" fmla="*/ 3612106 w 7802028"/>
                <a:gd name="connsiteY1109" fmla="*/ 2882327 h 4651144"/>
                <a:gd name="connsiteX1110" fmla="*/ 3566073 w 7802028"/>
                <a:gd name="connsiteY1110" fmla="*/ 2868464 h 4651144"/>
                <a:gd name="connsiteX1111" fmla="*/ 3493202 w 7802028"/>
                <a:gd name="connsiteY1111" fmla="*/ 2886770 h 4651144"/>
                <a:gd name="connsiteX1112" fmla="*/ 3470274 w 7802028"/>
                <a:gd name="connsiteY1112" fmla="*/ 2879483 h 4651144"/>
                <a:gd name="connsiteX1113" fmla="*/ 3388161 w 7802028"/>
                <a:gd name="connsiteY1113" fmla="*/ 2799502 h 4651144"/>
                <a:gd name="connsiteX1114" fmla="*/ 3349947 w 7802028"/>
                <a:gd name="connsiteY1114" fmla="*/ 2732496 h 4651144"/>
                <a:gd name="connsiteX1115" fmla="*/ 3303914 w 7802028"/>
                <a:gd name="connsiteY1115" fmla="*/ 2680953 h 4651144"/>
                <a:gd name="connsiteX1116" fmla="*/ 3293961 w 7802028"/>
                <a:gd name="connsiteY1116" fmla="*/ 2668156 h 4651144"/>
                <a:gd name="connsiteX1117" fmla="*/ 3296272 w 7802028"/>
                <a:gd name="connsiteY1117" fmla="*/ 2668156 h 4651144"/>
                <a:gd name="connsiteX1118" fmla="*/ 3292361 w 7802028"/>
                <a:gd name="connsiteY1118" fmla="*/ 2638830 h 4651144"/>
                <a:gd name="connsiteX1119" fmla="*/ 3280809 w 7802028"/>
                <a:gd name="connsiteY1119" fmla="*/ 2608615 h 4651144"/>
                <a:gd name="connsiteX1120" fmla="*/ 3312979 w 7802028"/>
                <a:gd name="connsiteY1120" fmla="*/ 2525968 h 4651144"/>
                <a:gd name="connsiteX1121" fmla="*/ 3297693 w 7802028"/>
                <a:gd name="connsiteY1121" fmla="*/ 2423060 h 4651144"/>
                <a:gd name="connsiteX1122" fmla="*/ 3319199 w 7802028"/>
                <a:gd name="connsiteY1122" fmla="*/ 2378804 h 4651144"/>
                <a:gd name="connsiteX1123" fmla="*/ 3370565 w 7802028"/>
                <a:gd name="connsiteY1123" fmla="*/ 2263987 h 4651144"/>
                <a:gd name="connsiteX1124" fmla="*/ 3414998 w 7802028"/>
                <a:gd name="connsiteY1124" fmla="*/ 2239282 h 4651144"/>
                <a:gd name="connsiteX1125" fmla="*/ 3449479 w 7802028"/>
                <a:gd name="connsiteY1125" fmla="*/ 2197870 h 4651144"/>
                <a:gd name="connsiteX1126" fmla="*/ 3462454 w 7802028"/>
                <a:gd name="connsiteY1126" fmla="*/ 2126243 h 4651144"/>
                <a:gd name="connsiteX1127" fmla="*/ 3527682 w 7802028"/>
                <a:gd name="connsiteY1127" fmla="*/ 2038975 h 4651144"/>
                <a:gd name="connsiteX1128" fmla="*/ 3526083 w 7802028"/>
                <a:gd name="connsiteY1128" fmla="*/ 2038975 h 4651144"/>
                <a:gd name="connsiteX1129" fmla="*/ 3541368 w 7802028"/>
                <a:gd name="connsiteY1129" fmla="*/ 2014269 h 4651144"/>
                <a:gd name="connsiteX1130" fmla="*/ 3606597 w 7802028"/>
                <a:gd name="connsiteY1130" fmla="*/ 2037197 h 4651144"/>
                <a:gd name="connsiteX1131" fmla="*/ 3635034 w 7802028"/>
                <a:gd name="connsiteY1131" fmla="*/ 2020668 h 4651144"/>
                <a:gd name="connsiteX1132" fmla="*/ 3756249 w 7802028"/>
                <a:gd name="connsiteY1132" fmla="*/ 1977478 h 4651144"/>
                <a:gd name="connsiteX1133" fmla="*/ 3783088 w 7802028"/>
                <a:gd name="connsiteY1133" fmla="*/ 1986543 h 4651144"/>
                <a:gd name="connsiteX1134" fmla="*/ 3815435 w 7802028"/>
                <a:gd name="connsiteY1134" fmla="*/ 1972857 h 4651144"/>
                <a:gd name="connsiteX1135" fmla="*/ 3838363 w 7802028"/>
                <a:gd name="connsiteY1135" fmla="*/ 1979256 h 4651144"/>
                <a:gd name="connsiteX1136" fmla="*/ 3868933 w 7802028"/>
                <a:gd name="connsiteY1136" fmla="*/ 1965570 h 4651144"/>
                <a:gd name="connsiteX1137" fmla="*/ 3891861 w 7802028"/>
                <a:gd name="connsiteY1137" fmla="*/ 1982100 h 4651144"/>
                <a:gd name="connsiteX1138" fmla="*/ 3903414 w 7802028"/>
                <a:gd name="connsiteY1138" fmla="*/ 1976590 h 4651144"/>
                <a:gd name="connsiteX1139" fmla="*/ 3891861 w 7802028"/>
                <a:gd name="connsiteY1139" fmla="*/ 2000406 h 4651144"/>
                <a:gd name="connsiteX1140" fmla="*/ 3901814 w 7802028"/>
                <a:gd name="connsiteY1140" fmla="*/ 2020668 h 4651144"/>
                <a:gd name="connsiteX1141" fmla="*/ 3891861 w 7802028"/>
                <a:gd name="connsiteY1141" fmla="*/ 2055504 h 4651144"/>
                <a:gd name="connsiteX1142" fmla="*/ 3926342 w 7802028"/>
                <a:gd name="connsiteY1142" fmla="*/ 2098694 h 4651144"/>
                <a:gd name="connsiteX1143" fmla="*/ 3947848 w 7802028"/>
                <a:gd name="connsiteY1143" fmla="*/ 2098694 h 4651144"/>
                <a:gd name="connsiteX1144" fmla="*/ 4071907 w 7802028"/>
                <a:gd name="connsiteY1144" fmla="*/ 2172276 h 4651144"/>
                <a:gd name="connsiteX1145" fmla="*/ 4087192 w 7802028"/>
                <a:gd name="connsiteY1145" fmla="*/ 2158413 h 4651144"/>
                <a:gd name="connsiteX1146" fmla="*/ 4087192 w 7802028"/>
                <a:gd name="connsiteY1146" fmla="*/ 2140106 h 4651144"/>
                <a:gd name="connsiteX1147" fmla="*/ 4129493 w 7802028"/>
                <a:gd name="connsiteY1147" fmla="*/ 2101537 h 4651144"/>
                <a:gd name="connsiteX1148" fmla="*/ 4131803 w 7802028"/>
                <a:gd name="connsiteY1148" fmla="*/ 2103315 h 4651144"/>
                <a:gd name="connsiteX1149" fmla="*/ 4148688 w 7802028"/>
                <a:gd name="connsiteY1149" fmla="*/ 2103315 h 4651144"/>
                <a:gd name="connsiteX1150" fmla="*/ 4160241 w 7802028"/>
                <a:gd name="connsiteY1150" fmla="*/ 2124287 h 4651144"/>
                <a:gd name="connsiteX1151" fmla="*/ 4197032 w 7802028"/>
                <a:gd name="connsiteY1151" fmla="*/ 2133530 h 4651144"/>
                <a:gd name="connsiteX1152" fmla="*/ 4282878 w 7802028"/>
                <a:gd name="connsiteY1152" fmla="*/ 2158235 h 4651144"/>
                <a:gd name="connsiteX1153" fmla="*/ 4338864 w 7802028"/>
                <a:gd name="connsiteY1153" fmla="*/ 2144549 h 4651144"/>
                <a:gd name="connsiteX1154" fmla="*/ 4378855 w 7802028"/>
                <a:gd name="connsiteY1154" fmla="*/ 2156457 h 4651144"/>
                <a:gd name="connsiteX1155" fmla="*/ 4400361 w 7802028"/>
                <a:gd name="connsiteY1155" fmla="*/ 2149170 h 4651144"/>
                <a:gd name="connsiteX1156" fmla="*/ 4403027 w 7802028"/>
                <a:gd name="connsiteY1156" fmla="*/ 2155747 h 4651144"/>
                <a:gd name="connsiteX1157" fmla="*/ 4398761 w 7802028"/>
                <a:gd name="connsiteY1157" fmla="*/ 2143661 h 4651144"/>
                <a:gd name="connsiteX1158" fmla="*/ 4404982 w 7802028"/>
                <a:gd name="connsiteY1158" fmla="*/ 2133530 h 4651144"/>
                <a:gd name="connsiteX1159" fmla="*/ 4417246 w 7802028"/>
                <a:gd name="connsiteY1159" fmla="*/ 2084652 h 4651144"/>
                <a:gd name="connsiteX1160" fmla="*/ 4437152 w 7802028"/>
                <a:gd name="connsiteY1160" fmla="*/ 2040574 h 4651144"/>
                <a:gd name="connsiteX1161" fmla="*/ 4433420 w 7802028"/>
                <a:gd name="connsiteY1161" fmla="*/ 2001117 h 4651144"/>
                <a:gd name="connsiteX1162" fmla="*/ 4438752 w 7802028"/>
                <a:gd name="connsiteY1162" fmla="*/ 1991875 h 4651144"/>
                <a:gd name="connsiteX1163" fmla="*/ 4438752 w 7802028"/>
                <a:gd name="connsiteY1163" fmla="*/ 1982633 h 4651144"/>
                <a:gd name="connsiteX1164" fmla="*/ 4424177 w 7802028"/>
                <a:gd name="connsiteY1164" fmla="*/ 1990808 h 4651144"/>
                <a:gd name="connsiteX1165" fmla="*/ 4408892 w 7802028"/>
                <a:gd name="connsiteY1165" fmla="*/ 1983521 h 4651144"/>
                <a:gd name="connsiteX1166" fmla="*/ 4370501 w 7802028"/>
                <a:gd name="connsiteY1166" fmla="*/ 2006449 h 4651144"/>
                <a:gd name="connsiteX1167" fmla="*/ 4332111 w 7802028"/>
                <a:gd name="connsiteY1167" fmla="*/ 1983521 h 4651144"/>
                <a:gd name="connsiteX1168" fmla="*/ 4305273 w 7802028"/>
                <a:gd name="connsiteY1168" fmla="*/ 2004672 h 4651144"/>
                <a:gd name="connsiteX1169" fmla="*/ 4268482 w 7802028"/>
                <a:gd name="connsiteY1169" fmla="*/ 1988142 h 4651144"/>
                <a:gd name="connsiteX1170" fmla="*/ 4260128 w 7802028"/>
                <a:gd name="connsiteY1170" fmla="*/ 1988142 h 4651144"/>
                <a:gd name="connsiteX1171" fmla="*/ 4266171 w 7802028"/>
                <a:gd name="connsiteY1171" fmla="*/ 1982633 h 4651144"/>
                <a:gd name="connsiteX1172" fmla="*/ 4246976 w 7802028"/>
                <a:gd name="connsiteY1172" fmla="*/ 1954195 h 4651144"/>
                <a:gd name="connsiteX1173" fmla="*/ 4221026 w 7802028"/>
                <a:gd name="connsiteY1173" fmla="*/ 1936777 h 4651144"/>
                <a:gd name="connsiteX1174" fmla="*/ 4237022 w 7802028"/>
                <a:gd name="connsiteY1174" fmla="*/ 1911894 h 4651144"/>
                <a:gd name="connsiteX1175" fmla="*/ 4237022 w 7802028"/>
                <a:gd name="connsiteY1175" fmla="*/ 1900875 h 4651144"/>
                <a:gd name="connsiteX1176" fmla="*/ 4224048 w 7802028"/>
                <a:gd name="connsiteY1176" fmla="*/ 1896254 h 4651144"/>
                <a:gd name="connsiteX1177" fmla="*/ 4293009 w 7802028"/>
                <a:gd name="connsiteY1177" fmla="*/ 1865150 h 4651144"/>
                <a:gd name="connsiteX1178" fmla="*/ 4286966 w 7802028"/>
                <a:gd name="connsiteY1178" fmla="*/ 1854130 h 4651144"/>
                <a:gd name="connsiteX1179" fmla="*/ 4305451 w 7802028"/>
                <a:gd name="connsiteY1179" fmla="*/ 1849509 h 4651144"/>
                <a:gd name="connsiteX1180" fmla="*/ 4329089 w 7802028"/>
                <a:gd name="connsiteY1180" fmla="*/ 1849509 h 4651144"/>
                <a:gd name="connsiteX1181" fmla="*/ 4360548 w 7802028"/>
                <a:gd name="connsiteY1181" fmla="*/ 1831203 h 4651144"/>
                <a:gd name="connsiteX1182" fmla="*/ 4404982 w 7802028"/>
                <a:gd name="connsiteY1182" fmla="*/ 1823027 h 4651144"/>
                <a:gd name="connsiteX1183" fmla="*/ 4442662 w 7802028"/>
                <a:gd name="connsiteY1183" fmla="*/ 1836890 h 4651144"/>
                <a:gd name="connsiteX1184" fmla="*/ 4481052 w 7802028"/>
                <a:gd name="connsiteY1184" fmla="*/ 1855019 h 4651144"/>
                <a:gd name="connsiteX1185" fmla="*/ 4524775 w 7802028"/>
                <a:gd name="connsiteY1185" fmla="*/ 1855019 h 4651144"/>
                <a:gd name="connsiteX1186" fmla="*/ 4563166 w 7802028"/>
                <a:gd name="connsiteY1186" fmla="*/ 1833869 h 4651144"/>
                <a:gd name="connsiteX1187" fmla="*/ 4562277 w 7802028"/>
                <a:gd name="connsiteY1187" fmla="*/ 1834224 h 4651144"/>
                <a:gd name="connsiteX1188" fmla="*/ 4559256 w 7802028"/>
                <a:gd name="connsiteY1188" fmla="*/ 1834757 h 4651144"/>
                <a:gd name="connsiteX1189" fmla="*/ 4451904 w 7802028"/>
                <a:gd name="connsiteY1189" fmla="*/ 1717275 h 4651144"/>
                <a:gd name="connsiteX1190" fmla="*/ 4474832 w 7802028"/>
                <a:gd name="connsiteY1190" fmla="*/ 1673196 h 4651144"/>
                <a:gd name="connsiteX1191" fmla="*/ 4488695 w 7802028"/>
                <a:gd name="connsiteY1191" fmla="*/ 1657556 h 4651144"/>
                <a:gd name="connsiteX1192" fmla="*/ 4412091 w 7802028"/>
                <a:gd name="connsiteY1192" fmla="*/ 1698790 h 4651144"/>
                <a:gd name="connsiteX1193" fmla="*/ 4425066 w 7802028"/>
                <a:gd name="connsiteY1193" fmla="*/ 1712476 h 4651144"/>
                <a:gd name="connsiteX1194" fmla="*/ 4446572 w 7802028"/>
                <a:gd name="connsiteY1194" fmla="*/ 1716208 h 4651144"/>
                <a:gd name="connsiteX1195" fmla="*/ 4392896 w 7802028"/>
                <a:gd name="connsiteY1195" fmla="*/ 1744823 h 4651144"/>
                <a:gd name="connsiteX1196" fmla="*/ 4333177 w 7802028"/>
                <a:gd name="connsiteY1196" fmla="*/ 1675862 h 4651144"/>
                <a:gd name="connsiteX1197" fmla="*/ 4297808 w 7802028"/>
                <a:gd name="connsiteY1197" fmla="*/ 1705189 h 4651144"/>
                <a:gd name="connsiteX1198" fmla="*/ 4298696 w 7802028"/>
                <a:gd name="connsiteY1198" fmla="*/ 1719052 h 4651144"/>
                <a:gd name="connsiteX1199" fmla="*/ 4282878 w 7802028"/>
                <a:gd name="connsiteY1199" fmla="*/ 1734515 h 4651144"/>
                <a:gd name="connsiteX1200" fmla="*/ 4278079 w 7802028"/>
                <a:gd name="connsiteY1200" fmla="*/ 1747489 h 4651144"/>
                <a:gd name="connsiteX1201" fmla="*/ 4278079 w 7802028"/>
                <a:gd name="connsiteY1201" fmla="*/ 1771484 h 4651144"/>
                <a:gd name="connsiteX1202" fmla="*/ 4256573 w 7802028"/>
                <a:gd name="connsiteY1202" fmla="*/ 1811829 h 4651144"/>
                <a:gd name="connsiteX1203" fmla="*/ 4281989 w 7802028"/>
                <a:gd name="connsiteY1203" fmla="*/ 1851287 h 4651144"/>
                <a:gd name="connsiteX1204" fmla="*/ 4272036 w 7802028"/>
                <a:gd name="connsiteY1204" fmla="*/ 1855019 h 4651144"/>
                <a:gd name="connsiteX1205" fmla="*/ 4252841 w 7802028"/>
                <a:gd name="connsiteY1205" fmla="*/ 1857863 h 4651144"/>
                <a:gd name="connsiteX1206" fmla="*/ 4230624 w 7802028"/>
                <a:gd name="connsiteY1206" fmla="*/ 1875281 h 4651144"/>
                <a:gd name="connsiteX1207" fmla="*/ 4198454 w 7802028"/>
                <a:gd name="connsiteY1207" fmla="*/ 1856974 h 4651144"/>
                <a:gd name="connsiteX1208" fmla="*/ 4173038 w 7802028"/>
                <a:gd name="connsiteY1208" fmla="*/ 1868882 h 4651144"/>
                <a:gd name="connsiteX1209" fmla="*/ 4173038 w 7802028"/>
                <a:gd name="connsiteY1209" fmla="*/ 1889144 h 4651144"/>
                <a:gd name="connsiteX1210" fmla="*/ 4153131 w 7802028"/>
                <a:gd name="connsiteY1210" fmla="*/ 1875459 h 4651144"/>
                <a:gd name="connsiteX1211" fmla="*/ 4144778 w 7802028"/>
                <a:gd name="connsiteY1211" fmla="*/ 1885589 h 4651144"/>
                <a:gd name="connsiteX1212" fmla="*/ 4159174 w 7802028"/>
                <a:gd name="connsiteY1212" fmla="*/ 1905851 h 4651144"/>
                <a:gd name="connsiteX1213" fmla="*/ 4156153 w 7802028"/>
                <a:gd name="connsiteY1213" fmla="*/ 1916871 h 4651144"/>
                <a:gd name="connsiteX1214" fmla="*/ 4182991 w 7802028"/>
                <a:gd name="connsiteY1214" fmla="*/ 1942642 h 4651144"/>
                <a:gd name="connsiteX1215" fmla="*/ 4186013 w 7802028"/>
                <a:gd name="connsiteY1215" fmla="*/ 1950996 h 4651144"/>
                <a:gd name="connsiteX1216" fmla="*/ 4173038 w 7802028"/>
                <a:gd name="connsiteY1216" fmla="*/ 1956506 h 4651144"/>
                <a:gd name="connsiteX1217" fmla="*/ 4171438 w 7802028"/>
                <a:gd name="connsiteY1217" fmla="*/ 1956506 h 4651144"/>
                <a:gd name="connsiteX1218" fmla="*/ 4151532 w 7802028"/>
                <a:gd name="connsiteY1218" fmla="*/ 1942642 h 4651144"/>
                <a:gd name="connsiteX1219" fmla="*/ 4151532 w 7802028"/>
                <a:gd name="connsiteY1219" fmla="*/ 1950107 h 4651144"/>
                <a:gd name="connsiteX1220" fmla="*/ 4156153 w 7802028"/>
                <a:gd name="connsiteY1220" fmla="*/ 1965748 h 4651144"/>
                <a:gd name="connsiteX1221" fmla="*/ 4156153 w 7802028"/>
                <a:gd name="connsiteY1221" fmla="*/ 1986898 h 4651144"/>
                <a:gd name="connsiteX1222" fmla="*/ 4145489 w 7802028"/>
                <a:gd name="connsiteY1222" fmla="*/ 1986898 h 4651144"/>
                <a:gd name="connsiteX1223" fmla="*/ 4122561 w 7802028"/>
                <a:gd name="connsiteY1223" fmla="*/ 1956683 h 4651144"/>
                <a:gd name="connsiteX1224" fmla="*/ 4132514 w 7802028"/>
                <a:gd name="connsiteY1224" fmla="*/ 1942820 h 4651144"/>
                <a:gd name="connsiteX1225" fmla="*/ 4119362 w 7802028"/>
                <a:gd name="connsiteY1225" fmla="*/ 1942820 h 4651144"/>
                <a:gd name="connsiteX1226" fmla="*/ 4114741 w 7802028"/>
                <a:gd name="connsiteY1226" fmla="*/ 1932689 h 4651144"/>
                <a:gd name="connsiteX1227" fmla="*/ 4098745 w 7802028"/>
                <a:gd name="connsiteY1227" fmla="*/ 1903363 h 4651144"/>
                <a:gd name="connsiteX1228" fmla="*/ 4077239 w 7802028"/>
                <a:gd name="connsiteY1228" fmla="*/ 1864795 h 4651144"/>
                <a:gd name="connsiteX1229" fmla="*/ 4077239 w 7802028"/>
                <a:gd name="connsiteY1229" fmla="*/ 1840800 h 4651144"/>
                <a:gd name="connsiteX1230" fmla="*/ 4049690 w 7802028"/>
                <a:gd name="connsiteY1230" fmla="*/ 1802232 h 4651144"/>
                <a:gd name="connsiteX1231" fmla="*/ 4026762 w 7802028"/>
                <a:gd name="connsiteY1231" fmla="*/ 1781970 h 4651144"/>
                <a:gd name="connsiteX1232" fmla="*/ 4015920 w 7802028"/>
                <a:gd name="connsiteY1232" fmla="*/ 1781970 h 4651144"/>
                <a:gd name="connsiteX1233" fmla="*/ 3979840 w 7802028"/>
                <a:gd name="connsiteY1233" fmla="*/ 1729538 h 4651144"/>
                <a:gd name="connsiteX1234" fmla="*/ 3956912 w 7802028"/>
                <a:gd name="connsiteY1234" fmla="*/ 1729538 h 4651144"/>
                <a:gd name="connsiteX1235" fmla="*/ 3946959 w 7802028"/>
                <a:gd name="connsiteY1235" fmla="*/ 1704655 h 4651144"/>
                <a:gd name="connsiteX1236" fmla="*/ 3921721 w 7802028"/>
                <a:gd name="connsiteY1236" fmla="*/ 1721185 h 4651144"/>
                <a:gd name="connsiteX1237" fmla="*/ 3925631 w 7802028"/>
                <a:gd name="connsiteY1237" fmla="*/ 1726694 h 4651144"/>
                <a:gd name="connsiteX1238" fmla="*/ 3922432 w 7802028"/>
                <a:gd name="connsiteY1238" fmla="*/ 1743224 h 4651144"/>
                <a:gd name="connsiteX1239" fmla="*/ 3938428 w 7802028"/>
                <a:gd name="connsiteY1239" fmla="*/ 1766152 h 4651144"/>
                <a:gd name="connsiteX1240" fmla="*/ 3958512 w 7802028"/>
                <a:gd name="connsiteY1240" fmla="*/ 1794589 h 4651144"/>
                <a:gd name="connsiteX1241" fmla="*/ 3973086 w 7802028"/>
                <a:gd name="connsiteY1241" fmla="*/ 1825693 h 4651144"/>
                <a:gd name="connsiteX1242" fmla="*/ 4003834 w 7802028"/>
                <a:gd name="connsiteY1242" fmla="*/ 1827470 h 4651144"/>
                <a:gd name="connsiteX1243" fmla="*/ 4002412 w 7802028"/>
                <a:gd name="connsiteY1243" fmla="*/ 1834757 h 4651144"/>
                <a:gd name="connsiteX1244" fmla="*/ 4022319 w 7802028"/>
                <a:gd name="connsiteY1244" fmla="*/ 1853242 h 4651144"/>
                <a:gd name="connsiteX1245" fmla="*/ 4053778 w 7802028"/>
                <a:gd name="connsiteY1245" fmla="*/ 1888966 h 4651144"/>
                <a:gd name="connsiteX1246" fmla="*/ 4029073 w 7802028"/>
                <a:gd name="connsiteY1246" fmla="*/ 1875281 h 4651144"/>
                <a:gd name="connsiteX1247" fmla="*/ 4012188 w 7802028"/>
                <a:gd name="connsiteY1247" fmla="*/ 1890033 h 4651144"/>
                <a:gd name="connsiteX1248" fmla="*/ 4026051 w 7802028"/>
                <a:gd name="connsiteY1248" fmla="*/ 1916693 h 4651144"/>
                <a:gd name="connsiteX1249" fmla="*/ 4016098 w 7802028"/>
                <a:gd name="connsiteY1249" fmla="*/ 1921314 h 4651144"/>
                <a:gd name="connsiteX1250" fmla="*/ 4000102 w 7802028"/>
                <a:gd name="connsiteY1250" fmla="*/ 1948863 h 4651144"/>
                <a:gd name="connsiteX1251" fmla="*/ 3991570 w 7802028"/>
                <a:gd name="connsiteY1251" fmla="*/ 1942465 h 4651144"/>
                <a:gd name="connsiteX1252" fmla="*/ 4004545 w 7802028"/>
                <a:gd name="connsiteY1252" fmla="*/ 1917582 h 4651144"/>
                <a:gd name="connsiteX1253" fmla="*/ 3996903 w 7802028"/>
                <a:gd name="connsiteY1253" fmla="*/ 1891988 h 4651144"/>
                <a:gd name="connsiteX1254" fmla="*/ 3975574 w 7802028"/>
                <a:gd name="connsiteY1254" fmla="*/ 1864617 h 4651144"/>
                <a:gd name="connsiteX1255" fmla="*/ 3961000 w 7802028"/>
                <a:gd name="connsiteY1255" fmla="*/ 1855197 h 4651144"/>
                <a:gd name="connsiteX1256" fmla="*/ 3918877 w 7802028"/>
                <a:gd name="connsiteY1256" fmla="*/ 1824982 h 4651144"/>
                <a:gd name="connsiteX1257" fmla="*/ 3900392 w 7802028"/>
                <a:gd name="connsiteY1257" fmla="*/ 1808452 h 4651144"/>
                <a:gd name="connsiteX1258" fmla="*/ 3852937 w 7802028"/>
                <a:gd name="connsiteY1258" fmla="*/ 1749622 h 4651144"/>
                <a:gd name="connsiteX1259" fmla="*/ 3831431 w 7802028"/>
                <a:gd name="connsiteY1259" fmla="*/ 1765263 h 4651144"/>
                <a:gd name="connsiteX1260" fmla="*/ 3790019 w 7802028"/>
                <a:gd name="connsiteY1260" fmla="*/ 1789968 h 4651144"/>
                <a:gd name="connsiteX1261" fmla="*/ 3747007 w 7802028"/>
                <a:gd name="connsiteY1261" fmla="*/ 1779837 h 4651144"/>
                <a:gd name="connsiteX1262" fmla="*/ 3723191 w 7802028"/>
                <a:gd name="connsiteY1262" fmla="*/ 1802943 h 4651144"/>
                <a:gd name="connsiteX1263" fmla="*/ 3727812 w 7802028"/>
                <a:gd name="connsiteY1263" fmla="*/ 1823027 h 4651144"/>
                <a:gd name="connsiteX1264" fmla="*/ 3690132 w 7802028"/>
                <a:gd name="connsiteY1264" fmla="*/ 1852531 h 4651144"/>
                <a:gd name="connsiteX1265" fmla="*/ 3654052 w 7802028"/>
                <a:gd name="connsiteY1265" fmla="*/ 1914027 h 4651144"/>
                <a:gd name="connsiteX1266" fmla="*/ 3661695 w 7802028"/>
                <a:gd name="connsiteY1266" fmla="*/ 1925935 h 4651144"/>
                <a:gd name="connsiteX1267" fmla="*/ 3631124 w 7802028"/>
                <a:gd name="connsiteY1267" fmla="*/ 1964504 h 4651144"/>
                <a:gd name="connsiteX1268" fmla="*/ 3604997 w 7802028"/>
                <a:gd name="connsiteY1268" fmla="*/ 1987609 h 4651144"/>
                <a:gd name="connsiteX1269" fmla="*/ 3604997 w 7802028"/>
                <a:gd name="connsiteY1269" fmla="*/ 1988498 h 4651144"/>
                <a:gd name="connsiteX1270" fmla="*/ 3581181 w 7802028"/>
                <a:gd name="connsiteY1270" fmla="*/ 1990453 h 4651144"/>
                <a:gd name="connsiteX1271" fmla="*/ 3535858 w 7802028"/>
                <a:gd name="connsiteY1271" fmla="*/ 2008760 h 4651144"/>
                <a:gd name="connsiteX1272" fmla="*/ 3505999 w 7802028"/>
                <a:gd name="connsiteY1272" fmla="*/ 1974812 h 4651144"/>
                <a:gd name="connsiteX1273" fmla="*/ 3472940 w 7802028"/>
                <a:gd name="connsiteY1273" fmla="*/ 1981211 h 4651144"/>
                <a:gd name="connsiteX1274" fmla="*/ 3466897 w 7802028"/>
                <a:gd name="connsiteY1274" fmla="*/ 1973924 h 4651144"/>
                <a:gd name="connsiteX1275" fmla="*/ 3466897 w 7802028"/>
                <a:gd name="connsiteY1275" fmla="*/ 1937133 h 4651144"/>
                <a:gd name="connsiteX1276" fmla="*/ 3454633 w 7802028"/>
                <a:gd name="connsiteY1276" fmla="*/ 1924336 h 4651144"/>
                <a:gd name="connsiteX1277" fmla="*/ 3462987 w 7802028"/>
                <a:gd name="connsiteY1277" fmla="*/ 1903363 h 4651144"/>
                <a:gd name="connsiteX1278" fmla="*/ 3469918 w 7802028"/>
                <a:gd name="connsiteY1278" fmla="*/ 1832624 h 4651144"/>
                <a:gd name="connsiteX1279" fmla="*/ 3461565 w 7802028"/>
                <a:gd name="connsiteY1279" fmla="*/ 1797611 h 4651144"/>
                <a:gd name="connsiteX1280" fmla="*/ 3492135 w 7802028"/>
                <a:gd name="connsiteY1280" fmla="*/ 1772728 h 4651144"/>
                <a:gd name="connsiteX1281" fmla="*/ 3503688 w 7802028"/>
                <a:gd name="connsiteY1281" fmla="*/ 1776460 h 4651144"/>
                <a:gd name="connsiteX1282" fmla="*/ 3538169 w 7802028"/>
                <a:gd name="connsiteY1282" fmla="*/ 1776460 h 4651144"/>
                <a:gd name="connsiteX1283" fmla="*/ 3551143 w 7802028"/>
                <a:gd name="connsiteY1283" fmla="*/ 1781970 h 4651144"/>
                <a:gd name="connsiteX1284" fmla="*/ 3587934 w 7802028"/>
                <a:gd name="connsiteY1284" fmla="*/ 1781970 h 4651144"/>
                <a:gd name="connsiteX1285" fmla="*/ 3609440 w 7802028"/>
                <a:gd name="connsiteY1285" fmla="*/ 1785525 h 4651144"/>
                <a:gd name="connsiteX1286" fmla="*/ 3628636 w 7802028"/>
                <a:gd name="connsiteY1286" fmla="*/ 1781081 h 4651144"/>
                <a:gd name="connsiteX1287" fmla="*/ 3638589 w 7802028"/>
                <a:gd name="connsiteY1287" fmla="*/ 1739669 h 4651144"/>
                <a:gd name="connsiteX1288" fmla="*/ 3637878 w 7802028"/>
                <a:gd name="connsiteY1288" fmla="*/ 1714253 h 4651144"/>
                <a:gd name="connsiteX1289" fmla="*/ 3636456 w 7802028"/>
                <a:gd name="connsiteY1289" fmla="*/ 1715675 h 4651144"/>
                <a:gd name="connsiteX1290" fmla="*/ 3639478 w 7802028"/>
                <a:gd name="connsiteY1290" fmla="*/ 1701989 h 4651144"/>
                <a:gd name="connsiteX1291" fmla="*/ 3634856 w 7802028"/>
                <a:gd name="connsiteY1291" fmla="*/ 1688126 h 4651144"/>
                <a:gd name="connsiteX1292" fmla="*/ 3614950 w 7802028"/>
                <a:gd name="connsiteY1292" fmla="*/ 1656845 h 4651144"/>
                <a:gd name="connsiteX1293" fmla="*/ 3605886 w 7802028"/>
                <a:gd name="connsiteY1293" fmla="*/ 1650446 h 4651144"/>
                <a:gd name="connsiteX1294" fmla="*/ 3559852 w 7802028"/>
                <a:gd name="connsiteY1294" fmla="*/ 1624675 h 4651144"/>
                <a:gd name="connsiteX1295" fmla="*/ 3559141 w 7802028"/>
                <a:gd name="connsiteY1295" fmla="*/ 1621120 h 4651144"/>
                <a:gd name="connsiteX1296" fmla="*/ 3588290 w 7802028"/>
                <a:gd name="connsiteY1296" fmla="*/ 1604591 h 4651144"/>
                <a:gd name="connsiteX1297" fmla="*/ 3609085 w 7802028"/>
                <a:gd name="connsiteY1297" fmla="*/ 1613833 h 4651144"/>
                <a:gd name="connsiteX1298" fmla="*/ 3626681 w 7802028"/>
                <a:gd name="connsiteY1298" fmla="*/ 1609212 h 4651144"/>
                <a:gd name="connsiteX1299" fmla="*/ 3626681 w 7802028"/>
                <a:gd name="connsiteY1299" fmla="*/ 1602813 h 4651144"/>
                <a:gd name="connsiteX1300" fmla="*/ 3622771 w 7802028"/>
                <a:gd name="connsiteY1300" fmla="*/ 1584329 h 4651144"/>
                <a:gd name="connsiteX1301" fmla="*/ 3622771 w 7802028"/>
                <a:gd name="connsiteY1301" fmla="*/ 1576864 h 4651144"/>
                <a:gd name="connsiteX1302" fmla="*/ 3630413 w 7802028"/>
                <a:gd name="connsiteY1302" fmla="*/ 1576864 h 4651144"/>
                <a:gd name="connsiteX1303" fmla="*/ 3653341 w 7802028"/>
                <a:gd name="connsiteY1303" fmla="*/ 1588772 h 4651144"/>
                <a:gd name="connsiteX1304" fmla="*/ 3666316 w 7802028"/>
                <a:gd name="connsiteY1304" fmla="*/ 1575087 h 4651144"/>
                <a:gd name="connsiteX1305" fmla="*/ 3700085 w 7802028"/>
                <a:gd name="connsiteY1305" fmla="*/ 1532786 h 4651144"/>
                <a:gd name="connsiteX1306" fmla="*/ 3710749 w 7802028"/>
                <a:gd name="connsiteY1306" fmla="*/ 1530831 h 4651144"/>
                <a:gd name="connsiteX1307" fmla="*/ 3748962 w 7802028"/>
                <a:gd name="connsiteY1307" fmla="*/ 1510747 h 4651144"/>
                <a:gd name="connsiteX1308" fmla="*/ 3752872 w 7802028"/>
                <a:gd name="connsiteY1308" fmla="*/ 1481243 h 4651144"/>
                <a:gd name="connsiteX1309" fmla="*/ 3760515 w 7802028"/>
                <a:gd name="connsiteY1309" fmla="*/ 1471112 h 4651144"/>
                <a:gd name="connsiteX1310" fmla="*/ 3799617 w 7802028"/>
                <a:gd name="connsiteY1310" fmla="*/ 1443563 h 4651144"/>
                <a:gd name="connsiteX1311" fmla="*/ 3810281 w 7802028"/>
                <a:gd name="connsiteY1311" fmla="*/ 1443563 h 4651144"/>
                <a:gd name="connsiteX1312" fmla="*/ 3816324 w 7802028"/>
                <a:gd name="connsiteY1312" fmla="*/ 1437164 h 4651144"/>
                <a:gd name="connsiteX1313" fmla="*/ 3835519 w 7802028"/>
                <a:gd name="connsiteY1313" fmla="*/ 1436098 h 4651144"/>
                <a:gd name="connsiteX1314" fmla="*/ 3852404 w 7802028"/>
                <a:gd name="connsiteY1314" fmla="*/ 1420457 h 4651144"/>
                <a:gd name="connsiteX1315" fmla="*/ 3847072 w 7802028"/>
                <a:gd name="connsiteY1315" fmla="*/ 1397352 h 4651144"/>
                <a:gd name="connsiteX1316" fmla="*/ 3831609 w 7802028"/>
                <a:gd name="connsiteY1316" fmla="*/ 1343143 h 4651144"/>
                <a:gd name="connsiteX1317" fmla="*/ 3880664 w 7802028"/>
                <a:gd name="connsiteY1317" fmla="*/ 1285379 h 4651144"/>
                <a:gd name="connsiteX1318" fmla="*/ 3880664 w 7802028"/>
                <a:gd name="connsiteY1318" fmla="*/ 1296398 h 4651144"/>
                <a:gd name="connsiteX1319" fmla="*/ 3876043 w 7802028"/>
                <a:gd name="connsiteY1319" fmla="*/ 1320215 h 4651144"/>
                <a:gd name="connsiteX1320" fmla="*/ 3890617 w 7802028"/>
                <a:gd name="connsiteY1320" fmla="*/ 1330346 h 4651144"/>
                <a:gd name="connsiteX1321" fmla="*/ 3890617 w 7802028"/>
                <a:gd name="connsiteY1321" fmla="*/ 1337633 h 4651144"/>
                <a:gd name="connsiteX1322" fmla="*/ 3881375 w 7802028"/>
                <a:gd name="connsiteY1322" fmla="*/ 1346875 h 4651144"/>
                <a:gd name="connsiteX1323" fmla="*/ 3864490 w 7802028"/>
                <a:gd name="connsiteY1323" fmla="*/ 1380822 h 4651144"/>
                <a:gd name="connsiteX1324" fmla="*/ 3872843 w 7802028"/>
                <a:gd name="connsiteY1324" fmla="*/ 1397174 h 4651144"/>
                <a:gd name="connsiteX1325" fmla="*/ 3872843 w 7802028"/>
                <a:gd name="connsiteY1325" fmla="*/ 1407305 h 4651144"/>
                <a:gd name="connsiteX1326" fmla="*/ 3891328 w 7802028"/>
                <a:gd name="connsiteY1326" fmla="*/ 1411037 h 4651144"/>
                <a:gd name="connsiteX1327" fmla="*/ 3896660 w 7802028"/>
                <a:gd name="connsiteY1327" fmla="*/ 1422057 h 4651144"/>
                <a:gd name="connsiteX1328" fmla="*/ 3949625 w 7802028"/>
                <a:gd name="connsiteY1328" fmla="*/ 1403572 h 4651144"/>
                <a:gd name="connsiteX1329" fmla="*/ 3945004 w 7802028"/>
                <a:gd name="connsiteY1329" fmla="*/ 1413703 h 4651144"/>
                <a:gd name="connsiteX1330" fmla="*/ 3957979 w 7802028"/>
                <a:gd name="connsiteY1330" fmla="*/ 1426500 h 4651144"/>
                <a:gd name="connsiteX1331" fmla="*/ 3970953 w 7802028"/>
                <a:gd name="connsiteY1331" fmla="*/ 1418324 h 4651144"/>
                <a:gd name="connsiteX1332" fmla="*/ 4005434 w 7802028"/>
                <a:gd name="connsiteY1332" fmla="*/ 1407127 h 4651144"/>
                <a:gd name="connsiteX1333" fmla="*/ 4033871 w 7802028"/>
                <a:gd name="connsiteY1333" fmla="*/ 1389709 h 4651144"/>
                <a:gd name="connsiteX1334" fmla="*/ 4059998 w 7802028"/>
                <a:gd name="connsiteY1334" fmla="*/ 1393442 h 4651144"/>
                <a:gd name="connsiteX1335" fmla="*/ 4056977 w 7802028"/>
                <a:gd name="connsiteY1335" fmla="*/ 1403572 h 4651144"/>
                <a:gd name="connsiteX1336" fmla="*/ 4084526 w 7802028"/>
                <a:gd name="connsiteY1336" fmla="*/ 1401440 h 4651144"/>
                <a:gd name="connsiteX1337" fmla="*/ 4110475 w 7802028"/>
                <a:gd name="connsiteY1337" fmla="*/ 1338344 h 4651144"/>
                <a:gd name="connsiteX1338" fmla="*/ 4141223 w 7802028"/>
                <a:gd name="connsiteY1338" fmla="*/ 1274004 h 4651144"/>
                <a:gd name="connsiteX1339" fmla="*/ 4171794 w 7802028"/>
                <a:gd name="connsiteY1339" fmla="*/ 1296931 h 4651144"/>
                <a:gd name="connsiteX1340" fmla="*/ 4162729 w 7802028"/>
                <a:gd name="connsiteY1340" fmla="*/ 1236857 h 4651144"/>
                <a:gd name="connsiteX1341" fmla="*/ 4206452 w 7802028"/>
                <a:gd name="connsiteY1341" fmla="*/ 1205043 h 4651144"/>
                <a:gd name="connsiteX1342" fmla="*/ 4244843 w 7802028"/>
                <a:gd name="connsiteY1342" fmla="*/ 1211441 h 4651144"/>
                <a:gd name="connsiteX1343" fmla="*/ 4286966 w 7802028"/>
                <a:gd name="connsiteY1343" fmla="*/ 1191179 h 4651144"/>
                <a:gd name="connsiteX1344" fmla="*/ 4267771 w 7802028"/>
                <a:gd name="connsiteY1344" fmla="*/ 1159009 h 4651144"/>
                <a:gd name="connsiteX1345" fmla="*/ 4210362 w 7802028"/>
                <a:gd name="connsiteY1345" fmla="*/ 1177494 h 4651144"/>
                <a:gd name="connsiteX1346" fmla="*/ 4164329 w 7802028"/>
                <a:gd name="connsiteY1346" fmla="*/ 1191357 h 4651144"/>
                <a:gd name="connsiteX1347" fmla="*/ 4147622 w 7802028"/>
                <a:gd name="connsiteY1347" fmla="*/ 1179271 h 4651144"/>
                <a:gd name="connsiteX1348" fmla="*/ 4114563 w 7802028"/>
                <a:gd name="connsiteY1348" fmla="*/ 1147279 h 4651144"/>
                <a:gd name="connsiteX1349" fmla="*/ 4125227 w 7802028"/>
                <a:gd name="connsiteY1349" fmla="*/ 1127017 h 4651144"/>
                <a:gd name="connsiteX1350" fmla="*/ 4110653 w 7802028"/>
                <a:gd name="connsiteY1350" fmla="*/ 1092003 h 4651144"/>
                <a:gd name="connsiteX1351" fmla="*/ 4110653 w 7802028"/>
                <a:gd name="connsiteY1351" fmla="*/ 1073697 h 4651144"/>
                <a:gd name="connsiteX1352" fmla="*/ 4179614 w 7802028"/>
                <a:gd name="connsiteY1352" fmla="*/ 1009356 h 4651144"/>
                <a:gd name="connsiteX1353" fmla="*/ 4208585 w 7802028"/>
                <a:gd name="connsiteY1353" fmla="*/ 981808 h 4651144"/>
                <a:gd name="connsiteX1354" fmla="*/ 4164151 w 7802028"/>
                <a:gd name="connsiteY1354" fmla="*/ 954259 h 4651144"/>
                <a:gd name="connsiteX1355" fmla="*/ 4118296 w 7802028"/>
                <a:gd name="connsiteY1355" fmla="*/ 991050 h 4651144"/>
                <a:gd name="connsiteX1356" fmla="*/ 4118296 w 7802028"/>
                <a:gd name="connsiteY1356" fmla="*/ 1012200 h 4651144"/>
                <a:gd name="connsiteX1357" fmla="*/ 4066930 w 7802028"/>
                <a:gd name="connsiteY1357" fmla="*/ 1062677 h 4651144"/>
                <a:gd name="connsiteX1358" fmla="*/ 4032450 w 7802028"/>
                <a:gd name="connsiteY1358" fmla="*/ 1092003 h 4651144"/>
                <a:gd name="connsiteX1359" fmla="*/ 4022496 w 7802028"/>
                <a:gd name="connsiteY1359" fmla="*/ 1128794 h 4651144"/>
                <a:gd name="connsiteX1360" fmla="*/ 4022496 w 7802028"/>
                <a:gd name="connsiteY1360" fmla="*/ 1147279 h 4651144"/>
                <a:gd name="connsiteX1361" fmla="*/ 4028539 w 7802028"/>
                <a:gd name="connsiteY1361" fmla="*/ 1163808 h 4651144"/>
                <a:gd name="connsiteX1362" fmla="*/ 4063020 w 7802028"/>
                <a:gd name="connsiteY1362" fmla="*/ 1200599 h 4651144"/>
                <a:gd name="connsiteX1363" fmla="*/ 4032450 w 7802028"/>
                <a:gd name="connsiteY1363" fmla="*/ 1237390 h 4651144"/>
                <a:gd name="connsiteX1364" fmla="*/ 4010944 w 7802028"/>
                <a:gd name="connsiteY1364" fmla="*/ 1283246 h 4651144"/>
                <a:gd name="connsiteX1365" fmla="*/ 4022496 w 7802028"/>
                <a:gd name="connsiteY1365" fmla="*/ 1298887 h 4651144"/>
                <a:gd name="connsiteX1366" fmla="*/ 3999569 w 7802028"/>
                <a:gd name="connsiteY1366" fmla="*/ 1342965 h 4651144"/>
                <a:gd name="connsiteX1367" fmla="*/ 3978951 w 7802028"/>
                <a:gd name="connsiteY1367" fmla="*/ 1342965 h 4651144"/>
                <a:gd name="connsiteX1368" fmla="*/ 3941982 w 7802028"/>
                <a:gd name="connsiteY1368" fmla="*/ 1372469 h 4651144"/>
                <a:gd name="connsiteX1369" fmla="*/ 3925098 w 7802028"/>
                <a:gd name="connsiteY1369" fmla="*/ 1329457 h 4651144"/>
                <a:gd name="connsiteX1370" fmla="*/ 3926519 w 7802028"/>
                <a:gd name="connsiteY1370" fmla="*/ 1320215 h 4651144"/>
                <a:gd name="connsiteX1371" fmla="*/ 3909635 w 7802028"/>
                <a:gd name="connsiteY1371" fmla="*/ 1271515 h 4651144"/>
                <a:gd name="connsiteX1372" fmla="*/ 3894349 w 7802028"/>
                <a:gd name="connsiteY1372" fmla="*/ 1237568 h 4651144"/>
                <a:gd name="connsiteX1373" fmla="*/ 3898082 w 7802028"/>
                <a:gd name="connsiteY1373" fmla="*/ 1224416 h 4651144"/>
                <a:gd name="connsiteX1374" fmla="*/ 3882797 w 7802028"/>
                <a:gd name="connsiteY1374" fmla="*/ 1202554 h 4651144"/>
                <a:gd name="connsiteX1375" fmla="*/ 3809925 w 7802028"/>
                <a:gd name="connsiteY1375" fmla="*/ 1265117 h 4651144"/>
                <a:gd name="connsiteX1376" fmla="*/ 3775445 w 7802028"/>
                <a:gd name="connsiteY1376" fmla="*/ 1239345 h 4651144"/>
                <a:gd name="connsiteX1377" fmla="*/ 3788597 w 7802028"/>
                <a:gd name="connsiteY1377" fmla="*/ 1225482 h 4651144"/>
                <a:gd name="connsiteX1378" fmla="*/ 3788597 w 7802028"/>
                <a:gd name="connsiteY1378" fmla="*/ 1211796 h 4651144"/>
                <a:gd name="connsiteX1379" fmla="*/ 3768513 w 7802028"/>
                <a:gd name="connsiteY1379" fmla="*/ 1216418 h 4651144"/>
                <a:gd name="connsiteX1380" fmla="*/ 3780777 w 7802028"/>
                <a:gd name="connsiteY1380" fmla="*/ 1192601 h 4651144"/>
                <a:gd name="connsiteX1381" fmla="*/ 3767802 w 7802028"/>
                <a:gd name="connsiteY1381" fmla="*/ 1127372 h 4651144"/>
                <a:gd name="connsiteX1382" fmla="*/ 3784509 w 7802028"/>
                <a:gd name="connsiteY1382" fmla="*/ 1106222 h 4651144"/>
                <a:gd name="connsiteX1383" fmla="*/ 3818990 w 7802028"/>
                <a:gd name="connsiteY1383" fmla="*/ 1074052 h 4651144"/>
                <a:gd name="connsiteX1384" fmla="*/ 3863424 w 7802028"/>
                <a:gd name="connsiteY1384" fmla="*/ 1051124 h 4651144"/>
                <a:gd name="connsiteX1385" fmla="*/ 3844939 w 7802028"/>
                <a:gd name="connsiteY1385" fmla="*/ 1044726 h 4651144"/>
                <a:gd name="connsiteX1386" fmla="*/ 3914789 w 7802028"/>
                <a:gd name="connsiteY1386" fmla="*/ 980386 h 4651144"/>
                <a:gd name="connsiteX1387" fmla="*/ 3928652 w 7802028"/>
                <a:gd name="connsiteY1387" fmla="*/ 943595 h 4651144"/>
                <a:gd name="connsiteX1388" fmla="*/ 3936295 w 7802028"/>
                <a:gd name="connsiteY1388" fmla="*/ 922444 h 4651144"/>
                <a:gd name="connsiteX1389" fmla="*/ 3972375 w 7802028"/>
                <a:gd name="connsiteY1389" fmla="*/ 883876 h 4651144"/>
                <a:gd name="connsiteX1390" fmla="*/ 4013787 w 7802028"/>
                <a:gd name="connsiteY1390" fmla="*/ 825934 h 4651144"/>
                <a:gd name="connsiteX1391" fmla="*/ 3968465 w 7802028"/>
                <a:gd name="connsiteY1391" fmla="*/ 842463 h 4651144"/>
                <a:gd name="connsiteX1392" fmla="*/ 3983928 w 7802028"/>
                <a:gd name="connsiteY1392" fmla="*/ 829666 h 4651144"/>
                <a:gd name="connsiteX1393" fmla="*/ 3972375 w 7802028"/>
                <a:gd name="connsiteY1393" fmla="*/ 826823 h 4651144"/>
                <a:gd name="connsiteX1394" fmla="*/ 3983928 w 7802028"/>
                <a:gd name="connsiteY1394" fmla="*/ 812248 h 4651144"/>
                <a:gd name="connsiteX1395" fmla="*/ 3990149 w 7802028"/>
                <a:gd name="connsiteY1395" fmla="*/ 814914 h 4651144"/>
                <a:gd name="connsiteX1396" fmla="*/ 3997080 w 7802028"/>
                <a:gd name="connsiteY1396" fmla="*/ 803006 h 4651144"/>
                <a:gd name="connsiteX1397" fmla="*/ 3999391 w 7802028"/>
                <a:gd name="connsiteY1397" fmla="*/ 819536 h 4651144"/>
                <a:gd name="connsiteX1398" fmla="*/ 4024629 w 7802028"/>
                <a:gd name="connsiteY1398" fmla="*/ 828778 h 4651144"/>
                <a:gd name="connsiteX1399" fmla="*/ 4038492 w 7802028"/>
                <a:gd name="connsiteY1399" fmla="*/ 805850 h 4651144"/>
                <a:gd name="connsiteX1400" fmla="*/ 4026229 w 7802028"/>
                <a:gd name="connsiteY1400" fmla="*/ 804073 h 4651144"/>
                <a:gd name="connsiteX1401" fmla="*/ 4043825 w 7802028"/>
                <a:gd name="connsiteY1401" fmla="*/ 789321 h 4651144"/>
                <a:gd name="connsiteX1402" fmla="*/ 4059110 w 7802028"/>
                <a:gd name="connsiteY1402" fmla="*/ 787543 h 4651144"/>
                <a:gd name="connsiteX1403" fmla="*/ 4053067 w 7802028"/>
                <a:gd name="connsiteY1403" fmla="*/ 780256 h 4651144"/>
                <a:gd name="connsiteX1404" fmla="*/ 4085948 w 7802028"/>
                <a:gd name="connsiteY1404" fmla="*/ 769237 h 4651144"/>
                <a:gd name="connsiteX1405" fmla="*/ 4085948 w 7802028"/>
                <a:gd name="connsiteY1405" fmla="*/ 780256 h 4651144"/>
                <a:gd name="connsiteX1406" fmla="*/ 4114385 w 7802028"/>
                <a:gd name="connsiteY1406" fmla="*/ 755551 h 4651144"/>
                <a:gd name="connsiteX1407" fmla="*/ 4114385 w 7802028"/>
                <a:gd name="connsiteY1407" fmla="*/ 771192 h 4651144"/>
                <a:gd name="connsiteX1408" fmla="*/ 4151176 w 7802028"/>
                <a:gd name="connsiteY1408" fmla="*/ 745420 h 4651144"/>
                <a:gd name="connsiteX1409" fmla="*/ 4139624 w 7802028"/>
                <a:gd name="connsiteY1409" fmla="*/ 734401 h 4651144"/>
                <a:gd name="connsiteX1410" fmla="*/ 4155620 w 7802028"/>
                <a:gd name="connsiteY1410" fmla="*/ 720715 h 4651144"/>
                <a:gd name="connsiteX1411" fmla="*/ 4171794 w 7802028"/>
                <a:gd name="connsiteY1411" fmla="*/ 734401 h 4651144"/>
                <a:gd name="connsiteX1412" fmla="*/ 4212495 w 7802028"/>
                <a:gd name="connsiteY1412" fmla="*/ 723381 h 4651144"/>
                <a:gd name="connsiteX1413" fmla="*/ 4196321 w 7802028"/>
                <a:gd name="connsiteY1413" fmla="*/ 752707 h 4651144"/>
                <a:gd name="connsiteX1414" fmla="*/ 4229202 w 7802028"/>
                <a:gd name="connsiteY1414" fmla="*/ 725158 h 4651144"/>
                <a:gd name="connsiteX1415" fmla="*/ 4233112 w 7802028"/>
                <a:gd name="connsiteY1415" fmla="*/ 741688 h 4651144"/>
                <a:gd name="connsiteX1416" fmla="*/ 4262261 w 7802028"/>
                <a:gd name="connsiteY1416" fmla="*/ 715916 h 4651144"/>
                <a:gd name="connsiteX1417" fmla="*/ 4269904 w 7802028"/>
                <a:gd name="connsiteY1417" fmla="*/ 737067 h 4651144"/>
                <a:gd name="connsiteX1418" fmla="*/ 4281456 w 7802028"/>
                <a:gd name="connsiteY1418" fmla="*/ 723203 h 4651144"/>
                <a:gd name="connsiteX1419" fmla="*/ 4308294 w 7802028"/>
                <a:gd name="connsiteY1419" fmla="*/ 737955 h 4651144"/>
                <a:gd name="connsiteX1420" fmla="*/ 4277724 w 7802028"/>
                <a:gd name="connsiteY1420" fmla="*/ 759994 h 4651144"/>
                <a:gd name="connsiteX1421" fmla="*/ 4290698 w 7802028"/>
                <a:gd name="connsiteY1421" fmla="*/ 773680 h 4651144"/>
                <a:gd name="connsiteX1422" fmla="*/ 4316114 w 7802028"/>
                <a:gd name="connsiteY1422" fmla="*/ 777412 h 4651144"/>
                <a:gd name="connsiteX1423" fmla="*/ 4336732 w 7802028"/>
                <a:gd name="connsiteY1423" fmla="*/ 778301 h 4651144"/>
                <a:gd name="connsiteX1424" fmla="*/ 4482474 w 7802028"/>
                <a:gd name="connsiteY1424" fmla="*/ 842641 h 4651144"/>
                <a:gd name="connsiteX1425" fmla="*/ 4484785 w 7802028"/>
                <a:gd name="connsiteY1425" fmla="*/ 943239 h 4651144"/>
                <a:gd name="connsiteX1426" fmla="*/ 4401783 w 7802028"/>
                <a:gd name="connsiteY1426" fmla="*/ 934352 h 4651144"/>
                <a:gd name="connsiteX1427" fmla="*/ 4455459 w 7802028"/>
                <a:gd name="connsiteY1427" fmla="*/ 1021798 h 4651144"/>
                <a:gd name="connsiteX1428" fmla="*/ 4455459 w 7802028"/>
                <a:gd name="connsiteY1428" fmla="*/ 985007 h 4651144"/>
                <a:gd name="connsiteX1429" fmla="*/ 4555168 w 7802028"/>
                <a:gd name="connsiteY1429" fmla="*/ 934352 h 4651144"/>
                <a:gd name="connsiteX1430" fmla="*/ 4616486 w 7802028"/>
                <a:gd name="connsiteY1430" fmla="*/ 915868 h 4651144"/>
                <a:gd name="connsiteX1431" fmla="*/ 4604934 w 7802028"/>
                <a:gd name="connsiteY1431" fmla="*/ 888319 h 4651144"/>
                <a:gd name="connsiteX1432" fmla="*/ 4643324 w 7802028"/>
                <a:gd name="connsiteY1432" fmla="*/ 883698 h 4651144"/>
                <a:gd name="connsiteX1433" fmla="*/ 4662520 w 7802028"/>
                <a:gd name="connsiteY1433" fmla="*/ 902182 h 4651144"/>
                <a:gd name="connsiteX1434" fmla="*/ 4823370 w 7802028"/>
                <a:gd name="connsiteY1434" fmla="*/ 833221 h 4651144"/>
                <a:gd name="connsiteX1435" fmla="*/ 4930722 w 7802028"/>
                <a:gd name="connsiteY1435" fmla="*/ 814914 h 4651144"/>
                <a:gd name="connsiteX1436" fmla="*/ 4973022 w 7802028"/>
                <a:gd name="connsiteY1436" fmla="*/ 801229 h 4651144"/>
                <a:gd name="connsiteX1437" fmla="*/ 5044472 w 7802028"/>
                <a:gd name="connsiteY1437" fmla="*/ 784700 h 4651144"/>
                <a:gd name="connsiteX1438" fmla="*/ 5141693 w 7802028"/>
                <a:gd name="connsiteY1438" fmla="*/ 805672 h 4651144"/>
                <a:gd name="connsiteX1439" fmla="*/ 5107035 w 7802028"/>
                <a:gd name="connsiteY1439" fmla="*/ 713783 h 4651144"/>
                <a:gd name="connsiteX1440" fmla="*/ 5202834 w 7802028"/>
                <a:gd name="connsiteY1440" fmla="*/ 621894 h 4651144"/>
                <a:gd name="connsiteX1441" fmla="*/ 5225762 w 7802028"/>
                <a:gd name="connsiteY1441" fmla="*/ 681613 h 4651144"/>
                <a:gd name="connsiteX1442" fmla="*/ 5266463 w 7802028"/>
                <a:gd name="connsiteY1442" fmla="*/ 848862 h 4651144"/>
                <a:gd name="connsiteX1443" fmla="*/ 5260242 w 7802028"/>
                <a:gd name="connsiteY1443" fmla="*/ 759639 h 4651144"/>
                <a:gd name="connsiteX1444" fmla="*/ 5244957 w 7802028"/>
                <a:gd name="connsiteY1444" fmla="*/ 676814 h 4651144"/>
                <a:gd name="connsiteX1445" fmla="*/ 5284770 w 7802028"/>
                <a:gd name="connsiteY1445" fmla="*/ 621717 h 4651144"/>
                <a:gd name="connsiteX1446" fmla="*/ 5336846 w 7802028"/>
                <a:gd name="connsiteY1446" fmla="*/ 649266 h 4651144"/>
                <a:gd name="connsiteX1447" fmla="*/ 5413450 w 7802028"/>
                <a:gd name="connsiteY1447" fmla="*/ 649266 h 4651144"/>
                <a:gd name="connsiteX1448" fmla="*/ 5402075 w 7802028"/>
                <a:gd name="connsiteY1448" fmla="*/ 612474 h 4651144"/>
                <a:gd name="connsiteX1449" fmla="*/ 5522401 w 7802028"/>
                <a:gd name="connsiteY1449" fmla="*/ 571062 h 4651144"/>
                <a:gd name="connsiteX1450" fmla="*/ 5555460 w 7802028"/>
                <a:gd name="connsiteY1450" fmla="*/ 520585 h 4651144"/>
                <a:gd name="connsiteX1451" fmla="*/ 5744748 w 7802028"/>
                <a:gd name="connsiteY1451" fmla="*/ 442382 h 4651144"/>
                <a:gd name="connsiteX1452" fmla="*/ 5850500 w 7802028"/>
                <a:gd name="connsiteY1452" fmla="*/ 424075 h 4651144"/>
                <a:gd name="connsiteX1453" fmla="*/ 5927281 w 7802028"/>
                <a:gd name="connsiteY1453" fmla="*/ 368978 h 4651144"/>
                <a:gd name="connsiteX1454" fmla="*/ 5984690 w 7802028"/>
                <a:gd name="connsiteY1454" fmla="*/ 419454 h 4651144"/>
                <a:gd name="connsiteX1455" fmla="*/ 6065204 w 7802028"/>
                <a:gd name="connsiteY1455" fmla="*/ 419454 h 4651144"/>
                <a:gd name="connsiteX1456" fmla="*/ 5999975 w 7802028"/>
                <a:gd name="connsiteY1456" fmla="*/ 584926 h 4651144"/>
                <a:gd name="connsiteX1457" fmla="*/ 6078178 w 7802028"/>
                <a:gd name="connsiteY1457" fmla="*/ 548134 h 4651144"/>
                <a:gd name="connsiteX1458" fmla="*/ 6253070 w 7802028"/>
                <a:gd name="connsiteY1458" fmla="*/ 607853 h 4651144"/>
                <a:gd name="connsiteX1459" fmla="*/ 6337316 w 7802028"/>
                <a:gd name="connsiteY1459" fmla="*/ 607853 h 4651144"/>
                <a:gd name="connsiteX1460" fmla="*/ 6368064 w 7802028"/>
                <a:gd name="connsiteY1460" fmla="*/ 571240 h 4651144"/>
                <a:gd name="connsiteX1461" fmla="*/ 6463863 w 7802028"/>
                <a:gd name="connsiteY1461" fmla="*/ 640201 h 4651144"/>
                <a:gd name="connsiteX1462" fmla="*/ 6509719 w 7802028"/>
                <a:gd name="connsiteY1462" fmla="*/ 713606 h 4651144"/>
                <a:gd name="connsiteX1463" fmla="*/ 6528914 w 7802028"/>
                <a:gd name="connsiteY1463" fmla="*/ 672193 h 4651144"/>
                <a:gd name="connsiteX1464" fmla="*/ 6578680 w 7802028"/>
                <a:gd name="connsiteY1464" fmla="*/ 695121 h 4651144"/>
                <a:gd name="connsiteX1465" fmla="*/ 6701317 w 7802028"/>
                <a:gd name="connsiteY1465" fmla="*/ 695121 h 4651144"/>
                <a:gd name="connsiteX1466" fmla="*/ 6774188 w 7802028"/>
                <a:gd name="connsiteY1466" fmla="*/ 621717 h 4651144"/>
                <a:gd name="connsiteX1467" fmla="*/ 6931306 w 7802028"/>
                <a:gd name="connsiteY1467" fmla="*/ 653887 h 4651144"/>
                <a:gd name="connsiteX1468" fmla="*/ 6969697 w 7802028"/>
                <a:gd name="connsiteY1468" fmla="*/ 699920 h 4651144"/>
                <a:gd name="connsiteX1469" fmla="*/ 7057853 w 7802028"/>
                <a:gd name="connsiteY1469" fmla="*/ 704541 h 4651144"/>
                <a:gd name="connsiteX1470" fmla="*/ 7146009 w 7802028"/>
                <a:gd name="connsiteY1470" fmla="*/ 768881 h 4651144"/>
                <a:gd name="connsiteX1471" fmla="*/ 7322323 w 7802028"/>
                <a:gd name="connsiteY1471" fmla="*/ 773324 h 4651144"/>
                <a:gd name="connsiteX1472" fmla="*/ 7372266 w 7802028"/>
                <a:gd name="connsiteY1472" fmla="*/ 773324 h 4651144"/>
                <a:gd name="connsiteX1473" fmla="*/ 7410657 w 7802028"/>
                <a:gd name="connsiteY1473" fmla="*/ 755018 h 4651144"/>
                <a:gd name="connsiteX1474" fmla="*/ 7640646 w 7802028"/>
                <a:gd name="connsiteY1474" fmla="*/ 842286 h 4651144"/>
                <a:gd name="connsiteX1475" fmla="*/ 7802029 w 7802028"/>
                <a:gd name="connsiteY1475" fmla="*/ 942350 h 4651144"/>
                <a:gd name="connsiteX1476" fmla="*/ 4414935 w 7802028"/>
                <a:gd name="connsiteY1476" fmla="*/ 2192004 h 4651144"/>
                <a:gd name="connsiteX1477" fmla="*/ 4414580 w 7802028"/>
                <a:gd name="connsiteY1477" fmla="*/ 2190938 h 4651144"/>
                <a:gd name="connsiteX1478" fmla="*/ 4414935 w 7802028"/>
                <a:gd name="connsiteY1478" fmla="*/ 2193071 h 4651144"/>
                <a:gd name="connsiteX1479" fmla="*/ 4414935 w 7802028"/>
                <a:gd name="connsiteY1479" fmla="*/ 2192004 h 4651144"/>
                <a:gd name="connsiteX1480" fmla="*/ 4708553 w 7802028"/>
                <a:gd name="connsiteY1480" fmla="*/ 1915449 h 4651144"/>
                <a:gd name="connsiteX1481" fmla="*/ 4718684 w 7802028"/>
                <a:gd name="connsiteY1481" fmla="*/ 1928957 h 4651144"/>
                <a:gd name="connsiteX1482" fmla="*/ 4722594 w 7802028"/>
                <a:gd name="connsiteY1482" fmla="*/ 1958283 h 4651144"/>
                <a:gd name="connsiteX1483" fmla="*/ 4744811 w 7802028"/>
                <a:gd name="connsiteY1483" fmla="*/ 1964681 h 4651144"/>
                <a:gd name="connsiteX1484" fmla="*/ 4757786 w 7802028"/>
                <a:gd name="connsiteY1484" fmla="*/ 1981211 h 4651144"/>
                <a:gd name="connsiteX1485" fmla="*/ 4792977 w 7802028"/>
                <a:gd name="connsiteY1485" fmla="*/ 1986721 h 4651144"/>
                <a:gd name="connsiteX1486" fmla="*/ 4829058 w 7802028"/>
                <a:gd name="connsiteY1486" fmla="*/ 1981211 h 4651144"/>
                <a:gd name="connsiteX1487" fmla="*/ 4829058 w 7802028"/>
                <a:gd name="connsiteY1487" fmla="*/ 1964859 h 4651144"/>
                <a:gd name="connsiteX1488" fmla="*/ 4821415 w 7802028"/>
                <a:gd name="connsiteY1488" fmla="*/ 1945486 h 4651144"/>
                <a:gd name="connsiteX1489" fmla="*/ 4826747 w 7802028"/>
                <a:gd name="connsiteY1489" fmla="*/ 1924336 h 4651144"/>
                <a:gd name="connsiteX1490" fmla="*/ 4799909 w 7802028"/>
                <a:gd name="connsiteY1490" fmla="*/ 1885767 h 4651144"/>
                <a:gd name="connsiteX1491" fmla="*/ 4815372 w 7802028"/>
                <a:gd name="connsiteY1491" fmla="*/ 1862839 h 4651144"/>
                <a:gd name="connsiteX1492" fmla="*/ 4838300 w 7802028"/>
                <a:gd name="connsiteY1492" fmla="*/ 1862839 h 4651144"/>
                <a:gd name="connsiteX1493" fmla="*/ 4825325 w 7802028"/>
                <a:gd name="connsiteY1493" fmla="*/ 1827826 h 4651144"/>
                <a:gd name="connsiteX1494" fmla="*/ 4799198 w 7802028"/>
                <a:gd name="connsiteY1494" fmla="*/ 1841689 h 4651144"/>
                <a:gd name="connsiteX1495" fmla="*/ 4764007 w 7802028"/>
                <a:gd name="connsiteY1495" fmla="*/ 1763486 h 4651144"/>
                <a:gd name="connsiteX1496" fmla="*/ 4746410 w 7802028"/>
                <a:gd name="connsiteY1496" fmla="*/ 1735937 h 4651144"/>
                <a:gd name="connsiteX1497" fmla="*/ 4800087 w 7802028"/>
                <a:gd name="connsiteY1497" fmla="*/ 1713009 h 4651144"/>
                <a:gd name="connsiteX1498" fmla="*/ 4840788 w 7802028"/>
                <a:gd name="connsiteY1498" fmla="*/ 1712120 h 4651144"/>
                <a:gd name="connsiteX1499" fmla="*/ 4777159 w 7802028"/>
                <a:gd name="connsiteY1499" fmla="*/ 1660577 h 4651144"/>
                <a:gd name="connsiteX1500" fmla="*/ 4719750 w 7802028"/>
                <a:gd name="connsiteY1500" fmla="*/ 1676218 h 4651144"/>
                <a:gd name="connsiteX1501" fmla="*/ 4690602 w 7802028"/>
                <a:gd name="connsiteY1501" fmla="*/ 1690081 h 4651144"/>
                <a:gd name="connsiteX1502" fmla="*/ 4672117 w 7802028"/>
                <a:gd name="connsiteY1502" fmla="*/ 1734159 h 4651144"/>
                <a:gd name="connsiteX1503" fmla="*/ 4689002 w 7802028"/>
                <a:gd name="connsiteY1503" fmla="*/ 1770951 h 4651144"/>
                <a:gd name="connsiteX1504" fmla="*/ 4741079 w 7802028"/>
                <a:gd name="connsiteY1504" fmla="*/ 1871193 h 4651144"/>
                <a:gd name="connsiteX1505" fmla="*/ 4719573 w 7802028"/>
                <a:gd name="connsiteY1505" fmla="*/ 1915271 h 4651144"/>
                <a:gd name="connsiteX1506" fmla="*/ 4708553 w 7802028"/>
                <a:gd name="connsiteY1506" fmla="*/ 1915449 h 4651144"/>
                <a:gd name="connsiteX1507" fmla="*/ 5808554 w 7802028"/>
                <a:gd name="connsiteY1507" fmla="*/ 2719699 h 4651144"/>
                <a:gd name="connsiteX1508" fmla="*/ 5805355 w 7802028"/>
                <a:gd name="connsiteY1508" fmla="*/ 2728586 h 4651144"/>
                <a:gd name="connsiteX1509" fmla="*/ 5805355 w 7802028"/>
                <a:gd name="connsiteY1509" fmla="*/ 2728586 h 4651144"/>
                <a:gd name="connsiteX1510" fmla="*/ 5808554 w 7802028"/>
                <a:gd name="connsiteY1510" fmla="*/ 2719699 h 4651144"/>
                <a:gd name="connsiteX1511" fmla="*/ 5820640 w 7802028"/>
                <a:gd name="connsiteY1511" fmla="*/ 2685219 h 4651144"/>
                <a:gd name="connsiteX1512" fmla="*/ 5810687 w 7802028"/>
                <a:gd name="connsiteY1512" fmla="*/ 2713479 h 4651144"/>
                <a:gd name="connsiteX1513" fmla="*/ 5820640 w 7802028"/>
                <a:gd name="connsiteY1513" fmla="*/ 2685219 h 4651144"/>
                <a:gd name="connsiteX1514" fmla="*/ 5826683 w 7802028"/>
                <a:gd name="connsiteY1514" fmla="*/ 2675088 h 4651144"/>
                <a:gd name="connsiteX1515" fmla="*/ 5822418 w 7802028"/>
                <a:gd name="connsiteY1515" fmla="*/ 2653404 h 4651144"/>
                <a:gd name="connsiteX1516" fmla="*/ 5826683 w 7802028"/>
                <a:gd name="connsiteY1516" fmla="*/ 2675088 h 4651144"/>
                <a:gd name="connsiteX1517" fmla="*/ 5824550 w 7802028"/>
                <a:gd name="connsiteY1517" fmla="*/ 2679887 h 4651144"/>
                <a:gd name="connsiteX1518" fmla="*/ 5826683 w 7802028"/>
                <a:gd name="connsiteY1518" fmla="*/ 2675088 h 4651144"/>
                <a:gd name="connsiteX1519" fmla="*/ 7558888 w 7802028"/>
                <a:gd name="connsiteY1519" fmla="*/ 719115 h 4651144"/>
                <a:gd name="connsiteX1520" fmla="*/ 7627849 w 7802028"/>
                <a:gd name="connsiteY1520" fmla="*/ 702586 h 4651144"/>
                <a:gd name="connsiteX1521" fmla="*/ 7587326 w 7802028"/>
                <a:gd name="connsiteY1521" fmla="*/ 679658 h 4651144"/>
                <a:gd name="connsiteX1522" fmla="*/ 7551245 w 7802028"/>
                <a:gd name="connsiteY1522" fmla="*/ 709873 h 4651144"/>
                <a:gd name="connsiteX1523" fmla="*/ 7558888 w 7802028"/>
                <a:gd name="connsiteY1523" fmla="*/ 719115 h 4651144"/>
                <a:gd name="connsiteX1524" fmla="*/ 7341873 w 7802028"/>
                <a:gd name="connsiteY1524" fmla="*/ 775991 h 4651144"/>
                <a:gd name="connsiteX1525" fmla="*/ 7349516 w 7802028"/>
                <a:gd name="connsiteY1525" fmla="*/ 766926 h 4651144"/>
                <a:gd name="connsiteX1526" fmla="*/ 7344184 w 7802028"/>
                <a:gd name="connsiteY1526" fmla="*/ 755906 h 4651144"/>
                <a:gd name="connsiteX1527" fmla="*/ 7318768 w 7802028"/>
                <a:gd name="connsiteY1527" fmla="*/ 755906 h 4651144"/>
                <a:gd name="connsiteX1528" fmla="*/ 7341873 w 7802028"/>
                <a:gd name="connsiteY1528" fmla="*/ 775991 h 4651144"/>
                <a:gd name="connsiteX1529" fmla="*/ 6611916 w 7802028"/>
                <a:gd name="connsiteY1529" fmla="*/ 484861 h 4651144"/>
                <a:gd name="connsiteX1530" fmla="*/ 6619381 w 7802028"/>
                <a:gd name="connsiteY1530" fmla="*/ 472775 h 4651144"/>
                <a:gd name="connsiteX1531" fmla="*/ 6619559 w 7802028"/>
                <a:gd name="connsiteY1531" fmla="*/ 472953 h 4651144"/>
                <a:gd name="connsiteX1532" fmla="*/ 6619381 w 7802028"/>
                <a:gd name="connsiteY1532" fmla="*/ 472597 h 4651144"/>
                <a:gd name="connsiteX1533" fmla="*/ 6619559 w 7802028"/>
                <a:gd name="connsiteY1533" fmla="*/ 471175 h 4651144"/>
                <a:gd name="connsiteX1534" fmla="*/ 6617959 w 7802028"/>
                <a:gd name="connsiteY1534" fmla="*/ 471175 h 4651144"/>
                <a:gd name="connsiteX1535" fmla="*/ 6611916 w 7802028"/>
                <a:gd name="connsiteY1535" fmla="*/ 463710 h 4651144"/>
                <a:gd name="connsiteX1536" fmla="*/ 6605696 w 7802028"/>
                <a:gd name="connsiteY1536" fmla="*/ 477574 h 4651144"/>
                <a:gd name="connsiteX1537" fmla="*/ 6611916 w 7802028"/>
                <a:gd name="connsiteY1537" fmla="*/ 484861 h 4651144"/>
                <a:gd name="connsiteX1538" fmla="*/ 6107505 w 7802028"/>
                <a:gd name="connsiteY1538" fmla="*/ 530716 h 4651144"/>
                <a:gd name="connsiteX1539" fmla="*/ 6090620 w 7802028"/>
                <a:gd name="connsiteY1539" fmla="*/ 544402 h 4651144"/>
                <a:gd name="connsiteX1540" fmla="*/ 6107505 w 7802028"/>
                <a:gd name="connsiteY1540" fmla="*/ 555422 h 4651144"/>
                <a:gd name="connsiteX1541" fmla="*/ 6123501 w 7802028"/>
                <a:gd name="connsiteY1541" fmla="*/ 549912 h 4651144"/>
                <a:gd name="connsiteX1542" fmla="*/ 6125100 w 7802028"/>
                <a:gd name="connsiteY1542" fmla="*/ 544402 h 4651144"/>
                <a:gd name="connsiteX1543" fmla="*/ 6107505 w 7802028"/>
                <a:gd name="connsiteY1543" fmla="*/ 530716 h 4651144"/>
                <a:gd name="connsiteX1544" fmla="*/ 6125100 w 7802028"/>
                <a:gd name="connsiteY1544" fmla="*/ 549023 h 4651144"/>
                <a:gd name="connsiteX1545" fmla="*/ 6123501 w 7802028"/>
                <a:gd name="connsiteY1545" fmla="*/ 549912 h 4651144"/>
                <a:gd name="connsiteX1546" fmla="*/ 6119057 w 7802028"/>
                <a:gd name="connsiteY1546" fmla="*/ 555422 h 4651144"/>
                <a:gd name="connsiteX1547" fmla="*/ 6125100 w 7802028"/>
                <a:gd name="connsiteY1547" fmla="*/ 549023 h 4651144"/>
                <a:gd name="connsiteX1548" fmla="*/ 5819930 w 7802028"/>
                <a:gd name="connsiteY1548" fmla="*/ 339651 h 4651144"/>
                <a:gd name="connsiteX1549" fmla="*/ 5831482 w 7802028"/>
                <a:gd name="connsiteY1549" fmla="*/ 353337 h 4651144"/>
                <a:gd name="connsiteX1550" fmla="*/ 5872184 w 7802028"/>
                <a:gd name="connsiteY1550" fmla="*/ 339651 h 4651144"/>
                <a:gd name="connsiteX1551" fmla="*/ 5899021 w 7802028"/>
                <a:gd name="connsiteY1551" fmla="*/ 335030 h 4651144"/>
                <a:gd name="connsiteX1552" fmla="*/ 5952698 w 7802028"/>
                <a:gd name="connsiteY1552" fmla="*/ 312102 h 4651144"/>
                <a:gd name="connsiteX1553" fmla="*/ 5910574 w 7802028"/>
                <a:gd name="connsiteY1553" fmla="*/ 275489 h 4651144"/>
                <a:gd name="connsiteX1554" fmla="*/ 5896711 w 7802028"/>
                <a:gd name="connsiteY1554" fmla="*/ 284731 h 4651144"/>
                <a:gd name="connsiteX1555" fmla="*/ 5899021 w 7802028"/>
                <a:gd name="connsiteY1555" fmla="*/ 264470 h 4651144"/>
                <a:gd name="connsiteX1556" fmla="*/ 5889068 w 7802028"/>
                <a:gd name="connsiteY1556" fmla="*/ 264470 h 4651144"/>
                <a:gd name="connsiteX1557" fmla="*/ 5833970 w 7802028"/>
                <a:gd name="connsiteY1557" fmla="*/ 319567 h 4651144"/>
                <a:gd name="connsiteX1558" fmla="*/ 5819930 w 7802028"/>
                <a:gd name="connsiteY1558" fmla="*/ 339651 h 4651144"/>
                <a:gd name="connsiteX1559" fmla="*/ 5634374 w 7802028"/>
                <a:gd name="connsiteY1559" fmla="*/ 229278 h 4651144"/>
                <a:gd name="connsiteX1560" fmla="*/ 5649659 w 7802028"/>
                <a:gd name="connsiteY1560" fmla="*/ 252206 h 4651144"/>
                <a:gd name="connsiteX1561" fmla="*/ 5685740 w 7802028"/>
                <a:gd name="connsiteY1561" fmla="*/ 233899 h 4651144"/>
                <a:gd name="connsiteX1562" fmla="*/ 5655169 w 7802028"/>
                <a:gd name="connsiteY1562" fmla="*/ 220036 h 4651144"/>
                <a:gd name="connsiteX1563" fmla="*/ 5634374 w 7802028"/>
                <a:gd name="connsiteY1563" fmla="*/ 229278 h 4651144"/>
                <a:gd name="connsiteX1564" fmla="*/ 5739238 w 7802028"/>
                <a:gd name="connsiteY1564" fmla="*/ 226612 h 4651144"/>
                <a:gd name="connsiteX1565" fmla="*/ 5681829 w 7802028"/>
                <a:gd name="connsiteY1565" fmla="*/ 255938 h 4651144"/>
                <a:gd name="connsiteX1566" fmla="*/ 5722531 w 7802028"/>
                <a:gd name="connsiteY1566" fmla="*/ 288997 h 4651144"/>
                <a:gd name="connsiteX1567" fmla="*/ 5808376 w 7802028"/>
                <a:gd name="connsiteY1567" fmla="*/ 305526 h 4651144"/>
                <a:gd name="connsiteX1568" fmla="*/ 5823662 w 7802028"/>
                <a:gd name="connsiteY1568" fmla="*/ 291841 h 4651144"/>
                <a:gd name="connsiteX1569" fmla="*/ 5812109 w 7802028"/>
                <a:gd name="connsiteY1569" fmla="*/ 280643 h 4651144"/>
                <a:gd name="connsiteX1570" fmla="*/ 5827572 w 7802028"/>
                <a:gd name="connsiteY1570" fmla="*/ 268735 h 4651144"/>
                <a:gd name="connsiteX1571" fmla="*/ 5833615 w 7802028"/>
                <a:gd name="connsiteY1571" fmla="*/ 250428 h 4651144"/>
                <a:gd name="connsiteX1572" fmla="*/ 5808376 w 7802028"/>
                <a:gd name="connsiteY1572" fmla="*/ 232122 h 4651144"/>
                <a:gd name="connsiteX1573" fmla="*/ 5793092 w 7802028"/>
                <a:gd name="connsiteY1573" fmla="*/ 232122 h 4651144"/>
                <a:gd name="connsiteX1574" fmla="*/ 5769986 w 7802028"/>
                <a:gd name="connsiteY1574" fmla="*/ 222880 h 4651144"/>
                <a:gd name="connsiteX1575" fmla="*/ 5753990 w 7802028"/>
                <a:gd name="connsiteY1575" fmla="*/ 222880 h 4651144"/>
                <a:gd name="connsiteX1576" fmla="*/ 5768564 w 7802028"/>
                <a:gd name="connsiteY1576" fmla="*/ 206172 h 4651144"/>
                <a:gd name="connsiteX1577" fmla="*/ 5768564 w 7802028"/>
                <a:gd name="connsiteY1577" fmla="*/ 187866 h 4651144"/>
                <a:gd name="connsiteX1578" fmla="*/ 5777806 w 7802028"/>
                <a:gd name="connsiteY1578" fmla="*/ 186977 h 4651144"/>
                <a:gd name="connsiteX1579" fmla="*/ 5731773 w 7802028"/>
                <a:gd name="connsiteY1579" fmla="*/ 151075 h 4651144"/>
                <a:gd name="connsiteX1580" fmla="*/ 5651259 w 7802028"/>
                <a:gd name="connsiteY1580" fmla="*/ 205284 h 4651144"/>
                <a:gd name="connsiteX1581" fmla="*/ 5707245 w 7802028"/>
                <a:gd name="connsiteY1581" fmla="*/ 224657 h 4651144"/>
                <a:gd name="connsiteX1582" fmla="*/ 5739238 w 7802028"/>
                <a:gd name="connsiteY1582" fmla="*/ 226612 h 4651144"/>
                <a:gd name="connsiteX1583" fmla="*/ 5737816 w 7802028"/>
                <a:gd name="connsiteY1583" fmla="*/ 413056 h 4651144"/>
                <a:gd name="connsiteX1584" fmla="*/ 5753101 w 7802028"/>
                <a:gd name="connsiteY1584" fmla="*/ 394749 h 4651144"/>
                <a:gd name="connsiteX1585" fmla="*/ 5741549 w 7802028"/>
                <a:gd name="connsiteY1585" fmla="*/ 394749 h 4651144"/>
                <a:gd name="connsiteX1586" fmla="*/ 5729996 w 7802028"/>
                <a:gd name="connsiteY1586" fmla="*/ 403991 h 4651144"/>
                <a:gd name="connsiteX1587" fmla="*/ 5737816 w 7802028"/>
                <a:gd name="connsiteY1587" fmla="*/ 413056 h 4651144"/>
                <a:gd name="connsiteX1588" fmla="*/ 5645927 w 7802028"/>
                <a:gd name="connsiteY1588" fmla="*/ 163161 h 4651144"/>
                <a:gd name="connsiteX1589" fmla="*/ 5643616 w 7802028"/>
                <a:gd name="connsiteY1589" fmla="*/ 155874 h 4651144"/>
                <a:gd name="connsiteX1590" fmla="*/ 5615179 w 7802028"/>
                <a:gd name="connsiteY1590" fmla="*/ 155874 h 4651144"/>
                <a:gd name="connsiteX1591" fmla="*/ 5645927 w 7802028"/>
                <a:gd name="connsiteY1591" fmla="*/ 163161 h 4651144"/>
                <a:gd name="connsiteX1592" fmla="*/ 5992332 w 7802028"/>
                <a:gd name="connsiteY1592" fmla="*/ 346939 h 4651144"/>
                <a:gd name="connsiteX1593" fmla="*/ 6002285 w 7802028"/>
                <a:gd name="connsiteY1593" fmla="*/ 333253 h 4651144"/>
                <a:gd name="connsiteX1594" fmla="*/ 5977047 w 7802028"/>
                <a:gd name="connsiteY1594" fmla="*/ 335919 h 4651144"/>
                <a:gd name="connsiteX1595" fmla="*/ 5992332 w 7802028"/>
                <a:gd name="connsiteY1595" fmla="*/ 346939 h 4651144"/>
                <a:gd name="connsiteX1596" fmla="*/ 4746410 w 7802028"/>
                <a:gd name="connsiteY1596" fmla="*/ 206350 h 4651144"/>
                <a:gd name="connsiteX1597" fmla="*/ 4741079 w 7802028"/>
                <a:gd name="connsiteY1597" fmla="*/ 210083 h 4651144"/>
                <a:gd name="connsiteX1598" fmla="*/ 4741079 w 7802028"/>
                <a:gd name="connsiteY1598" fmla="*/ 213815 h 4651144"/>
                <a:gd name="connsiteX1599" fmla="*/ 4746410 w 7802028"/>
                <a:gd name="connsiteY1599" fmla="*/ 206350 h 4651144"/>
                <a:gd name="connsiteX1600" fmla="*/ 4665897 w 7802028"/>
                <a:gd name="connsiteY1600" fmla="*/ 188044 h 4651144"/>
                <a:gd name="connsiteX1601" fmla="*/ 4683493 w 7802028"/>
                <a:gd name="connsiteY1601" fmla="*/ 196219 h 4651144"/>
                <a:gd name="connsiteX1602" fmla="*/ 4671940 w 7802028"/>
                <a:gd name="connsiteY1602" fmla="*/ 204573 h 4651144"/>
                <a:gd name="connsiteX1603" fmla="*/ 4685625 w 7802028"/>
                <a:gd name="connsiteY1603" fmla="*/ 206350 h 4651144"/>
                <a:gd name="connsiteX1604" fmla="*/ 4669629 w 7802028"/>
                <a:gd name="connsiteY1604" fmla="*/ 213815 h 4651144"/>
                <a:gd name="connsiteX1605" fmla="*/ 4691135 w 7802028"/>
                <a:gd name="connsiteY1605" fmla="*/ 224835 h 4651144"/>
                <a:gd name="connsiteX1606" fmla="*/ 4690424 w 7802028"/>
                <a:gd name="connsiteY1606" fmla="*/ 224835 h 4651144"/>
                <a:gd name="connsiteX1607" fmla="*/ 4698778 w 7802028"/>
                <a:gd name="connsiteY1607" fmla="*/ 234077 h 4651144"/>
                <a:gd name="connsiteX1608" fmla="*/ 4714063 w 7802028"/>
                <a:gd name="connsiteY1608" fmla="*/ 213815 h 4651144"/>
                <a:gd name="connsiteX1609" fmla="*/ 4740901 w 7802028"/>
                <a:gd name="connsiteY1609" fmla="*/ 210083 h 4651144"/>
                <a:gd name="connsiteX1610" fmla="*/ 4740901 w 7802028"/>
                <a:gd name="connsiteY1610" fmla="*/ 204573 h 4651144"/>
                <a:gd name="connsiteX1611" fmla="*/ 4748721 w 7802028"/>
                <a:gd name="connsiteY1611" fmla="*/ 204573 h 4651144"/>
                <a:gd name="connsiteX1612" fmla="*/ 4769338 w 7802028"/>
                <a:gd name="connsiteY1612" fmla="*/ 188044 h 4651144"/>
                <a:gd name="connsiteX1613" fmla="*/ 4746410 w 7802028"/>
                <a:gd name="connsiteY1613" fmla="*/ 178801 h 4651144"/>
                <a:gd name="connsiteX1614" fmla="*/ 4718151 w 7802028"/>
                <a:gd name="connsiteY1614" fmla="*/ 190710 h 4651144"/>
                <a:gd name="connsiteX1615" fmla="*/ 4673540 w 7802028"/>
                <a:gd name="connsiteY1615" fmla="*/ 178801 h 4651144"/>
                <a:gd name="connsiteX1616" fmla="*/ 4614531 w 7802028"/>
                <a:gd name="connsiteY1616" fmla="*/ 196219 h 4651144"/>
                <a:gd name="connsiteX1617" fmla="*/ 4631416 w 7802028"/>
                <a:gd name="connsiteY1617" fmla="*/ 199952 h 4651144"/>
                <a:gd name="connsiteX1618" fmla="*/ 4665897 w 7802028"/>
                <a:gd name="connsiteY1618" fmla="*/ 188044 h 4651144"/>
                <a:gd name="connsiteX1619" fmla="*/ 5030076 w 7802028"/>
                <a:gd name="connsiteY1619" fmla="*/ 183422 h 4651144"/>
                <a:gd name="connsiteX1620" fmla="*/ 5070599 w 7802028"/>
                <a:gd name="connsiteY1620" fmla="*/ 171514 h 4651144"/>
                <a:gd name="connsiteX1621" fmla="*/ 5059935 w 7802028"/>
                <a:gd name="connsiteY1621" fmla="*/ 142188 h 4651144"/>
                <a:gd name="connsiteX1622" fmla="*/ 5016923 w 7802028"/>
                <a:gd name="connsiteY1622" fmla="*/ 169737 h 4651144"/>
                <a:gd name="connsiteX1623" fmla="*/ 5030076 w 7802028"/>
                <a:gd name="connsiteY1623" fmla="*/ 183422 h 4651144"/>
                <a:gd name="connsiteX1624" fmla="*/ 4987953 w 7802028"/>
                <a:gd name="connsiteY1624" fmla="*/ 206350 h 4651144"/>
                <a:gd name="connsiteX1625" fmla="*/ 4984220 w 7802028"/>
                <a:gd name="connsiteY1625" fmla="*/ 195331 h 4651144"/>
                <a:gd name="connsiteX1626" fmla="*/ 5003416 w 7802028"/>
                <a:gd name="connsiteY1626" fmla="*/ 190710 h 4651144"/>
                <a:gd name="connsiteX1627" fmla="*/ 5003416 w 7802028"/>
                <a:gd name="connsiteY1627" fmla="*/ 177024 h 4651144"/>
                <a:gd name="connsiteX1628" fmla="*/ 4978888 w 7802028"/>
                <a:gd name="connsiteY1628" fmla="*/ 177024 h 4651144"/>
                <a:gd name="connsiteX1629" fmla="*/ 4986530 w 7802028"/>
                <a:gd name="connsiteY1629" fmla="*/ 169737 h 4651144"/>
                <a:gd name="connsiteX1630" fmla="*/ 4961115 w 7802028"/>
                <a:gd name="connsiteY1630" fmla="*/ 169737 h 4651144"/>
                <a:gd name="connsiteX1631" fmla="*/ 4961115 w 7802028"/>
                <a:gd name="connsiteY1631" fmla="*/ 181645 h 4651144"/>
                <a:gd name="connsiteX1632" fmla="*/ 4945829 w 7802028"/>
                <a:gd name="connsiteY1632" fmla="*/ 206350 h 4651144"/>
                <a:gd name="connsiteX1633" fmla="*/ 4987953 w 7802028"/>
                <a:gd name="connsiteY1633" fmla="*/ 206350 h 4651144"/>
                <a:gd name="connsiteX1634" fmla="*/ 4907438 w 7802028"/>
                <a:gd name="connsiteY1634" fmla="*/ 204573 h 4651144"/>
                <a:gd name="connsiteX1635" fmla="*/ 4869048 w 7802028"/>
                <a:gd name="connsiteY1635" fmla="*/ 222880 h 4651144"/>
                <a:gd name="connsiteX1636" fmla="*/ 4876690 w 7802028"/>
                <a:gd name="connsiteY1636" fmla="*/ 229278 h 4651144"/>
                <a:gd name="connsiteX1637" fmla="*/ 4888243 w 7802028"/>
                <a:gd name="connsiteY1637" fmla="*/ 220036 h 4651144"/>
                <a:gd name="connsiteX1638" fmla="*/ 4903529 w 7802028"/>
                <a:gd name="connsiteY1638" fmla="*/ 229278 h 4651144"/>
                <a:gd name="connsiteX1639" fmla="*/ 4928767 w 7802028"/>
                <a:gd name="connsiteY1639" fmla="*/ 215415 h 4651144"/>
                <a:gd name="connsiteX1640" fmla="*/ 4907438 w 7802028"/>
                <a:gd name="connsiteY1640" fmla="*/ 204573 h 4651144"/>
                <a:gd name="connsiteX1641" fmla="*/ 4903529 w 7802028"/>
                <a:gd name="connsiteY1641" fmla="*/ 186266 h 4651144"/>
                <a:gd name="connsiteX1642" fmla="*/ 4926456 w 7802028"/>
                <a:gd name="connsiteY1642" fmla="*/ 182534 h 4651144"/>
                <a:gd name="connsiteX1643" fmla="*/ 4882733 w 7802028"/>
                <a:gd name="connsiteY1643" fmla="*/ 168670 h 4651144"/>
                <a:gd name="connsiteX1644" fmla="*/ 4918102 w 7802028"/>
                <a:gd name="connsiteY1644" fmla="*/ 144676 h 4651144"/>
                <a:gd name="connsiteX1645" fmla="*/ 4925034 w 7802028"/>
                <a:gd name="connsiteY1645" fmla="*/ 132768 h 4651144"/>
                <a:gd name="connsiteX1646" fmla="*/ 4922724 w 7802028"/>
                <a:gd name="connsiteY1646" fmla="*/ 121571 h 4651144"/>
                <a:gd name="connsiteX1647" fmla="*/ 4909749 w 7802028"/>
                <a:gd name="connsiteY1647" fmla="*/ 137211 h 4651144"/>
                <a:gd name="connsiteX1648" fmla="*/ 4863716 w 7802028"/>
                <a:gd name="connsiteY1648" fmla="*/ 155518 h 4651144"/>
                <a:gd name="connsiteX1649" fmla="*/ 4863716 w 7802028"/>
                <a:gd name="connsiteY1649" fmla="*/ 167604 h 4651144"/>
                <a:gd name="connsiteX1650" fmla="*/ 4876690 w 7802028"/>
                <a:gd name="connsiteY1650" fmla="*/ 169381 h 4651144"/>
                <a:gd name="connsiteX1651" fmla="*/ 4844520 w 7802028"/>
                <a:gd name="connsiteY1651" fmla="*/ 169381 h 4651144"/>
                <a:gd name="connsiteX1652" fmla="*/ 4834567 w 7802028"/>
                <a:gd name="connsiteY1652" fmla="*/ 179512 h 4651144"/>
                <a:gd name="connsiteX1653" fmla="*/ 4872958 w 7802028"/>
                <a:gd name="connsiteY1653" fmla="*/ 196930 h 4651144"/>
                <a:gd name="connsiteX1654" fmla="*/ 4903529 w 7802028"/>
                <a:gd name="connsiteY1654" fmla="*/ 186266 h 4651144"/>
                <a:gd name="connsiteX1655" fmla="*/ 3902881 w 7802028"/>
                <a:gd name="connsiteY1655" fmla="*/ 287220 h 4651144"/>
                <a:gd name="connsiteX1656" fmla="*/ 3908924 w 7802028"/>
                <a:gd name="connsiteY1656" fmla="*/ 290952 h 4651144"/>
                <a:gd name="connsiteX1657" fmla="*/ 3930430 w 7802028"/>
                <a:gd name="connsiteY1657" fmla="*/ 321345 h 4651144"/>
                <a:gd name="connsiteX1658" fmla="*/ 3924387 w 7802028"/>
                <a:gd name="connsiteY1658" fmla="*/ 323300 h 4651144"/>
                <a:gd name="connsiteX1659" fmla="*/ 3948914 w 7802028"/>
                <a:gd name="connsiteY1659" fmla="*/ 337874 h 4651144"/>
                <a:gd name="connsiteX1660" fmla="*/ 3971842 w 7802028"/>
                <a:gd name="connsiteY1660" fmla="*/ 313169 h 4651144"/>
                <a:gd name="connsiteX1661" fmla="*/ 3978063 w 7802028"/>
                <a:gd name="connsiteY1661" fmla="*/ 313169 h 4651144"/>
                <a:gd name="connsiteX1662" fmla="*/ 3989438 w 7802028"/>
                <a:gd name="connsiteY1662" fmla="*/ 321345 h 4651144"/>
                <a:gd name="connsiteX1663" fmla="*/ 4009344 w 7802028"/>
                <a:gd name="connsiteY1663" fmla="*/ 321345 h 4651144"/>
                <a:gd name="connsiteX1664" fmla="*/ 3970242 w 7802028"/>
                <a:gd name="connsiteY1664" fmla="*/ 344272 h 4651144"/>
                <a:gd name="connsiteX1665" fmla="*/ 3948736 w 7802028"/>
                <a:gd name="connsiteY1665" fmla="*/ 353515 h 4651144"/>
                <a:gd name="connsiteX1666" fmla="*/ 3977885 w 7802028"/>
                <a:gd name="connsiteY1666" fmla="*/ 365423 h 4651144"/>
                <a:gd name="connsiteX1667" fmla="*/ 4012188 w 7802028"/>
                <a:gd name="connsiteY1667" fmla="*/ 370044 h 4651144"/>
                <a:gd name="connsiteX1668" fmla="*/ 3986949 w 7802028"/>
                <a:gd name="connsiteY1668" fmla="*/ 377509 h 4651144"/>
                <a:gd name="connsiteX1669" fmla="*/ 3958512 w 7802028"/>
                <a:gd name="connsiteY1669" fmla="*/ 376620 h 4651144"/>
                <a:gd name="connsiteX1670" fmla="*/ 4018231 w 7802028"/>
                <a:gd name="connsiteY1670" fmla="*/ 434384 h 4651144"/>
                <a:gd name="connsiteX1671" fmla="*/ 4040448 w 7802028"/>
                <a:gd name="connsiteY1671" fmla="*/ 383907 h 4651144"/>
                <a:gd name="connsiteX1672" fmla="*/ 4052000 w 7802028"/>
                <a:gd name="connsiteY1672" fmla="*/ 376620 h 4651144"/>
                <a:gd name="connsiteX1673" fmla="*/ 4094124 w 7802028"/>
                <a:gd name="connsiteY1673" fmla="*/ 312280 h 4651144"/>
                <a:gd name="connsiteX1674" fmla="*/ 4112608 w 7802028"/>
                <a:gd name="connsiteY1674" fmla="*/ 326144 h 4651144"/>
                <a:gd name="connsiteX1675" fmla="*/ 4101944 w 7802028"/>
                <a:gd name="connsiteY1675" fmla="*/ 327921 h 4651144"/>
                <a:gd name="connsiteX1676" fmla="*/ 4117229 w 7802028"/>
                <a:gd name="connsiteY1676" fmla="*/ 353692 h 4651144"/>
                <a:gd name="connsiteX1677" fmla="*/ 4105676 w 7802028"/>
                <a:gd name="connsiteY1677" fmla="*/ 379464 h 4651144"/>
                <a:gd name="connsiteX1678" fmla="*/ 4140868 w 7802028"/>
                <a:gd name="connsiteY1678" fmla="*/ 381241 h 4651144"/>
                <a:gd name="connsiteX1679" fmla="*/ 4140157 w 7802028"/>
                <a:gd name="connsiteY1679" fmla="*/ 397771 h 4651144"/>
                <a:gd name="connsiteX1680" fmla="*/ 4188501 w 7802028"/>
                <a:gd name="connsiteY1680" fmla="*/ 366489 h 4651144"/>
                <a:gd name="connsiteX1681" fmla="*/ 4159352 w 7802028"/>
                <a:gd name="connsiteY1681" fmla="*/ 333431 h 4651144"/>
                <a:gd name="connsiteX1682" fmla="*/ 4134825 w 7802028"/>
                <a:gd name="connsiteY1682" fmla="*/ 333431 h 4651144"/>
                <a:gd name="connsiteX1683" fmla="*/ 4134825 w 7802028"/>
                <a:gd name="connsiteY1683" fmla="*/ 319745 h 4651144"/>
                <a:gd name="connsiteX1684" fmla="*/ 4120961 w 7802028"/>
                <a:gd name="connsiteY1684" fmla="*/ 319745 h 4651144"/>
                <a:gd name="connsiteX1685" fmla="*/ 4128604 w 7802028"/>
                <a:gd name="connsiteY1685" fmla="*/ 318856 h 4651144"/>
                <a:gd name="connsiteX1686" fmla="*/ 4067285 w 7802028"/>
                <a:gd name="connsiteY1686" fmla="*/ 280288 h 4651144"/>
                <a:gd name="connsiteX1687" fmla="*/ 4059643 w 7802028"/>
                <a:gd name="connsiteY1687" fmla="*/ 279399 h 4651144"/>
                <a:gd name="connsiteX1688" fmla="*/ 4050401 w 7802028"/>
                <a:gd name="connsiteY1688" fmla="*/ 257360 h 4651144"/>
                <a:gd name="connsiteX1689" fmla="*/ 4036715 w 7802028"/>
                <a:gd name="connsiteY1689" fmla="*/ 269268 h 4651144"/>
                <a:gd name="connsiteX1690" fmla="*/ 4038848 w 7802028"/>
                <a:gd name="connsiteY1690" fmla="*/ 250962 h 4651144"/>
                <a:gd name="connsiteX1691" fmla="*/ 4008278 w 7802028"/>
                <a:gd name="connsiteY1691" fmla="*/ 232655 h 4651144"/>
                <a:gd name="connsiteX1692" fmla="*/ 3992992 w 7802028"/>
                <a:gd name="connsiteY1692" fmla="*/ 246341 h 4651144"/>
                <a:gd name="connsiteX1693" fmla="*/ 4002234 w 7802028"/>
                <a:gd name="connsiteY1693" fmla="*/ 286864 h 4651144"/>
                <a:gd name="connsiteX1694" fmla="*/ 3967576 w 7802028"/>
                <a:gd name="connsiteY1694" fmla="*/ 246341 h 4651144"/>
                <a:gd name="connsiteX1695" fmla="*/ 3954602 w 7802028"/>
                <a:gd name="connsiteY1695" fmla="*/ 261981 h 4651144"/>
                <a:gd name="connsiteX1696" fmla="*/ 3959934 w 7802028"/>
                <a:gd name="connsiteY1696" fmla="*/ 273889 h 4651144"/>
                <a:gd name="connsiteX1697" fmla="*/ 3939316 w 7802028"/>
                <a:gd name="connsiteY1697" fmla="*/ 260204 h 4651144"/>
                <a:gd name="connsiteX1698" fmla="*/ 3948559 w 7802028"/>
                <a:gd name="connsiteY1698" fmla="*/ 247229 h 4651144"/>
                <a:gd name="connsiteX1699" fmla="*/ 3910168 w 7802028"/>
                <a:gd name="connsiteY1699" fmla="*/ 243675 h 4651144"/>
                <a:gd name="connsiteX1700" fmla="*/ 3883330 w 7802028"/>
                <a:gd name="connsiteY1700" fmla="*/ 265714 h 4651144"/>
                <a:gd name="connsiteX1701" fmla="*/ 3902881 w 7802028"/>
                <a:gd name="connsiteY1701" fmla="*/ 287220 h 4651144"/>
                <a:gd name="connsiteX1702" fmla="*/ 4054666 w 7802028"/>
                <a:gd name="connsiteY1702" fmla="*/ 237632 h 4651144"/>
                <a:gd name="connsiteX1703" fmla="*/ 4081504 w 7802028"/>
                <a:gd name="connsiteY1703" fmla="*/ 247762 h 4651144"/>
                <a:gd name="connsiteX1704" fmla="*/ 4117584 w 7802028"/>
                <a:gd name="connsiteY1704" fmla="*/ 250606 h 4651144"/>
                <a:gd name="connsiteX1705" fmla="*/ 4098389 w 7802028"/>
                <a:gd name="connsiteY1705" fmla="*/ 255227 h 4651144"/>
                <a:gd name="connsiteX1706" fmla="*/ 4083104 w 7802028"/>
                <a:gd name="connsiteY1706" fmla="*/ 256116 h 4651144"/>
                <a:gd name="connsiteX1707" fmla="*/ 4093057 w 7802028"/>
                <a:gd name="connsiteY1707" fmla="*/ 270868 h 4651144"/>
                <a:gd name="connsiteX1708" fmla="*/ 4136780 w 7802028"/>
                <a:gd name="connsiteY1708" fmla="*/ 270868 h 4651144"/>
                <a:gd name="connsiteX1709" fmla="*/ 4163618 w 7802028"/>
                <a:gd name="connsiteY1709" fmla="*/ 287397 h 4651144"/>
                <a:gd name="connsiteX1710" fmla="*/ 4242710 w 7802028"/>
                <a:gd name="connsiteY1710" fmla="*/ 240475 h 4651144"/>
                <a:gd name="connsiteX1711" fmla="*/ 4208052 w 7802028"/>
                <a:gd name="connsiteY1711" fmla="*/ 215592 h 4651144"/>
                <a:gd name="connsiteX1712" fmla="*/ 4182813 w 7802028"/>
                <a:gd name="connsiteY1712" fmla="*/ 215592 h 4651144"/>
                <a:gd name="connsiteX1713" fmla="*/ 4159708 w 7802028"/>
                <a:gd name="connsiteY1713" fmla="*/ 224835 h 4651144"/>
                <a:gd name="connsiteX1714" fmla="*/ 4159708 w 7802028"/>
                <a:gd name="connsiteY1714" fmla="*/ 201907 h 4651144"/>
                <a:gd name="connsiteX1715" fmla="*/ 4150466 w 7802028"/>
                <a:gd name="connsiteY1715" fmla="*/ 201907 h 4651144"/>
                <a:gd name="connsiteX1716" fmla="*/ 4131270 w 7802028"/>
                <a:gd name="connsiteY1716" fmla="*/ 223057 h 4651144"/>
                <a:gd name="connsiteX1717" fmla="*/ 4100522 w 7802028"/>
                <a:gd name="connsiteY1717" fmla="*/ 204573 h 4651144"/>
                <a:gd name="connsiteX1718" fmla="*/ 4079194 w 7802028"/>
                <a:gd name="connsiteY1718" fmla="*/ 204573 h 4651144"/>
                <a:gd name="connsiteX1719" fmla="*/ 4082926 w 7802028"/>
                <a:gd name="connsiteY1719" fmla="*/ 213815 h 4651144"/>
                <a:gd name="connsiteX1720" fmla="*/ 4070129 w 7802028"/>
                <a:gd name="connsiteY1720" fmla="*/ 213815 h 4651144"/>
                <a:gd name="connsiteX1721" fmla="*/ 4070129 w 7802028"/>
                <a:gd name="connsiteY1721" fmla="*/ 218258 h 4651144"/>
                <a:gd name="connsiteX1722" fmla="*/ 4054666 w 7802028"/>
                <a:gd name="connsiteY1722" fmla="*/ 215592 h 4651144"/>
                <a:gd name="connsiteX1723" fmla="*/ 4043113 w 7802028"/>
                <a:gd name="connsiteY1723" fmla="*/ 215592 h 4651144"/>
                <a:gd name="connsiteX1724" fmla="*/ 4054666 w 7802028"/>
                <a:gd name="connsiteY1724" fmla="*/ 237632 h 4651144"/>
                <a:gd name="connsiteX1725" fmla="*/ 3909812 w 7802028"/>
                <a:gd name="connsiteY1725" fmla="*/ 337696 h 4651144"/>
                <a:gd name="connsiteX1726" fmla="*/ 3884574 w 7802028"/>
                <a:gd name="connsiteY1726" fmla="*/ 299483 h 4651144"/>
                <a:gd name="connsiteX1727" fmla="*/ 3909812 w 7802028"/>
                <a:gd name="connsiteY1727" fmla="*/ 337696 h 4651144"/>
                <a:gd name="connsiteX1728" fmla="*/ 3885996 w 7802028"/>
                <a:gd name="connsiteY1728" fmla="*/ 298239 h 4651144"/>
                <a:gd name="connsiteX1729" fmla="*/ 3884752 w 7802028"/>
                <a:gd name="connsiteY1729" fmla="*/ 299483 h 4651144"/>
                <a:gd name="connsiteX1730" fmla="*/ 3885996 w 7802028"/>
                <a:gd name="connsiteY1730" fmla="*/ 301083 h 4651144"/>
                <a:gd name="connsiteX1731" fmla="*/ 3885996 w 7802028"/>
                <a:gd name="connsiteY1731" fmla="*/ 298239 h 4651144"/>
                <a:gd name="connsiteX1732" fmla="*/ 3883685 w 7802028"/>
                <a:gd name="connsiteY1732" fmla="*/ 298239 h 4651144"/>
                <a:gd name="connsiteX1733" fmla="*/ 3884574 w 7802028"/>
                <a:gd name="connsiteY1733" fmla="*/ 299483 h 4651144"/>
                <a:gd name="connsiteX1734" fmla="*/ 3884752 w 7802028"/>
                <a:gd name="connsiteY1734" fmla="*/ 299483 h 4651144"/>
                <a:gd name="connsiteX1735" fmla="*/ 3883685 w 7802028"/>
                <a:gd name="connsiteY1735" fmla="*/ 298239 h 4651144"/>
                <a:gd name="connsiteX1736" fmla="*/ 3438282 w 7802028"/>
                <a:gd name="connsiteY1736" fmla="*/ 1492618 h 4651144"/>
                <a:gd name="connsiteX1737" fmla="*/ 3457477 w 7802028"/>
                <a:gd name="connsiteY1737" fmla="*/ 1513768 h 4651144"/>
                <a:gd name="connsiteX1738" fmla="*/ 3472051 w 7802028"/>
                <a:gd name="connsiteY1738" fmla="*/ 1510213 h 4651144"/>
                <a:gd name="connsiteX1739" fmla="*/ 3499778 w 7802028"/>
                <a:gd name="connsiteY1739" fmla="*/ 1489952 h 4651144"/>
                <a:gd name="connsiteX1740" fmla="*/ 3519684 w 7802028"/>
                <a:gd name="connsiteY1740" fmla="*/ 1485330 h 4651144"/>
                <a:gd name="connsiteX1741" fmla="*/ 3520395 w 7802028"/>
                <a:gd name="connsiteY1741" fmla="*/ 1459559 h 4651144"/>
                <a:gd name="connsiteX1742" fmla="*/ 3520395 w 7802028"/>
                <a:gd name="connsiteY1742" fmla="*/ 1428278 h 4651144"/>
                <a:gd name="connsiteX1743" fmla="*/ 3534259 w 7802028"/>
                <a:gd name="connsiteY1743" fmla="*/ 1414414 h 4651144"/>
                <a:gd name="connsiteX1744" fmla="*/ 3508132 w 7802028"/>
                <a:gd name="connsiteY1744" fmla="*/ 1376735 h 4651144"/>
                <a:gd name="connsiteX1745" fmla="*/ 3495157 w 7802028"/>
                <a:gd name="connsiteY1745" fmla="*/ 1376735 h 4651144"/>
                <a:gd name="connsiteX1746" fmla="*/ 3472051 w 7802028"/>
                <a:gd name="connsiteY1746" fmla="*/ 1394152 h 4651144"/>
                <a:gd name="connsiteX1747" fmla="*/ 3476672 w 7802028"/>
                <a:gd name="connsiteY1747" fmla="*/ 1406061 h 4651144"/>
                <a:gd name="connsiteX1748" fmla="*/ 3454456 w 7802028"/>
                <a:gd name="connsiteY1748" fmla="*/ 1416192 h 4651144"/>
                <a:gd name="connsiteX1749" fmla="*/ 3445924 w 7802028"/>
                <a:gd name="connsiteY1749" fmla="*/ 1426322 h 4651144"/>
                <a:gd name="connsiteX1750" fmla="*/ 3460499 w 7802028"/>
                <a:gd name="connsiteY1750" fmla="*/ 1445518 h 4651144"/>
                <a:gd name="connsiteX1751" fmla="*/ 3438282 w 7802028"/>
                <a:gd name="connsiteY1751" fmla="*/ 1492618 h 4651144"/>
                <a:gd name="connsiteX1752" fmla="*/ 3507243 w 7802028"/>
                <a:gd name="connsiteY1752" fmla="*/ 1281291 h 4651144"/>
                <a:gd name="connsiteX1753" fmla="*/ 3521817 w 7802028"/>
                <a:gd name="connsiteY1753" fmla="*/ 1260140 h 4651144"/>
                <a:gd name="connsiteX1754" fmla="*/ 3502622 w 7802028"/>
                <a:gd name="connsiteY1754" fmla="*/ 1270271 h 4651144"/>
                <a:gd name="connsiteX1755" fmla="*/ 3507243 w 7802028"/>
                <a:gd name="connsiteY1755" fmla="*/ 1281291 h 4651144"/>
                <a:gd name="connsiteX1756" fmla="*/ 3531770 w 7802028"/>
                <a:gd name="connsiteY1756" fmla="*/ 1307951 h 4651144"/>
                <a:gd name="connsiteX1757" fmla="*/ 3531770 w 7802028"/>
                <a:gd name="connsiteY1757" fmla="*/ 1315238 h 4651144"/>
                <a:gd name="connsiteX1758" fmla="*/ 3526438 w 7802028"/>
                <a:gd name="connsiteY1758" fmla="*/ 1327146 h 4651144"/>
                <a:gd name="connsiteX1759" fmla="*/ 3537991 w 7802028"/>
                <a:gd name="connsiteY1759" fmla="*/ 1334611 h 4651144"/>
                <a:gd name="connsiteX1760" fmla="*/ 3537991 w 7802028"/>
                <a:gd name="connsiteY1760" fmla="*/ 1342787 h 4651144"/>
                <a:gd name="connsiteX1761" fmla="*/ 3534969 w 7802028"/>
                <a:gd name="connsiteY1761" fmla="*/ 1349186 h 4651144"/>
                <a:gd name="connsiteX1762" fmla="*/ 3534969 w 7802028"/>
                <a:gd name="connsiteY1762" fmla="*/ 1363938 h 4651144"/>
                <a:gd name="connsiteX1763" fmla="*/ 3541190 w 7802028"/>
                <a:gd name="connsiteY1763" fmla="*/ 1363938 h 4651144"/>
                <a:gd name="connsiteX1764" fmla="*/ 3541190 w 7802028"/>
                <a:gd name="connsiteY1764" fmla="*/ 1350074 h 4651144"/>
                <a:gd name="connsiteX1765" fmla="*/ 3554165 w 7802028"/>
                <a:gd name="connsiteY1765" fmla="*/ 1354695 h 4651144"/>
                <a:gd name="connsiteX1766" fmla="*/ 3554165 w 7802028"/>
                <a:gd name="connsiteY1766" fmla="*/ 1372113 h 4651144"/>
                <a:gd name="connsiteX1767" fmla="*/ 3546522 w 7802028"/>
                <a:gd name="connsiteY1767" fmla="*/ 1391486 h 4651144"/>
                <a:gd name="connsiteX1768" fmla="*/ 3558786 w 7802028"/>
                <a:gd name="connsiteY1768" fmla="*/ 1398774 h 4651144"/>
                <a:gd name="connsiteX1769" fmla="*/ 3576382 w 7802028"/>
                <a:gd name="connsiteY1769" fmla="*/ 1394330 h 4651144"/>
                <a:gd name="connsiteX1770" fmla="*/ 3583313 w 7802028"/>
                <a:gd name="connsiteY1770" fmla="*/ 1395219 h 4651144"/>
                <a:gd name="connsiteX1771" fmla="*/ 3577981 w 7802028"/>
                <a:gd name="connsiteY1771" fmla="*/ 1408016 h 4651144"/>
                <a:gd name="connsiteX1772" fmla="*/ 3596466 w 7802028"/>
                <a:gd name="connsiteY1772" fmla="*/ 1418147 h 4651144"/>
                <a:gd name="connsiteX1773" fmla="*/ 3596466 w 7802028"/>
                <a:gd name="connsiteY1773" fmla="*/ 1432010 h 4651144"/>
                <a:gd name="connsiteX1774" fmla="*/ 3561985 w 7802028"/>
                <a:gd name="connsiteY1774" fmla="*/ 1449428 h 4651144"/>
                <a:gd name="connsiteX1775" fmla="*/ 3568206 w 7802028"/>
                <a:gd name="connsiteY1775" fmla="*/ 1476088 h 4651144"/>
                <a:gd name="connsiteX1776" fmla="*/ 3546700 w 7802028"/>
                <a:gd name="connsiteY1776" fmla="*/ 1504526 h 4651144"/>
                <a:gd name="connsiteX1777" fmla="*/ 3550432 w 7802028"/>
                <a:gd name="connsiteY1777" fmla="*/ 1509147 h 4651144"/>
                <a:gd name="connsiteX1778" fmla="*/ 3558075 w 7802028"/>
                <a:gd name="connsiteY1778" fmla="*/ 1504526 h 4651144"/>
                <a:gd name="connsiteX1779" fmla="*/ 3579581 w 7802028"/>
                <a:gd name="connsiteY1779" fmla="*/ 1515545 h 4651144"/>
                <a:gd name="connsiteX1780" fmla="*/ 3593444 w 7802028"/>
                <a:gd name="connsiteY1780" fmla="*/ 1506303 h 4651144"/>
                <a:gd name="connsiteX1781" fmla="*/ 3595044 w 7802028"/>
                <a:gd name="connsiteY1781" fmla="*/ 1512702 h 4651144"/>
                <a:gd name="connsiteX1782" fmla="*/ 3568917 w 7802028"/>
                <a:gd name="connsiteY1782" fmla="*/ 1524610 h 4651144"/>
                <a:gd name="connsiteX1783" fmla="*/ 3542079 w 7802028"/>
                <a:gd name="connsiteY1783" fmla="*/ 1558557 h 4651144"/>
                <a:gd name="connsiteX1784" fmla="*/ 3542079 w 7802028"/>
                <a:gd name="connsiteY1784" fmla="*/ 1564067 h 4651144"/>
                <a:gd name="connsiteX1785" fmla="*/ 3547411 w 7802028"/>
                <a:gd name="connsiteY1785" fmla="*/ 1564067 h 4651144"/>
                <a:gd name="connsiteX1786" fmla="*/ 3558253 w 7802028"/>
                <a:gd name="connsiteY1786" fmla="*/ 1556780 h 4651144"/>
                <a:gd name="connsiteX1787" fmla="*/ 3568917 w 7802028"/>
                <a:gd name="connsiteY1787" fmla="*/ 1556780 h 4651144"/>
                <a:gd name="connsiteX1788" fmla="*/ 3581181 w 7802028"/>
                <a:gd name="connsiteY1788" fmla="*/ 1541139 h 4651144"/>
                <a:gd name="connsiteX1789" fmla="*/ 3595044 w 7802028"/>
                <a:gd name="connsiteY1789" fmla="*/ 1546649 h 4651144"/>
                <a:gd name="connsiteX1790" fmla="*/ 3634856 w 7802028"/>
                <a:gd name="connsiteY1790" fmla="*/ 1538473 h 4651144"/>
                <a:gd name="connsiteX1791" fmla="*/ 3665427 w 7802028"/>
                <a:gd name="connsiteY1791" fmla="*/ 1538473 h 4651144"/>
                <a:gd name="connsiteX1792" fmla="*/ 3686933 w 7802028"/>
                <a:gd name="connsiteY1792" fmla="*/ 1524610 h 4651144"/>
                <a:gd name="connsiteX1793" fmla="*/ 3686933 w 7802028"/>
                <a:gd name="connsiteY1793" fmla="*/ 1518211 h 4651144"/>
                <a:gd name="connsiteX1794" fmla="*/ 3671648 w 7802028"/>
                <a:gd name="connsiteY1794" fmla="*/ 1514479 h 4651144"/>
                <a:gd name="connsiteX1795" fmla="*/ 3696353 w 7802028"/>
                <a:gd name="connsiteY1795" fmla="*/ 1477688 h 4651144"/>
                <a:gd name="connsiteX1796" fmla="*/ 3680179 w 7802028"/>
                <a:gd name="connsiteY1796" fmla="*/ 1460270 h 4651144"/>
                <a:gd name="connsiteX1797" fmla="*/ 3670226 w 7802028"/>
                <a:gd name="connsiteY1797" fmla="*/ 1464002 h 4651144"/>
                <a:gd name="connsiteX1798" fmla="*/ 3674136 w 7802028"/>
                <a:gd name="connsiteY1798" fmla="*/ 1460270 h 4651144"/>
                <a:gd name="connsiteX1799" fmla="*/ 3664894 w 7802028"/>
                <a:gd name="connsiteY1799" fmla="*/ 1466668 h 4651144"/>
                <a:gd name="connsiteX1800" fmla="*/ 3664894 w 7802028"/>
                <a:gd name="connsiteY1800" fmla="*/ 1460270 h 4651144"/>
                <a:gd name="connsiteX1801" fmla="*/ 3668626 w 7802028"/>
                <a:gd name="connsiteY1801" fmla="*/ 1453694 h 4651144"/>
                <a:gd name="connsiteX1802" fmla="*/ 3660273 w 7802028"/>
                <a:gd name="connsiteY1802" fmla="*/ 1434321 h 4651144"/>
                <a:gd name="connsiteX1803" fmla="*/ 3628103 w 7802028"/>
                <a:gd name="connsiteY1803" fmla="*/ 1391131 h 4651144"/>
                <a:gd name="connsiteX1804" fmla="*/ 3606597 w 7802028"/>
                <a:gd name="connsiteY1804" fmla="*/ 1352563 h 4651144"/>
                <a:gd name="connsiteX1805" fmla="*/ 3588823 w 7802028"/>
                <a:gd name="connsiteY1805" fmla="*/ 1351674 h 4651144"/>
                <a:gd name="connsiteX1806" fmla="*/ 3595044 w 7802028"/>
                <a:gd name="connsiteY1806" fmla="*/ 1344387 h 4651144"/>
                <a:gd name="connsiteX1807" fmla="*/ 3615661 w 7802028"/>
                <a:gd name="connsiteY1807" fmla="*/ 1288400 h 4651144"/>
                <a:gd name="connsiteX1808" fmla="*/ 3570339 w 7802028"/>
                <a:gd name="connsiteY1808" fmla="*/ 1288400 h 4651144"/>
                <a:gd name="connsiteX1809" fmla="*/ 3568028 w 7802028"/>
                <a:gd name="connsiteY1809" fmla="*/ 1281113 h 4651144"/>
                <a:gd name="connsiteX1810" fmla="*/ 3587224 w 7802028"/>
                <a:gd name="connsiteY1810" fmla="*/ 1257297 h 4651144"/>
                <a:gd name="connsiteX1811" fmla="*/ 3579581 w 7802028"/>
                <a:gd name="connsiteY1811" fmla="*/ 1248943 h 4651144"/>
                <a:gd name="connsiteX1812" fmla="*/ 3557364 w 7802028"/>
                <a:gd name="connsiteY1812" fmla="*/ 1248943 h 4651144"/>
                <a:gd name="connsiteX1813" fmla="*/ 3545101 w 7802028"/>
                <a:gd name="connsiteY1813" fmla="*/ 1260851 h 4651144"/>
                <a:gd name="connsiteX1814" fmla="*/ 3542079 w 7802028"/>
                <a:gd name="connsiteY1814" fmla="*/ 1276492 h 4651144"/>
                <a:gd name="connsiteX1815" fmla="*/ 3531415 w 7802028"/>
                <a:gd name="connsiteY1815" fmla="*/ 1287512 h 4651144"/>
                <a:gd name="connsiteX1816" fmla="*/ 3535147 w 7802028"/>
                <a:gd name="connsiteY1816" fmla="*/ 1293021 h 4651144"/>
                <a:gd name="connsiteX1817" fmla="*/ 3532126 w 7802028"/>
                <a:gd name="connsiteY1817" fmla="*/ 1298531 h 4651144"/>
                <a:gd name="connsiteX1818" fmla="*/ 3526794 w 7802028"/>
                <a:gd name="connsiteY1818" fmla="*/ 1290355 h 4651144"/>
                <a:gd name="connsiteX1819" fmla="*/ 3514530 w 7802028"/>
                <a:gd name="connsiteY1819" fmla="*/ 1290355 h 4651144"/>
                <a:gd name="connsiteX1820" fmla="*/ 3531770 w 7802028"/>
                <a:gd name="connsiteY1820" fmla="*/ 1307951 h 4651144"/>
                <a:gd name="connsiteX1821" fmla="*/ 3557897 w 7802028"/>
                <a:gd name="connsiteY1821" fmla="*/ 1411748 h 4651144"/>
                <a:gd name="connsiteX1822" fmla="*/ 3552565 w 7802028"/>
                <a:gd name="connsiteY1822" fmla="*/ 1422768 h 4651144"/>
                <a:gd name="connsiteX1823" fmla="*/ 3561097 w 7802028"/>
                <a:gd name="connsiteY1823" fmla="*/ 1422768 h 4651144"/>
                <a:gd name="connsiteX1824" fmla="*/ 3561807 w 7802028"/>
                <a:gd name="connsiteY1824" fmla="*/ 1411748 h 4651144"/>
                <a:gd name="connsiteX1825" fmla="*/ 3557897 w 7802028"/>
                <a:gd name="connsiteY1825" fmla="*/ 1411748 h 4651144"/>
                <a:gd name="connsiteX1826" fmla="*/ 6684787 w 7802028"/>
                <a:gd name="connsiteY1826" fmla="*/ 521652 h 4651144"/>
                <a:gd name="connsiteX1827" fmla="*/ 6701672 w 7802028"/>
                <a:gd name="connsiteY1827" fmla="*/ 507789 h 4651144"/>
                <a:gd name="connsiteX1828" fmla="*/ 6715536 w 7802028"/>
                <a:gd name="connsiteY1828" fmla="*/ 516853 h 4651144"/>
                <a:gd name="connsiteX1829" fmla="*/ 6732421 w 7802028"/>
                <a:gd name="connsiteY1829" fmla="*/ 509566 h 4651144"/>
                <a:gd name="connsiteX1830" fmla="*/ 6747706 w 7802028"/>
                <a:gd name="connsiteY1830" fmla="*/ 503167 h 4651144"/>
                <a:gd name="connsiteX1831" fmla="*/ 6761569 w 7802028"/>
                <a:gd name="connsiteY1831" fmla="*/ 512410 h 4651144"/>
                <a:gd name="connsiteX1832" fmla="*/ 6780587 w 7802028"/>
                <a:gd name="connsiteY1832" fmla="*/ 503167 h 4651144"/>
                <a:gd name="connsiteX1833" fmla="*/ 6801382 w 7802028"/>
                <a:gd name="connsiteY1833" fmla="*/ 503167 h 4651144"/>
                <a:gd name="connsiteX1834" fmla="*/ 6815067 w 7802028"/>
                <a:gd name="connsiteY1834" fmla="*/ 472953 h 4651144"/>
                <a:gd name="connsiteX1835" fmla="*/ 6740063 w 7802028"/>
                <a:gd name="connsiteY1835" fmla="*/ 448070 h 4651144"/>
                <a:gd name="connsiteX1836" fmla="*/ 6727088 w 7802028"/>
                <a:gd name="connsiteY1836" fmla="*/ 472953 h 4651144"/>
                <a:gd name="connsiteX1837" fmla="*/ 6681055 w 7802028"/>
                <a:gd name="connsiteY1837" fmla="*/ 443626 h 4651144"/>
                <a:gd name="connsiteX1838" fmla="*/ 6646574 w 7802028"/>
                <a:gd name="connsiteY1838" fmla="*/ 480240 h 4651144"/>
                <a:gd name="connsiteX1839" fmla="*/ 6684787 w 7802028"/>
                <a:gd name="connsiteY1839" fmla="*/ 521652 h 4651144"/>
                <a:gd name="connsiteX1840" fmla="*/ 3985705 w 7802028"/>
                <a:gd name="connsiteY1840" fmla="*/ 1948685 h 4651144"/>
                <a:gd name="connsiteX1841" fmla="*/ 3959578 w 7802028"/>
                <a:gd name="connsiteY1841" fmla="*/ 1954728 h 4651144"/>
                <a:gd name="connsiteX1842" fmla="*/ 3925809 w 7802028"/>
                <a:gd name="connsiteY1842" fmla="*/ 1951885 h 4651144"/>
                <a:gd name="connsiteX1843" fmla="*/ 3925809 w 7802028"/>
                <a:gd name="connsiteY1843" fmla="*/ 1958283 h 4651144"/>
                <a:gd name="connsiteX1844" fmla="*/ 3936473 w 7802028"/>
                <a:gd name="connsiteY1844" fmla="*/ 1962904 h 4651144"/>
                <a:gd name="connsiteX1845" fmla="*/ 3971842 w 7802028"/>
                <a:gd name="connsiteY1845" fmla="*/ 1986898 h 4651144"/>
                <a:gd name="connsiteX1846" fmla="*/ 3978063 w 7802028"/>
                <a:gd name="connsiteY1846" fmla="*/ 1990631 h 4651144"/>
                <a:gd name="connsiteX1847" fmla="*/ 3982684 w 7802028"/>
                <a:gd name="connsiteY1847" fmla="*/ 1984232 h 4651144"/>
                <a:gd name="connsiteX1848" fmla="*/ 3978774 w 7802028"/>
                <a:gd name="connsiteY1848" fmla="*/ 1969480 h 4651144"/>
                <a:gd name="connsiteX1849" fmla="*/ 3982684 w 7802028"/>
                <a:gd name="connsiteY1849" fmla="*/ 1959527 h 4651144"/>
                <a:gd name="connsiteX1850" fmla="*/ 3985705 w 7802028"/>
                <a:gd name="connsiteY1850" fmla="*/ 1948685 h 4651144"/>
                <a:gd name="connsiteX1851" fmla="*/ 3856137 w 7802028"/>
                <a:gd name="connsiteY1851" fmla="*/ 1846310 h 4651144"/>
                <a:gd name="connsiteX1852" fmla="*/ 3863068 w 7802028"/>
                <a:gd name="connsiteY1852" fmla="*/ 1809519 h 4651144"/>
                <a:gd name="connsiteX1853" fmla="*/ 3859869 w 7802028"/>
                <a:gd name="connsiteY1853" fmla="*/ 1799388 h 4651144"/>
                <a:gd name="connsiteX1854" fmla="*/ 3847605 w 7802028"/>
                <a:gd name="connsiteY1854" fmla="*/ 1808630 h 4651144"/>
                <a:gd name="connsiteX1855" fmla="*/ 3842273 w 7802028"/>
                <a:gd name="connsiteY1855" fmla="*/ 1810408 h 4651144"/>
                <a:gd name="connsiteX1856" fmla="*/ 3856137 w 7802028"/>
                <a:gd name="connsiteY1856" fmla="*/ 1846310 h 4651144"/>
                <a:gd name="connsiteX1857" fmla="*/ 3844584 w 7802028"/>
                <a:gd name="connsiteY1857" fmla="*/ 1884168 h 4651144"/>
                <a:gd name="connsiteX1858" fmla="*/ 3839963 w 7802028"/>
                <a:gd name="connsiteY1858" fmla="*/ 1902474 h 4651144"/>
                <a:gd name="connsiteX1859" fmla="*/ 3847605 w 7802028"/>
                <a:gd name="connsiteY1859" fmla="*/ 1921670 h 4651144"/>
                <a:gd name="connsiteX1860" fmla="*/ 3867689 w 7802028"/>
                <a:gd name="connsiteY1860" fmla="*/ 1895898 h 4651144"/>
                <a:gd name="connsiteX1861" fmla="*/ 3862890 w 7802028"/>
                <a:gd name="connsiteY1861" fmla="*/ 1858218 h 4651144"/>
                <a:gd name="connsiteX1862" fmla="*/ 3852937 w 7802028"/>
                <a:gd name="connsiteY1862" fmla="*/ 1852709 h 4651144"/>
                <a:gd name="connsiteX1863" fmla="*/ 3836763 w 7802028"/>
                <a:gd name="connsiteY1863" fmla="*/ 1864617 h 4651144"/>
                <a:gd name="connsiteX1864" fmla="*/ 3844584 w 7802028"/>
                <a:gd name="connsiteY1864" fmla="*/ 1884168 h 4651144"/>
                <a:gd name="connsiteX1865" fmla="*/ 3729589 w 7802028"/>
                <a:gd name="connsiteY1865" fmla="*/ 1904252 h 4651144"/>
                <a:gd name="connsiteX1866" fmla="*/ 3725679 w 7802028"/>
                <a:gd name="connsiteY1866" fmla="*/ 1894121 h 4651144"/>
                <a:gd name="connsiteX1867" fmla="*/ 3713415 w 7802028"/>
                <a:gd name="connsiteY1867" fmla="*/ 1900519 h 4651144"/>
                <a:gd name="connsiteX1868" fmla="*/ 3723369 w 7802028"/>
                <a:gd name="connsiteY1868" fmla="*/ 1908695 h 4651144"/>
                <a:gd name="connsiteX1869" fmla="*/ 3729589 w 7802028"/>
                <a:gd name="connsiteY1869" fmla="*/ 1904252 h 4651144"/>
                <a:gd name="connsiteX1870" fmla="*/ 3892217 w 7802028"/>
                <a:gd name="connsiteY1870" fmla="*/ 1384377 h 4651144"/>
                <a:gd name="connsiteX1871" fmla="*/ 3886885 w 7802028"/>
                <a:gd name="connsiteY1871" fmla="*/ 1365893 h 4651144"/>
                <a:gd name="connsiteX1872" fmla="*/ 3872310 w 7802028"/>
                <a:gd name="connsiteY1872" fmla="*/ 1365893 h 4651144"/>
                <a:gd name="connsiteX1873" fmla="*/ 3872310 w 7802028"/>
                <a:gd name="connsiteY1873" fmla="*/ 1374957 h 4651144"/>
                <a:gd name="connsiteX1874" fmla="*/ 3889906 w 7802028"/>
                <a:gd name="connsiteY1874" fmla="*/ 1387043 h 4651144"/>
                <a:gd name="connsiteX1875" fmla="*/ 3889906 w 7802028"/>
                <a:gd name="connsiteY1875" fmla="*/ 1394330 h 4651144"/>
                <a:gd name="connsiteX1876" fmla="*/ 3892217 w 7802028"/>
                <a:gd name="connsiteY1876" fmla="*/ 1384377 h 4651144"/>
                <a:gd name="connsiteX1877" fmla="*/ 3901281 w 7802028"/>
                <a:gd name="connsiteY1877" fmla="*/ 1393442 h 4651144"/>
                <a:gd name="connsiteX1878" fmla="*/ 3899859 w 7802028"/>
                <a:gd name="connsiteY1878" fmla="*/ 1389709 h 4651144"/>
                <a:gd name="connsiteX1879" fmla="*/ 3895949 w 7802028"/>
                <a:gd name="connsiteY1879" fmla="*/ 1394330 h 4651144"/>
                <a:gd name="connsiteX1880" fmla="*/ 3906791 w 7802028"/>
                <a:gd name="connsiteY1880" fmla="*/ 1399840 h 4651144"/>
                <a:gd name="connsiteX1881" fmla="*/ 3930607 w 7802028"/>
                <a:gd name="connsiteY1881" fmla="*/ 1363049 h 4651144"/>
                <a:gd name="connsiteX1882" fmla="*/ 3910701 w 7802028"/>
                <a:gd name="connsiteY1882" fmla="*/ 1339232 h 4651144"/>
                <a:gd name="connsiteX1883" fmla="*/ 3896127 w 7802028"/>
                <a:gd name="connsiteY1883" fmla="*/ 1366781 h 4651144"/>
                <a:gd name="connsiteX1884" fmla="*/ 3912301 w 7802028"/>
                <a:gd name="connsiteY1884" fmla="*/ 1381533 h 4651144"/>
                <a:gd name="connsiteX1885" fmla="*/ 3901281 w 7802028"/>
                <a:gd name="connsiteY1885" fmla="*/ 1393442 h 4651144"/>
                <a:gd name="connsiteX1886" fmla="*/ 4066219 w 7802028"/>
                <a:gd name="connsiteY1886" fmla="*/ 1272049 h 4651144"/>
                <a:gd name="connsiteX1887" fmla="*/ 4048623 w 7802028"/>
                <a:gd name="connsiteY1887" fmla="*/ 1294976 h 4651144"/>
                <a:gd name="connsiteX1888" fmla="*/ 4048623 w 7802028"/>
                <a:gd name="connsiteY1888" fmla="*/ 1307062 h 4651144"/>
                <a:gd name="connsiteX1889" fmla="*/ 4060176 w 7802028"/>
                <a:gd name="connsiteY1889" fmla="*/ 1284135 h 4651144"/>
                <a:gd name="connsiteX1890" fmla="*/ 4066219 w 7802028"/>
                <a:gd name="connsiteY1890" fmla="*/ 1272049 h 4651144"/>
                <a:gd name="connsiteX1891" fmla="*/ 4135180 w 7802028"/>
                <a:gd name="connsiteY1891" fmla="*/ 1267605 h 4651144"/>
                <a:gd name="connsiteX1892" fmla="*/ 4148155 w 7802028"/>
                <a:gd name="connsiteY1892" fmla="*/ 1258363 h 4651144"/>
                <a:gd name="connsiteX1893" fmla="*/ 4148155 w 7802028"/>
                <a:gd name="connsiteY1893" fmla="*/ 1247343 h 4651144"/>
                <a:gd name="connsiteX1894" fmla="*/ 4154376 w 7802028"/>
                <a:gd name="connsiteY1894" fmla="*/ 1235435 h 4651144"/>
                <a:gd name="connsiteX1895" fmla="*/ 4145844 w 7802028"/>
                <a:gd name="connsiteY1895" fmla="*/ 1226193 h 4651144"/>
                <a:gd name="connsiteX1896" fmla="*/ 4139091 w 7802028"/>
                <a:gd name="connsiteY1896" fmla="*/ 1235435 h 4651144"/>
                <a:gd name="connsiteX1897" fmla="*/ 4144422 w 7802028"/>
                <a:gd name="connsiteY1897" fmla="*/ 1246455 h 4651144"/>
                <a:gd name="connsiteX1898" fmla="*/ 4127538 w 7802028"/>
                <a:gd name="connsiteY1898" fmla="*/ 1253742 h 4651144"/>
                <a:gd name="connsiteX1899" fmla="*/ 4135180 w 7802028"/>
                <a:gd name="connsiteY1899" fmla="*/ 1267605 h 4651144"/>
                <a:gd name="connsiteX1900" fmla="*/ 4223515 w 7802028"/>
                <a:gd name="connsiteY1900" fmla="*/ 2037375 h 4651144"/>
                <a:gd name="connsiteX1901" fmla="*/ 4175171 w 7802028"/>
                <a:gd name="connsiteY1901" fmla="*/ 2031865 h 4651144"/>
                <a:gd name="connsiteX1902" fmla="*/ 4204319 w 7802028"/>
                <a:gd name="connsiteY1902" fmla="*/ 2039152 h 4651144"/>
                <a:gd name="connsiteX1903" fmla="*/ 4223515 w 7802028"/>
                <a:gd name="connsiteY1903" fmla="*/ 2037375 h 4651144"/>
                <a:gd name="connsiteX1904" fmla="*/ 4404449 w 7802028"/>
                <a:gd name="connsiteY1904" fmla="*/ 2021024 h 4651144"/>
                <a:gd name="connsiteX1905" fmla="*/ 4360015 w 7802028"/>
                <a:gd name="connsiteY1905" fmla="*/ 2039330 h 4651144"/>
                <a:gd name="connsiteX1906" fmla="*/ 4363748 w 7802028"/>
                <a:gd name="connsiteY1906" fmla="*/ 2043951 h 4651144"/>
                <a:gd name="connsiteX1907" fmla="*/ 4369080 w 7802028"/>
                <a:gd name="connsiteY1907" fmla="*/ 2048572 h 4651144"/>
                <a:gd name="connsiteX1908" fmla="*/ 4392896 w 7802028"/>
                <a:gd name="connsiteY1908" fmla="*/ 2038441 h 4651144"/>
                <a:gd name="connsiteX1909" fmla="*/ 4394318 w 7802028"/>
                <a:gd name="connsiteY1909" fmla="*/ 2029199 h 4651144"/>
                <a:gd name="connsiteX1910" fmla="*/ 4404449 w 7802028"/>
                <a:gd name="connsiteY1910" fmla="*/ 2021024 h 4651144"/>
                <a:gd name="connsiteX1911" fmla="*/ 4823014 w 7802028"/>
                <a:gd name="connsiteY1911" fmla="*/ 2679709 h 4651144"/>
                <a:gd name="connsiteX1912" fmla="*/ 4836700 w 7802028"/>
                <a:gd name="connsiteY1912" fmla="*/ 2668689 h 4651144"/>
                <a:gd name="connsiteX1913" fmla="*/ 4814483 w 7802028"/>
                <a:gd name="connsiteY1913" fmla="*/ 2673310 h 4651144"/>
                <a:gd name="connsiteX1914" fmla="*/ 4823014 w 7802028"/>
                <a:gd name="connsiteY1914" fmla="*/ 2679709 h 4651144"/>
                <a:gd name="connsiteX1915" fmla="*/ 4706598 w 7802028"/>
                <a:gd name="connsiteY1915" fmla="*/ 794475 h 4651144"/>
                <a:gd name="connsiteX1916" fmla="*/ 4696645 w 7802028"/>
                <a:gd name="connsiteY1916" fmla="*/ 815625 h 4651144"/>
                <a:gd name="connsiteX1917" fmla="*/ 4710508 w 7802028"/>
                <a:gd name="connsiteY1917" fmla="*/ 826645 h 4651144"/>
                <a:gd name="connsiteX1918" fmla="*/ 4742678 w 7802028"/>
                <a:gd name="connsiteY1918" fmla="*/ 811182 h 4651144"/>
                <a:gd name="connsiteX1919" fmla="*/ 4742678 w 7802028"/>
                <a:gd name="connsiteY1919" fmla="*/ 799096 h 4651144"/>
                <a:gd name="connsiteX1920" fmla="*/ 4715840 w 7802028"/>
                <a:gd name="connsiteY1920" fmla="*/ 785410 h 4651144"/>
                <a:gd name="connsiteX1921" fmla="*/ 4706598 w 7802028"/>
                <a:gd name="connsiteY1921" fmla="*/ 794475 h 4651144"/>
                <a:gd name="connsiteX1922" fmla="*/ 4926456 w 7802028"/>
                <a:gd name="connsiteY1922" fmla="*/ 755906 h 4651144"/>
                <a:gd name="connsiteX1923" fmla="*/ 4953294 w 7802028"/>
                <a:gd name="connsiteY1923" fmla="*/ 778834 h 4651144"/>
                <a:gd name="connsiteX1924" fmla="*/ 4963247 w 7802028"/>
                <a:gd name="connsiteY1924" fmla="*/ 774213 h 4651144"/>
                <a:gd name="connsiteX1925" fmla="*/ 4926456 w 7802028"/>
                <a:gd name="connsiteY1925" fmla="*/ 755906 h 4651144"/>
                <a:gd name="connsiteX1926" fmla="*/ 5208699 w 7802028"/>
                <a:gd name="connsiteY1926" fmla="*/ 607853 h 4651144"/>
                <a:gd name="connsiteX1927" fmla="*/ 5189681 w 7802028"/>
                <a:gd name="connsiteY1927" fmla="*/ 590258 h 4651144"/>
                <a:gd name="connsiteX1928" fmla="*/ 5178129 w 7802028"/>
                <a:gd name="connsiteY1928" fmla="*/ 608742 h 4651144"/>
                <a:gd name="connsiteX1929" fmla="*/ 5178129 w 7802028"/>
                <a:gd name="connsiteY1929" fmla="*/ 617984 h 4651144"/>
                <a:gd name="connsiteX1930" fmla="*/ 5208699 w 7802028"/>
                <a:gd name="connsiteY1930" fmla="*/ 607853 h 4651144"/>
                <a:gd name="connsiteX1931" fmla="*/ 6762991 w 7802028"/>
                <a:gd name="connsiteY1931" fmla="*/ 599500 h 4651144"/>
                <a:gd name="connsiteX1932" fmla="*/ 6785918 w 7802028"/>
                <a:gd name="connsiteY1932" fmla="*/ 599500 h 4651144"/>
                <a:gd name="connsiteX1933" fmla="*/ 6749838 w 7802028"/>
                <a:gd name="connsiteY1933" fmla="*/ 562709 h 4651144"/>
                <a:gd name="connsiteX1934" fmla="*/ 6713048 w 7802028"/>
                <a:gd name="connsiteY1934" fmla="*/ 590258 h 4651144"/>
                <a:gd name="connsiteX1935" fmla="*/ 6716958 w 7802028"/>
                <a:gd name="connsiteY1935" fmla="*/ 585637 h 4651144"/>
                <a:gd name="connsiteX1936" fmla="*/ 6762991 w 7802028"/>
                <a:gd name="connsiteY1936" fmla="*/ 599500 h 4651144"/>
                <a:gd name="connsiteX1937" fmla="*/ 6914776 w 7802028"/>
                <a:gd name="connsiteY1937" fmla="*/ 518630 h 4651144"/>
                <a:gd name="connsiteX1938" fmla="*/ 6949257 w 7802028"/>
                <a:gd name="connsiteY1938" fmla="*/ 504945 h 4651144"/>
                <a:gd name="connsiteX1939" fmla="*/ 6941614 w 7802028"/>
                <a:gd name="connsiteY1939" fmla="*/ 495703 h 4651144"/>
                <a:gd name="connsiteX1940" fmla="*/ 6851147 w 7802028"/>
                <a:gd name="connsiteY1940" fmla="*/ 477396 h 4651144"/>
                <a:gd name="connsiteX1941" fmla="*/ 6858790 w 7802028"/>
                <a:gd name="connsiteY1941" fmla="*/ 484683 h 4651144"/>
                <a:gd name="connsiteX1942" fmla="*/ 6914776 w 7802028"/>
                <a:gd name="connsiteY1942" fmla="*/ 518630 h 4651144"/>
                <a:gd name="connsiteX1943" fmla="*/ 6732243 w 7802028"/>
                <a:gd name="connsiteY1943" fmla="*/ 550978 h 4651144"/>
                <a:gd name="connsiteX1944" fmla="*/ 6711625 w 7802028"/>
                <a:gd name="connsiteY1944" fmla="*/ 550978 h 4651144"/>
                <a:gd name="connsiteX1945" fmla="*/ 6720868 w 7802028"/>
                <a:gd name="connsiteY1945" fmla="*/ 562886 h 4651144"/>
                <a:gd name="connsiteX1946" fmla="*/ 6732243 w 7802028"/>
                <a:gd name="connsiteY1946" fmla="*/ 550978 h 4651144"/>
                <a:gd name="connsiteX1947" fmla="*/ 3359367 w 7802028"/>
                <a:gd name="connsiteY1947" fmla="*/ 991050 h 4651144"/>
                <a:gd name="connsiteX1948" fmla="*/ 3360789 w 7802028"/>
                <a:gd name="connsiteY1948" fmla="*/ 989272 h 4651144"/>
                <a:gd name="connsiteX1949" fmla="*/ 3332352 w 7802028"/>
                <a:gd name="connsiteY1949" fmla="*/ 943417 h 4651144"/>
                <a:gd name="connsiteX1950" fmla="*/ 3336973 w 7802028"/>
                <a:gd name="connsiteY1950" fmla="*/ 935063 h 4651144"/>
                <a:gd name="connsiteX1951" fmla="*/ 3318666 w 7802028"/>
                <a:gd name="connsiteY1951" fmla="*/ 939684 h 4651144"/>
                <a:gd name="connsiteX1952" fmla="*/ 3304803 w 7802028"/>
                <a:gd name="connsiteY1952" fmla="*/ 927776 h 4651144"/>
                <a:gd name="connsiteX1953" fmla="*/ 3296272 w 7802028"/>
                <a:gd name="connsiteY1953" fmla="*/ 927776 h 4651144"/>
                <a:gd name="connsiteX1954" fmla="*/ 3293250 w 7802028"/>
                <a:gd name="connsiteY1954" fmla="*/ 941462 h 4651144"/>
                <a:gd name="connsiteX1955" fmla="*/ 3267123 w 7802028"/>
                <a:gd name="connsiteY1955" fmla="*/ 944128 h 4651144"/>
                <a:gd name="connsiteX1956" fmla="*/ 3242596 w 7802028"/>
                <a:gd name="connsiteY1956" fmla="*/ 941462 h 4651144"/>
                <a:gd name="connsiteX1957" fmla="*/ 3242596 w 7802028"/>
                <a:gd name="connsiteY1957" fmla="*/ 950704 h 4651144"/>
                <a:gd name="connsiteX1958" fmla="*/ 3231931 w 7802028"/>
                <a:gd name="connsiteY1958" fmla="*/ 944306 h 4651144"/>
                <a:gd name="connsiteX1959" fmla="*/ 3213447 w 7802028"/>
                <a:gd name="connsiteY1959" fmla="*/ 949815 h 4651144"/>
                <a:gd name="connsiteX1960" fmla="*/ 3203494 w 7802028"/>
                <a:gd name="connsiteY1960" fmla="*/ 941462 h 4651144"/>
                <a:gd name="connsiteX1961" fmla="*/ 3203494 w 7802028"/>
                <a:gd name="connsiteY1961" fmla="*/ 953370 h 4651144"/>
                <a:gd name="connsiteX1962" fmla="*/ 3189808 w 7802028"/>
                <a:gd name="connsiteY1962" fmla="*/ 958880 h 4651144"/>
                <a:gd name="connsiteX1963" fmla="*/ 3178256 w 7802028"/>
                <a:gd name="connsiteY1963" fmla="*/ 940395 h 4651144"/>
                <a:gd name="connsiteX1964" fmla="*/ 3173634 w 7802028"/>
                <a:gd name="connsiteY1964" fmla="*/ 926710 h 4651144"/>
                <a:gd name="connsiteX1965" fmla="*/ 3167414 w 7802028"/>
                <a:gd name="connsiteY1965" fmla="*/ 926710 h 4651144"/>
                <a:gd name="connsiteX1966" fmla="*/ 3153550 w 7802028"/>
                <a:gd name="connsiteY1966" fmla="*/ 936841 h 4651144"/>
                <a:gd name="connsiteX1967" fmla="*/ 3153550 w 7802028"/>
                <a:gd name="connsiteY1967" fmla="*/ 944128 h 4651144"/>
                <a:gd name="connsiteX1968" fmla="*/ 3138265 w 7802028"/>
                <a:gd name="connsiteY1968" fmla="*/ 942350 h 4651144"/>
                <a:gd name="connsiteX1969" fmla="*/ 3177367 w 7802028"/>
                <a:gd name="connsiteY1969" fmla="*/ 962612 h 4651144"/>
                <a:gd name="connsiteX1970" fmla="*/ 3180566 w 7802028"/>
                <a:gd name="connsiteY1970" fmla="*/ 969899 h 4651144"/>
                <a:gd name="connsiteX1971" fmla="*/ 3140576 w 7802028"/>
                <a:gd name="connsiteY1971" fmla="*/ 978253 h 4651144"/>
                <a:gd name="connsiteX1972" fmla="*/ 3173634 w 7802028"/>
                <a:gd name="connsiteY1972" fmla="*/ 981985 h 4651144"/>
                <a:gd name="connsiteX1973" fmla="*/ 3169724 w 7802028"/>
                <a:gd name="connsiteY1973" fmla="*/ 1009534 h 4651144"/>
                <a:gd name="connsiteX1974" fmla="*/ 3162793 w 7802028"/>
                <a:gd name="connsiteY1974" fmla="*/ 1014155 h 4651144"/>
                <a:gd name="connsiteX1975" fmla="*/ 3196562 w 7802028"/>
                <a:gd name="connsiteY1975" fmla="*/ 1030685 h 4651144"/>
                <a:gd name="connsiteX1976" fmla="*/ 3265523 w 7802028"/>
                <a:gd name="connsiteY1976" fmla="*/ 1047214 h 4651144"/>
                <a:gd name="connsiteX1977" fmla="*/ 3324531 w 7802028"/>
                <a:gd name="connsiteY1977" fmla="*/ 1024108 h 4651144"/>
                <a:gd name="connsiteX1978" fmla="*/ 3359367 w 7802028"/>
                <a:gd name="connsiteY1978" fmla="*/ 991050 h 4651144"/>
                <a:gd name="connsiteX1979" fmla="*/ 2036487 w 7802028"/>
                <a:gd name="connsiteY1979" fmla="*/ 2471048 h 4651144"/>
                <a:gd name="connsiteX1980" fmla="*/ 2018891 w 7802028"/>
                <a:gd name="connsiteY1980" fmla="*/ 2452742 h 4651144"/>
                <a:gd name="connsiteX1981" fmla="*/ 2007338 w 7802028"/>
                <a:gd name="connsiteY1981" fmla="*/ 2451853 h 4651144"/>
                <a:gd name="connsiteX1982" fmla="*/ 2007338 w 7802028"/>
                <a:gd name="connsiteY1982" fmla="*/ 2445454 h 4651144"/>
                <a:gd name="connsiteX1983" fmla="*/ 1959705 w 7802028"/>
                <a:gd name="connsiteY1983" fmla="*/ 2422527 h 4651144"/>
                <a:gd name="connsiteX1984" fmla="*/ 1946730 w 7802028"/>
                <a:gd name="connsiteY1984" fmla="*/ 2411507 h 4651144"/>
                <a:gd name="connsiteX1985" fmla="*/ 1871549 w 7802028"/>
                <a:gd name="connsiteY1985" fmla="*/ 2388579 h 4651144"/>
                <a:gd name="connsiteX1986" fmla="*/ 1808630 w 7802028"/>
                <a:gd name="connsiteY1986" fmla="*/ 2428925 h 4651144"/>
                <a:gd name="connsiteX1987" fmla="*/ 1815562 w 7802028"/>
                <a:gd name="connsiteY1987" fmla="*/ 2428925 h 4651144"/>
                <a:gd name="connsiteX1988" fmla="*/ 1858574 w 7802028"/>
                <a:gd name="connsiteY1988" fmla="*/ 2406886 h 4651144"/>
                <a:gd name="connsiteX1989" fmla="*/ 1869238 w 7802028"/>
                <a:gd name="connsiteY1989" fmla="*/ 2409730 h 4651144"/>
                <a:gd name="connsiteX1990" fmla="*/ 1870838 w 7802028"/>
                <a:gd name="connsiteY1990" fmla="*/ 2419861 h 4651144"/>
                <a:gd name="connsiteX1991" fmla="*/ 1893054 w 7802028"/>
                <a:gd name="connsiteY1991" fmla="*/ 2419861 h 4651144"/>
                <a:gd name="connsiteX1992" fmla="*/ 1919892 w 7802028"/>
                <a:gd name="connsiteY1992" fmla="*/ 2433546 h 4651144"/>
                <a:gd name="connsiteX1993" fmla="*/ 1936066 w 7802028"/>
                <a:gd name="connsiteY1993" fmla="*/ 2434613 h 4651144"/>
                <a:gd name="connsiteX1994" fmla="*/ 1944420 w 7802028"/>
                <a:gd name="connsiteY1994" fmla="*/ 2442789 h 4651144"/>
                <a:gd name="connsiteX1995" fmla="*/ 1970547 w 7802028"/>
                <a:gd name="connsiteY1995" fmla="*/ 2462162 h 4651144"/>
                <a:gd name="connsiteX1996" fmla="*/ 1962904 w 7802028"/>
                <a:gd name="connsiteY1996" fmla="*/ 2470337 h 4651144"/>
                <a:gd name="connsiteX1997" fmla="*/ 1962904 w 7802028"/>
                <a:gd name="connsiteY1997" fmla="*/ 2475847 h 4651144"/>
                <a:gd name="connsiteX1998" fmla="*/ 2007338 w 7802028"/>
                <a:gd name="connsiteY1998" fmla="*/ 2482245 h 4651144"/>
                <a:gd name="connsiteX1999" fmla="*/ 2036487 w 7802028"/>
                <a:gd name="connsiteY1999" fmla="*/ 2471048 h 4651144"/>
                <a:gd name="connsiteX2000" fmla="*/ 1847199 w 7802028"/>
                <a:gd name="connsiteY2000" fmla="*/ 2423415 h 4651144"/>
                <a:gd name="connsiteX2001" fmla="*/ 1847199 w 7802028"/>
                <a:gd name="connsiteY2001" fmla="*/ 2429636 h 4651144"/>
                <a:gd name="connsiteX2002" fmla="*/ 1840267 w 7802028"/>
                <a:gd name="connsiteY2002" fmla="*/ 2437990 h 4651144"/>
                <a:gd name="connsiteX2003" fmla="*/ 1850931 w 7802028"/>
                <a:gd name="connsiteY2003" fmla="*/ 2437990 h 4651144"/>
                <a:gd name="connsiteX2004" fmla="*/ 1850931 w 7802028"/>
                <a:gd name="connsiteY2004" fmla="*/ 2424304 h 4651144"/>
                <a:gd name="connsiteX2005" fmla="*/ 1848621 w 7802028"/>
                <a:gd name="connsiteY2005" fmla="*/ 2423415 h 4651144"/>
                <a:gd name="connsiteX2006" fmla="*/ 1847199 w 7802028"/>
                <a:gd name="connsiteY2006" fmla="*/ 2423415 h 4651144"/>
                <a:gd name="connsiteX2007" fmla="*/ 1954551 w 7802028"/>
                <a:gd name="connsiteY2007" fmla="*/ 2521703 h 4651144"/>
                <a:gd name="connsiteX2008" fmla="*/ 1966815 w 7802028"/>
                <a:gd name="connsiteY2008" fmla="*/ 2535566 h 4651144"/>
                <a:gd name="connsiteX2009" fmla="*/ 1992053 w 7802028"/>
                <a:gd name="connsiteY2009" fmla="*/ 2530056 h 4651144"/>
                <a:gd name="connsiteX2010" fmla="*/ 1985121 w 7802028"/>
                <a:gd name="connsiteY2010" fmla="*/ 2521703 h 4651144"/>
                <a:gd name="connsiteX2011" fmla="*/ 1986721 w 7802028"/>
                <a:gd name="connsiteY2011" fmla="*/ 2523480 h 4651144"/>
                <a:gd name="connsiteX2012" fmla="*/ 1962193 w 7802028"/>
                <a:gd name="connsiteY2012" fmla="*/ 2516015 h 4651144"/>
                <a:gd name="connsiteX2013" fmla="*/ 1954551 w 7802028"/>
                <a:gd name="connsiteY2013" fmla="*/ 2521703 h 4651144"/>
                <a:gd name="connsiteX2014" fmla="*/ 2196092 w 7802028"/>
                <a:gd name="connsiteY2014" fmla="*/ 2519925 h 4651144"/>
                <a:gd name="connsiteX2015" fmla="*/ 2215288 w 7802028"/>
                <a:gd name="connsiteY2015" fmla="*/ 2530056 h 4651144"/>
                <a:gd name="connsiteX2016" fmla="*/ 2227552 w 7802028"/>
                <a:gd name="connsiteY2016" fmla="*/ 2524546 h 4651144"/>
                <a:gd name="connsiteX2017" fmla="*/ 2204624 w 7802028"/>
                <a:gd name="connsiteY2017" fmla="*/ 2514238 h 4651144"/>
                <a:gd name="connsiteX2018" fmla="*/ 2196092 w 7802028"/>
                <a:gd name="connsiteY2018" fmla="*/ 2519925 h 4651144"/>
                <a:gd name="connsiteX2019" fmla="*/ 2038086 w 7802028"/>
                <a:gd name="connsiteY2019" fmla="*/ 2516015 h 4651144"/>
                <a:gd name="connsiteX2020" fmla="*/ 2047328 w 7802028"/>
                <a:gd name="connsiteY2020" fmla="*/ 2530767 h 4651144"/>
                <a:gd name="connsiteX2021" fmla="*/ 2048039 w 7802028"/>
                <a:gd name="connsiteY2021" fmla="*/ 2523480 h 4651144"/>
                <a:gd name="connsiteX2022" fmla="*/ 2057282 w 7802028"/>
                <a:gd name="connsiteY2022" fmla="*/ 2523480 h 4651144"/>
                <a:gd name="connsiteX2023" fmla="*/ 2091762 w 7802028"/>
                <a:gd name="connsiteY2023" fmla="*/ 2526324 h 4651144"/>
                <a:gd name="connsiteX2024" fmla="*/ 2101004 w 7802028"/>
                <a:gd name="connsiteY2024" fmla="*/ 2538054 h 4651144"/>
                <a:gd name="connsiteX2025" fmla="*/ 2118600 w 7802028"/>
                <a:gd name="connsiteY2025" fmla="*/ 2521525 h 4651144"/>
                <a:gd name="connsiteX2026" fmla="*/ 2126243 w 7802028"/>
                <a:gd name="connsiteY2026" fmla="*/ 2526146 h 4651144"/>
                <a:gd name="connsiteX2027" fmla="*/ 2140106 w 7802028"/>
                <a:gd name="connsiteY2027" fmla="*/ 2518681 h 4651144"/>
                <a:gd name="connsiteX2028" fmla="*/ 2168366 w 7802028"/>
                <a:gd name="connsiteY2028" fmla="*/ 2518681 h 4651144"/>
                <a:gd name="connsiteX2029" fmla="*/ 2147749 w 7802028"/>
                <a:gd name="connsiteY2029" fmla="*/ 2498419 h 4651144"/>
                <a:gd name="connsiteX2030" fmla="*/ 2151481 w 7802028"/>
                <a:gd name="connsiteY2030" fmla="*/ 2502152 h 4651144"/>
                <a:gd name="connsiteX2031" fmla="*/ 2108647 w 7802028"/>
                <a:gd name="connsiteY2031" fmla="*/ 2478335 h 4651144"/>
                <a:gd name="connsiteX2032" fmla="*/ 2085719 w 7802028"/>
                <a:gd name="connsiteY2032" fmla="*/ 2482068 h 4651144"/>
                <a:gd name="connsiteX2033" fmla="*/ 2067235 w 7802028"/>
                <a:gd name="connsiteY2033" fmla="*/ 2475669 h 4651144"/>
                <a:gd name="connsiteX2034" fmla="*/ 2061192 w 7802028"/>
                <a:gd name="connsiteY2034" fmla="*/ 2482068 h 4651144"/>
                <a:gd name="connsiteX2035" fmla="*/ 2071145 w 7802028"/>
                <a:gd name="connsiteY2035" fmla="*/ 2492199 h 4651144"/>
                <a:gd name="connsiteX2036" fmla="*/ 2076477 w 7802028"/>
                <a:gd name="connsiteY2036" fmla="*/ 2511394 h 4651144"/>
                <a:gd name="connsiteX2037" fmla="*/ 2041996 w 7802028"/>
                <a:gd name="connsiteY2037" fmla="*/ 2512283 h 4651144"/>
                <a:gd name="connsiteX2038" fmla="*/ 2038086 w 7802028"/>
                <a:gd name="connsiteY2038" fmla="*/ 2516015 h 4651144"/>
                <a:gd name="connsiteX2039" fmla="*/ 2314820 w 7802028"/>
                <a:gd name="connsiteY2039" fmla="*/ 2744938 h 4651144"/>
                <a:gd name="connsiteX2040" fmla="*/ 2321751 w 7802028"/>
                <a:gd name="connsiteY2040" fmla="*/ 2744938 h 4651144"/>
                <a:gd name="connsiteX2041" fmla="*/ 2330816 w 7802028"/>
                <a:gd name="connsiteY2041" fmla="*/ 2733029 h 4651144"/>
                <a:gd name="connsiteX2042" fmla="*/ 2330816 w 7802028"/>
                <a:gd name="connsiteY2042" fmla="*/ 2726631 h 4651144"/>
                <a:gd name="connsiteX2043" fmla="*/ 2324062 w 7802028"/>
                <a:gd name="connsiteY2043" fmla="*/ 2726631 h 4651144"/>
                <a:gd name="connsiteX2044" fmla="*/ 2314820 w 7802028"/>
                <a:gd name="connsiteY2044" fmla="*/ 2744938 h 4651144"/>
                <a:gd name="connsiteX2045" fmla="*/ 2568625 w 7802028"/>
                <a:gd name="connsiteY2045" fmla="*/ 3004075 h 4651144"/>
                <a:gd name="connsiteX2046" fmla="*/ 2553340 w 7802028"/>
                <a:gd name="connsiteY2046" fmla="*/ 3027003 h 4651144"/>
                <a:gd name="connsiteX2047" fmla="*/ 2584799 w 7802028"/>
                <a:gd name="connsiteY2047" fmla="*/ 3051708 h 4651144"/>
                <a:gd name="connsiteX2048" fmla="*/ 2605594 w 7802028"/>
                <a:gd name="connsiteY2048" fmla="*/ 3022382 h 4651144"/>
                <a:gd name="connsiteX2049" fmla="*/ 2600262 w 7802028"/>
                <a:gd name="connsiteY2049" fmla="*/ 3014206 h 4651144"/>
                <a:gd name="connsiteX2050" fmla="*/ 2587998 w 7802028"/>
                <a:gd name="connsiteY2050" fmla="*/ 3012429 h 4651144"/>
                <a:gd name="connsiteX2051" fmla="*/ 2572002 w 7802028"/>
                <a:gd name="connsiteY2051" fmla="*/ 3004075 h 4651144"/>
                <a:gd name="connsiteX2052" fmla="*/ 2568625 w 7802028"/>
                <a:gd name="connsiteY2052" fmla="*/ 3004075 h 4651144"/>
                <a:gd name="connsiteX2053" fmla="*/ 2051061 w 7802028"/>
                <a:gd name="connsiteY2053" fmla="*/ 4238799 h 4651144"/>
                <a:gd name="connsiteX2054" fmla="*/ 2057992 w 7802028"/>
                <a:gd name="connsiteY2054" fmla="*/ 4238799 h 4651144"/>
                <a:gd name="connsiteX2055" fmla="*/ 2057992 w 7802028"/>
                <a:gd name="connsiteY2055" fmla="*/ 4211251 h 4651144"/>
                <a:gd name="connsiteX2056" fmla="*/ 2061014 w 7802028"/>
                <a:gd name="connsiteY2056" fmla="*/ 4200942 h 4651144"/>
                <a:gd name="connsiteX2057" fmla="*/ 2051772 w 7802028"/>
                <a:gd name="connsiteY2057" fmla="*/ 4186368 h 4651144"/>
                <a:gd name="connsiteX2058" fmla="*/ 2042529 w 7802028"/>
                <a:gd name="connsiteY2058" fmla="*/ 4213917 h 4651144"/>
                <a:gd name="connsiteX2059" fmla="*/ 2042529 w 7802028"/>
                <a:gd name="connsiteY2059" fmla="*/ 4225825 h 4651144"/>
                <a:gd name="connsiteX2060" fmla="*/ 2051061 w 7802028"/>
                <a:gd name="connsiteY2060" fmla="*/ 4238799 h 4651144"/>
                <a:gd name="connsiteX2061" fmla="*/ 969899 w 7802028"/>
                <a:gd name="connsiteY2061" fmla="*/ 1602991 h 4651144"/>
                <a:gd name="connsiteX2062" fmla="*/ 969899 w 7802028"/>
                <a:gd name="connsiteY2062" fmla="*/ 1602991 h 4651144"/>
                <a:gd name="connsiteX2063" fmla="*/ 969899 w 7802028"/>
                <a:gd name="connsiteY2063" fmla="*/ 1602991 h 4651144"/>
                <a:gd name="connsiteX2064" fmla="*/ 969899 w 7802028"/>
                <a:gd name="connsiteY2064" fmla="*/ 1602991 h 4651144"/>
                <a:gd name="connsiteX2065" fmla="*/ 2904544 w 7802028"/>
                <a:gd name="connsiteY2065" fmla="*/ 3185009 h 4651144"/>
                <a:gd name="connsiteX2066" fmla="*/ 2852645 w 7802028"/>
                <a:gd name="connsiteY2066" fmla="*/ 3308713 h 4651144"/>
                <a:gd name="connsiteX2067" fmla="*/ 2840026 w 7802028"/>
                <a:gd name="connsiteY2067" fmla="*/ 3327553 h 4651144"/>
                <a:gd name="connsiteX2068" fmla="*/ 2816210 w 7802028"/>
                <a:gd name="connsiteY2068" fmla="*/ 3352436 h 4651144"/>
                <a:gd name="connsiteX2069" fmla="*/ 2816032 w 7802028"/>
                <a:gd name="connsiteY2069" fmla="*/ 3417842 h 4651144"/>
                <a:gd name="connsiteX2070" fmla="*/ 2810877 w 7802028"/>
                <a:gd name="connsiteY2070" fmla="*/ 3461742 h 4651144"/>
                <a:gd name="connsiteX2071" fmla="*/ 2807145 w 7802028"/>
                <a:gd name="connsiteY2071" fmla="*/ 3472584 h 4651144"/>
                <a:gd name="connsiteX2072" fmla="*/ 2797192 w 7802028"/>
                <a:gd name="connsiteY2072" fmla="*/ 3493913 h 4651144"/>
                <a:gd name="connsiteX2073" fmla="*/ 2793282 w 7802028"/>
                <a:gd name="connsiteY2073" fmla="*/ 3525194 h 4651144"/>
                <a:gd name="connsiteX2074" fmla="*/ 2766444 w 7802028"/>
                <a:gd name="connsiteY2074" fmla="*/ 3573893 h 4651144"/>
                <a:gd name="connsiteX2075" fmla="*/ 2762534 w 7802028"/>
                <a:gd name="connsiteY2075" fmla="*/ 3593977 h 4651144"/>
                <a:gd name="connsiteX2076" fmla="*/ 2728942 w 7802028"/>
                <a:gd name="connsiteY2076" fmla="*/ 3617971 h 4651144"/>
                <a:gd name="connsiteX2077" fmla="*/ 2691440 w 7802028"/>
                <a:gd name="connsiteY2077" fmla="*/ 3623481 h 4651144"/>
                <a:gd name="connsiteX2078" fmla="*/ 2683797 w 7802028"/>
                <a:gd name="connsiteY2078" fmla="*/ 3633612 h 4651144"/>
                <a:gd name="connsiteX2079" fmla="*/ 2632432 w 7802028"/>
                <a:gd name="connsiteY2079" fmla="*/ 3668448 h 4651144"/>
                <a:gd name="connsiteX2080" fmla="*/ 2610215 w 7802028"/>
                <a:gd name="connsiteY2080" fmla="*/ 3687821 h 4651144"/>
                <a:gd name="connsiteX2081" fmla="*/ 2601861 w 7802028"/>
                <a:gd name="connsiteY2081" fmla="*/ 3730300 h 4651144"/>
                <a:gd name="connsiteX2082" fmla="*/ 2601861 w 7802028"/>
                <a:gd name="connsiteY2082" fmla="*/ 3773490 h 4651144"/>
                <a:gd name="connsiteX2083" fmla="*/ 2571113 w 7802028"/>
                <a:gd name="connsiteY2083" fmla="*/ 3817568 h 4651144"/>
                <a:gd name="connsiteX2084" fmla="*/ 2571113 w 7802028"/>
                <a:gd name="connsiteY2084" fmla="*/ 3816679 h 4651144"/>
                <a:gd name="connsiteX2085" fmla="*/ 2560271 w 7802028"/>
                <a:gd name="connsiteY2085" fmla="*/ 3846894 h 4651144"/>
                <a:gd name="connsiteX2086" fmla="*/ 2518148 w 7802028"/>
                <a:gd name="connsiteY2086" fmla="*/ 3898259 h 4651144"/>
                <a:gd name="connsiteX2087" fmla="*/ 2461628 w 7802028"/>
                <a:gd name="connsiteY2087" fmla="*/ 3971842 h 4651144"/>
                <a:gd name="connsiteX2088" fmla="*/ 2426792 w 7802028"/>
                <a:gd name="connsiteY2088" fmla="*/ 3961888 h 4651144"/>
                <a:gd name="connsiteX2089" fmla="*/ 2394622 w 7802028"/>
                <a:gd name="connsiteY2089" fmla="*/ 3950869 h 4651144"/>
                <a:gd name="connsiteX2090" fmla="*/ 2388579 w 7802028"/>
                <a:gd name="connsiteY2090" fmla="*/ 3955490 h 4651144"/>
                <a:gd name="connsiteX2091" fmla="*/ 2402265 w 7802028"/>
                <a:gd name="connsiteY2091" fmla="*/ 3970953 h 4651144"/>
                <a:gd name="connsiteX2092" fmla="*/ 2411507 w 7802028"/>
                <a:gd name="connsiteY2092" fmla="*/ 3999390 h 4651144"/>
                <a:gd name="connsiteX2093" fmla="*/ 2426081 w 7802028"/>
                <a:gd name="connsiteY2093" fmla="*/ 4019475 h 4651144"/>
                <a:gd name="connsiteX2094" fmla="*/ 2422349 w 7802028"/>
                <a:gd name="connsiteY2094" fmla="*/ 4044002 h 4651144"/>
                <a:gd name="connsiteX2095" fmla="*/ 2402265 w 7802028"/>
                <a:gd name="connsiteY2095" fmla="*/ 4072084 h 4651144"/>
                <a:gd name="connsiteX2096" fmla="*/ 2354810 w 7802028"/>
                <a:gd name="connsiteY2096" fmla="*/ 4090568 h 4651144"/>
                <a:gd name="connsiteX2097" fmla="*/ 2310376 w 7802028"/>
                <a:gd name="connsiteY2097" fmla="*/ 4093235 h 4651144"/>
                <a:gd name="connsiteX2098" fmla="*/ 2302733 w 7802028"/>
                <a:gd name="connsiteY2098" fmla="*/ 4145666 h 4651144"/>
                <a:gd name="connsiteX2099" fmla="*/ 2302733 w 7802028"/>
                <a:gd name="connsiteY2099" fmla="*/ 4154908 h 4651144"/>
                <a:gd name="connsiteX2100" fmla="*/ 2285138 w 7802028"/>
                <a:gd name="connsiteY2100" fmla="*/ 4165928 h 4651144"/>
                <a:gd name="connsiteX2101" fmla="*/ 2250657 w 7802028"/>
                <a:gd name="connsiteY2101" fmla="*/ 4153131 h 4651144"/>
                <a:gd name="connsiteX2102" fmla="*/ 2243014 w 7802028"/>
                <a:gd name="connsiteY2102" fmla="*/ 4164151 h 4651144"/>
                <a:gd name="connsiteX2103" fmla="*/ 2259011 w 7802028"/>
                <a:gd name="connsiteY2103" fmla="*/ 4200942 h 4651144"/>
                <a:gd name="connsiteX2104" fmla="*/ 2269852 w 7802028"/>
                <a:gd name="connsiteY2104" fmla="*/ 4194544 h 4651144"/>
                <a:gd name="connsiteX2105" fmla="*/ 2276784 w 7802028"/>
                <a:gd name="connsiteY2105" fmla="*/ 4203786 h 4651144"/>
                <a:gd name="connsiteX2106" fmla="*/ 2269142 w 7802028"/>
                <a:gd name="connsiteY2106" fmla="*/ 4215694 h 4651144"/>
                <a:gd name="connsiteX2107" fmla="*/ 2249235 w 7802028"/>
                <a:gd name="connsiteY2107" fmla="*/ 4207341 h 4651144"/>
                <a:gd name="connsiteX2108" fmla="*/ 2257589 w 7802028"/>
                <a:gd name="connsiteY2108" fmla="*/ 4221204 h 4651144"/>
                <a:gd name="connsiteX2109" fmla="*/ 2239282 w 7802028"/>
                <a:gd name="connsiteY2109" fmla="*/ 4277190 h 4651144"/>
                <a:gd name="connsiteX2110" fmla="*/ 2218665 w 7802028"/>
                <a:gd name="connsiteY2110" fmla="*/ 4289098 h 4651144"/>
                <a:gd name="connsiteX2111" fmla="*/ 2195737 w 7802028"/>
                <a:gd name="connsiteY2111" fmla="*/ 4321268 h 4651144"/>
                <a:gd name="connsiteX2112" fmla="*/ 2230218 w 7802028"/>
                <a:gd name="connsiteY2112" fmla="*/ 4372812 h 4651144"/>
                <a:gd name="connsiteX2113" fmla="*/ 2200358 w 7802028"/>
                <a:gd name="connsiteY2113" fmla="*/ 4414046 h 4651144"/>
                <a:gd name="connsiteX2114" fmla="*/ 2191827 w 7802028"/>
                <a:gd name="connsiteY2114" fmla="*/ 4445328 h 4651144"/>
                <a:gd name="connsiteX2115" fmla="*/ 2167300 w 7802028"/>
                <a:gd name="connsiteY2115" fmla="*/ 4460968 h 4651144"/>
                <a:gd name="connsiteX2116" fmla="*/ 2154325 w 7802028"/>
                <a:gd name="connsiteY2116" fmla="*/ 4502203 h 4651144"/>
                <a:gd name="connsiteX2117" fmla="*/ 2165878 w 7802028"/>
                <a:gd name="connsiteY2117" fmla="*/ 4523353 h 4651144"/>
                <a:gd name="connsiteX2118" fmla="*/ 2188805 w 7802028"/>
                <a:gd name="connsiteY2118" fmla="*/ 4586804 h 4651144"/>
                <a:gd name="connsiteX2119" fmla="*/ 2247102 w 7802028"/>
                <a:gd name="connsiteY2119" fmla="*/ 4627328 h 4651144"/>
                <a:gd name="connsiteX2120" fmla="*/ 2234839 w 7802028"/>
                <a:gd name="connsiteY2120" fmla="*/ 4629994 h 4651144"/>
                <a:gd name="connsiteX2121" fmla="*/ 2197337 w 7802028"/>
                <a:gd name="connsiteY2121" fmla="*/ 4647412 h 4651144"/>
                <a:gd name="connsiteX2122" fmla="*/ 2188805 w 7802028"/>
                <a:gd name="connsiteY2122" fmla="*/ 4647412 h 4651144"/>
                <a:gd name="connsiteX2123" fmla="*/ 2181163 w 7802028"/>
                <a:gd name="connsiteY2123" fmla="*/ 4651144 h 4651144"/>
                <a:gd name="connsiteX2124" fmla="*/ 2159657 w 7802028"/>
                <a:gd name="connsiteY2124" fmla="*/ 4651144 h 4651144"/>
                <a:gd name="connsiteX2125" fmla="*/ 2135840 w 7802028"/>
                <a:gd name="connsiteY2125" fmla="*/ 4621640 h 4651144"/>
                <a:gd name="connsiteX2126" fmla="*/ 2107403 w 7802028"/>
                <a:gd name="connsiteY2126" fmla="*/ 4600668 h 4651144"/>
                <a:gd name="connsiteX2127" fmla="*/ 2092828 w 7802028"/>
                <a:gd name="connsiteY2127" fmla="*/ 4600668 h 4651144"/>
                <a:gd name="connsiteX2128" fmla="*/ 2084297 w 7802028"/>
                <a:gd name="connsiteY2128" fmla="*/ 4588582 h 4651144"/>
                <a:gd name="connsiteX2129" fmla="*/ 2046795 w 7802028"/>
                <a:gd name="connsiteY2129" fmla="*/ 4563876 h 4651144"/>
                <a:gd name="connsiteX2130" fmla="*/ 2039863 w 7802028"/>
                <a:gd name="connsiteY2130" fmla="*/ 4554634 h 4651144"/>
                <a:gd name="connsiteX2131" fmla="*/ 2054438 w 7802028"/>
                <a:gd name="connsiteY2131" fmla="*/ 4538994 h 4651144"/>
                <a:gd name="connsiteX2132" fmla="*/ 2048395 w 7802028"/>
                <a:gd name="connsiteY2132" fmla="*/ 4534373 h 4651144"/>
                <a:gd name="connsiteX2133" fmla="*/ 2053727 w 7802028"/>
                <a:gd name="connsiteY2133" fmla="*/ 4518910 h 4651144"/>
                <a:gd name="connsiteX2134" fmla="*/ 2033110 w 7802028"/>
                <a:gd name="connsiteY2134" fmla="*/ 4481052 h 4651144"/>
                <a:gd name="connsiteX2135" fmla="*/ 2033110 w 7802028"/>
                <a:gd name="connsiteY2135" fmla="*/ 4468255 h 4651144"/>
                <a:gd name="connsiteX2136" fmla="*/ 2021557 w 7802028"/>
                <a:gd name="connsiteY2136" fmla="*/ 4400183 h 4651144"/>
                <a:gd name="connsiteX2137" fmla="*/ 2039330 w 7802028"/>
                <a:gd name="connsiteY2137" fmla="*/ 4362503 h 4651144"/>
                <a:gd name="connsiteX2138" fmla="*/ 2028666 w 7802028"/>
                <a:gd name="connsiteY2138" fmla="*/ 4330511 h 4651144"/>
                <a:gd name="connsiteX2139" fmla="*/ 2028666 w 7802028"/>
                <a:gd name="connsiteY2139" fmla="*/ 4321268 h 4651144"/>
                <a:gd name="connsiteX2140" fmla="*/ 2029377 w 7802028"/>
                <a:gd name="connsiteY2140" fmla="*/ 4321268 h 4651144"/>
                <a:gd name="connsiteX2141" fmla="*/ 2036309 w 7802028"/>
                <a:gd name="connsiteY2141" fmla="*/ 4311138 h 4651144"/>
                <a:gd name="connsiteX2142" fmla="*/ 2056215 w 7802028"/>
                <a:gd name="connsiteY2142" fmla="*/ 4327667 h 4651144"/>
                <a:gd name="connsiteX2143" fmla="*/ 2081453 w 7802028"/>
                <a:gd name="connsiteY2143" fmla="*/ 4191700 h 4651144"/>
                <a:gd name="connsiteX2144" fmla="*/ 2081453 w 7802028"/>
                <a:gd name="connsiteY2144" fmla="*/ 4177836 h 4651144"/>
                <a:gd name="connsiteX2145" fmla="*/ 2074522 w 7802028"/>
                <a:gd name="connsiteY2145" fmla="*/ 4177836 h 4651144"/>
                <a:gd name="connsiteX2146" fmla="*/ 2062969 w 7802028"/>
                <a:gd name="connsiteY2146" fmla="*/ 4187967 h 4651144"/>
                <a:gd name="connsiteX2147" fmla="*/ 2052305 w 7802028"/>
                <a:gd name="connsiteY2147" fmla="*/ 4156686 h 4651144"/>
                <a:gd name="connsiteX2148" fmla="*/ 2059948 w 7802028"/>
                <a:gd name="connsiteY2148" fmla="*/ 4115452 h 4651144"/>
                <a:gd name="connsiteX2149" fmla="*/ 2067590 w 7802028"/>
                <a:gd name="connsiteY2149" fmla="*/ 4109942 h 4651144"/>
                <a:gd name="connsiteX2150" fmla="*/ 2062969 w 7802028"/>
                <a:gd name="connsiteY2150" fmla="*/ 4099988 h 4651144"/>
                <a:gd name="connsiteX2151" fmla="*/ 2059059 w 7802028"/>
                <a:gd name="connsiteY2151" fmla="*/ 4067818 h 4651144"/>
                <a:gd name="connsiteX2152" fmla="*/ 2076655 w 7802028"/>
                <a:gd name="connsiteY2152" fmla="*/ 4012721 h 4651144"/>
                <a:gd name="connsiteX2153" fmla="*/ 2085008 w 7802028"/>
                <a:gd name="connsiteY2153" fmla="*/ 3986949 h 4651144"/>
                <a:gd name="connsiteX2154" fmla="*/ 2091940 w 7802028"/>
                <a:gd name="connsiteY2154" fmla="*/ 3980551 h 4651144"/>
                <a:gd name="connsiteX2155" fmla="*/ 2101893 w 7802028"/>
                <a:gd name="connsiteY2155" fmla="*/ 3921720 h 4651144"/>
                <a:gd name="connsiteX2156" fmla="*/ 2101004 w 7802028"/>
                <a:gd name="connsiteY2156" fmla="*/ 3852759 h 4651144"/>
                <a:gd name="connsiteX2157" fmla="*/ 2104915 w 7802028"/>
                <a:gd name="connsiteY2157" fmla="*/ 3808681 h 4651144"/>
                <a:gd name="connsiteX2158" fmla="*/ 2122510 w 7802028"/>
                <a:gd name="connsiteY2158" fmla="*/ 3719458 h 4651144"/>
                <a:gd name="connsiteX2159" fmla="*/ 2122510 w 7802028"/>
                <a:gd name="connsiteY2159" fmla="*/ 3711282 h 4651144"/>
                <a:gd name="connsiteX2160" fmla="*/ 2127842 w 7802028"/>
                <a:gd name="connsiteY2160" fmla="*/ 3679112 h 4651144"/>
                <a:gd name="connsiteX2161" fmla="*/ 2127842 w 7802028"/>
                <a:gd name="connsiteY2161" fmla="*/ 3638766 h 4651144"/>
                <a:gd name="connsiteX2162" fmla="*/ 2134774 w 7802028"/>
                <a:gd name="connsiteY2162" fmla="*/ 3586335 h 4651144"/>
                <a:gd name="connsiteX2163" fmla="*/ 2128731 w 7802028"/>
                <a:gd name="connsiteY2163" fmla="*/ 3512752 h 4651144"/>
                <a:gd name="connsiteX2164" fmla="*/ 2095672 w 7802028"/>
                <a:gd name="connsiteY2164" fmla="*/ 3468674 h 4651144"/>
                <a:gd name="connsiteX2165" fmla="*/ 2067235 w 7802028"/>
                <a:gd name="connsiteY2165" fmla="*/ 3453922 h 4651144"/>
                <a:gd name="connsiteX2166" fmla="*/ 2042707 w 7802028"/>
                <a:gd name="connsiteY2166" fmla="*/ 3435438 h 4651144"/>
                <a:gd name="connsiteX2167" fmla="*/ 1996674 w 7802028"/>
                <a:gd name="connsiteY2167" fmla="*/ 3397758 h 4651144"/>
                <a:gd name="connsiteX2168" fmla="*/ 1993652 w 7802028"/>
                <a:gd name="connsiteY2168" fmla="*/ 3369320 h 4651144"/>
                <a:gd name="connsiteX2169" fmla="*/ 1979078 w 7802028"/>
                <a:gd name="connsiteY2169" fmla="*/ 3334484 h 4651144"/>
                <a:gd name="connsiteX2170" fmla="*/ 1952240 w 7802028"/>
                <a:gd name="connsiteY2170" fmla="*/ 3275654 h 4651144"/>
                <a:gd name="connsiteX2171" fmla="*/ 1935355 w 7802028"/>
                <a:gd name="connsiteY2171" fmla="*/ 3225177 h 4651144"/>
                <a:gd name="connsiteX2172" fmla="*/ 1925402 w 7802028"/>
                <a:gd name="connsiteY2172" fmla="*/ 3218779 h 4651144"/>
                <a:gd name="connsiteX2173" fmla="*/ 1916160 w 7802028"/>
                <a:gd name="connsiteY2173" fmla="*/ 3193007 h 4651144"/>
                <a:gd name="connsiteX2174" fmla="*/ 1904607 w 7802028"/>
                <a:gd name="connsiteY2174" fmla="*/ 3185720 h 4651144"/>
                <a:gd name="connsiteX2175" fmla="*/ 1885412 w 7802028"/>
                <a:gd name="connsiteY2175" fmla="*/ 3140753 h 4651144"/>
                <a:gd name="connsiteX2176" fmla="*/ 1893765 w 7802028"/>
                <a:gd name="connsiteY2176" fmla="*/ 3113204 h 4651144"/>
                <a:gd name="connsiteX2177" fmla="*/ 1917582 w 7802028"/>
                <a:gd name="connsiteY2177" fmla="*/ 3080857 h 4651144"/>
                <a:gd name="connsiteX2178" fmla="*/ 1906207 w 7802028"/>
                <a:gd name="connsiteY2178" fmla="*/ 3079968 h 4651144"/>
                <a:gd name="connsiteX2179" fmla="*/ 1893943 w 7802028"/>
                <a:gd name="connsiteY2179" fmla="*/ 3048864 h 4651144"/>
                <a:gd name="connsiteX2180" fmla="*/ 1910117 w 7802028"/>
                <a:gd name="connsiteY2180" fmla="*/ 2990923 h 4651144"/>
                <a:gd name="connsiteX2181" fmla="*/ 1942287 w 7802028"/>
                <a:gd name="connsiteY2181" fmla="*/ 2951288 h 4651144"/>
                <a:gd name="connsiteX2182" fmla="*/ 1975346 w 7802028"/>
                <a:gd name="connsiteY2182" fmla="*/ 2912897 h 4651144"/>
                <a:gd name="connsiteX2183" fmla="*/ 1967703 w 7802028"/>
                <a:gd name="connsiteY2183" fmla="*/ 2903655 h 4651144"/>
                <a:gd name="connsiteX2184" fmla="*/ 1970725 w 7802028"/>
                <a:gd name="connsiteY2184" fmla="*/ 2896368 h 4651144"/>
                <a:gd name="connsiteX2185" fmla="*/ 1970725 w 7802028"/>
                <a:gd name="connsiteY2185" fmla="*/ 2891747 h 4651144"/>
                <a:gd name="connsiteX2186" fmla="*/ 1966104 w 7802028"/>
                <a:gd name="connsiteY2186" fmla="*/ 2871485 h 4651144"/>
                <a:gd name="connsiteX2187" fmla="*/ 1970014 w 7802028"/>
                <a:gd name="connsiteY2187" fmla="*/ 2847846 h 4651144"/>
                <a:gd name="connsiteX2188" fmla="*/ 1956150 w 7802028"/>
                <a:gd name="connsiteY2188" fmla="*/ 2814610 h 4651144"/>
                <a:gd name="connsiteX2189" fmla="*/ 1957394 w 7802028"/>
                <a:gd name="connsiteY2189" fmla="*/ 2808922 h 4651144"/>
                <a:gd name="connsiteX2190" fmla="*/ 1955617 w 7802028"/>
                <a:gd name="connsiteY2190" fmla="*/ 2809811 h 4651144"/>
                <a:gd name="connsiteX2191" fmla="*/ 1946908 w 7802028"/>
                <a:gd name="connsiteY2191" fmla="*/ 2802524 h 4651144"/>
                <a:gd name="connsiteX2192" fmla="*/ 1951529 w 7802028"/>
                <a:gd name="connsiteY2192" fmla="*/ 2793281 h 4651144"/>
                <a:gd name="connsiteX2193" fmla="*/ 1932334 w 7802028"/>
                <a:gd name="connsiteY2193" fmla="*/ 2776752 h 4651144"/>
                <a:gd name="connsiteX2194" fmla="*/ 1905496 w 7802028"/>
                <a:gd name="connsiteY2194" fmla="*/ 2800569 h 4651144"/>
                <a:gd name="connsiteX2195" fmla="*/ 1911717 w 7802028"/>
                <a:gd name="connsiteY2195" fmla="*/ 2808922 h 4651144"/>
                <a:gd name="connsiteX2196" fmla="*/ 1900164 w 7802028"/>
                <a:gd name="connsiteY2196" fmla="*/ 2822786 h 4651144"/>
                <a:gd name="connsiteX2197" fmla="*/ 1874037 w 7802028"/>
                <a:gd name="connsiteY2197" fmla="*/ 2797903 h 4651144"/>
                <a:gd name="connsiteX2198" fmla="*/ 1850931 w 7802028"/>
                <a:gd name="connsiteY2198" fmla="*/ 2797014 h 4651144"/>
                <a:gd name="connsiteX2199" fmla="*/ 1847199 w 7802028"/>
                <a:gd name="connsiteY2199" fmla="*/ 2791504 h 4651144"/>
                <a:gd name="connsiteX2200" fmla="*/ 1833336 w 7802028"/>
                <a:gd name="connsiteY2200" fmla="*/ 2772131 h 4651144"/>
                <a:gd name="connsiteX2201" fmla="*/ 1804187 w 7802028"/>
                <a:gd name="connsiteY2201" fmla="*/ 2747426 h 4651144"/>
                <a:gd name="connsiteX2202" fmla="*/ 1804187 w 7802028"/>
                <a:gd name="connsiteY2202" fmla="*/ 2755602 h 4651144"/>
                <a:gd name="connsiteX2203" fmla="*/ 1796544 w 7802028"/>
                <a:gd name="connsiteY2203" fmla="*/ 2755602 h 4651144"/>
                <a:gd name="connsiteX2204" fmla="*/ 1788902 w 7802028"/>
                <a:gd name="connsiteY2204" fmla="*/ 2719877 h 4651144"/>
                <a:gd name="connsiteX2205" fmla="*/ 1778949 w 7802028"/>
                <a:gd name="connsiteY2205" fmla="*/ 2704236 h 4651144"/>
                <a:gd name="connsiteX2206" fmla="*/ 1749089 w 7802028"/>
                <a:gd name="connsiteY2206" fmla="*/ 2659269 h 4651144"/>
                <a:gd name="connsiteX2207" fmla="*/ 1744468 w 7802028"/>
                <a:gd name="connsiteY2207" fmla="*/ 2659269 h 4651144"/>
                <a:gd name="connsiteX2208" fmla="*/ 1729894 w 7802028"/>
                <a:gd name="connsiteY2208" fmla="*/ 2663890 h 4651144"/>
                <a:gd name="connsiteX2209" fmla="*/ 1697724 w 7802028"/>
                <a:gd name="connsiteY2209" fmla="*/ 2648250 h 4651144"/>
                <a:gd name="connsiteX2210" fmla="*/ 1657023 w 7802028"/>
                <a:gd name="connsiteY2210" fmla="*/ 2635453 h 4651144"/>
                <a:gd name="connsiteX2211" fmla="*/ 1609567 w 7802028"/>
                <a:gd name="connsiteY2211" fmla="*/ 2588531 h 4651144"/>
                <a:gd name="connsiteX2212" fmla="*/ 1604946 w 7802028"/>
                <a:gd name="connsiteY2212" fmla="*/ 2588531 h 4651144"/>
                <a:gd name="connsiteX2213" fmla="*/ 1588061 w 7802028"/>
                <a:gd name="connsiteY2213" fmla="*/ 2581244 h 4651144"/>
                <a:gd name="connsiteX2214" fmla="*/ 1558913 w 7802028"/>
                <a:gd name="connsiteY2214" fmla="*/ 2599728 h 4651144"/>
                <a:gd name="connsiteX2215" fmla="*/ 1543628 w 7802028"/>
                <a:gd name="connsiteY2215" fmla="*/ 2591375 h 4651144"/>
                <a:gd name="connsiteX2216" fmla="*/ 1526032 w 7802028"/>
                <a:gd name="connsiteY2216" fmla="*/ 2589420 h 4651144"/>
                <a:gd name="connsiteX2217" fmla="*/ 1483020 w 7802028"/>
                <a:gd name="connsiteY2217" fmla="*/ 2562760 h 4651144"/>
                <a:gd name="connsiteX2218" fmla="*/ 1460803 w 7802028"/>
                <a:gd name="connsiteY2218" fmla="*/ 2560804 h 4651144"/>
                <a:gd name="connsiteX2219" fmla="*/ 1436987 w 7802028"/>
                <a:gd name="connsiteY2219" fmla="*/ 2539654 h 4651144"/>
                <a:gd name="connsiteX2220" fmla="*/ 1411748 w 7802028"/>
                <a:gd name="connsiteY2220" fmla="*/ 2530589 h 4651144"/>
                <a:gd name="connsiteX2221" fmla="*/ 1403395 w 7802028"/>
                <a:gd name="connsiteY2221" fmla="*/ 2524191 h 4651144"/>
                <a:gd name="connsiteX2222" fmla="*/ 1368026 w 7802028"/>
                <a:gd name="connsiteY2222" fmla="*/ 2494687 h 4651144"/>
                <a:gd name="connsiteX2223" fmla="*/ 1356473 w 7802028"/>
                <a:gd name="connsiteY2223" fmla="*/ 2476380 h 4651144"/>
                <a:gd name="connsiteX2224" fmla="*/ 1364115 w 7802028"/>
                <a:gd name="connsiteY2224" fmla="*/ 2450609 h 4651144"/>
                <a:gd name="connsiteX2225" fmla="*/ 1356473 w 7802028"/>
                <a:gd name="connsiteY2225" fmla="*/ 2429458 h 4651144"/>
                <a:gd name="connsiteX2226" fmla="*/ 1304396 w 7802028"/>
                <a:gd name="connsiteY2226" fmla="*/ 2349478 h 4651144"/>
                <a:gd name="connsiteX2227" fmla="*/ 1276670 w 7802028"/>
                <a:gd name="connsiteY2227" fmla="*/ 2327438 h 4651144"/>
                <a:gd name="connsiteX2228" fmla="*/ 1272049 w 7802028"/>
                <a:gd name="connsiteY2228" fmla="*/ 2300778 h 4651144"/>
                <a:gd name="connsiteX2229" fmla="*/ 1241301 w 7802028"/>
                <a:gd name="connsiteY2229" fmla="*/ 2260432 h 4651144"/>
                <a:gd name="connsiteX2230" fmla="*/ 1232947 w 7802028"/>
                <a:gd name="connsiteY2230" fmla="*/ 2260432 h 4651144"/>
                <a:gd name="connsiteX2231" fmla="*/ 1206820 w 7802028"/>
                <a:gd name="connsiteY2231" fmla="*/ 2228440 h 4651144"/>
                <a:gd name="connsiteX2232" fmla="*/ 1195267 w 7802028"/>
                <a:gd name="connsiteY2232" fmla="*/ 2196270 h 4651144"/>
                <a:gd name="connsiteX2233" fmla="*/ 1183714 w 7802028"/>
                <a:gd name="connsiteY2233" fmla="*/ 2164100 h 4651144"/>
                <a:gd name="connsiteX2234" fmla="*/ 1148345 w 7802028"/>
                <a:gd name="connsiteY2234" fmla="*/ 2145793 h 4651144"/>
                <a:gd name="connsiteX2235" fmla="*/ 1146746 w 7802028"/>
                <a:gd name="connsiteY2235" fmla="*/ 2157702 h 4651144"/>
                <a:gd name="connsiteX2236" fmla="*/ 1160431 w 7802028"/>
                <a:gd name="connsiteY2236" fmla="*/ 2204446 h 4651144"/>
                <a:gd name="connsiteX2237" fmla="*/ 1183537 w 7802028"/>
                <a:gd name="connsiteY2237" fmla="*/ 2227551 h 4651144"/>
                <a:gd name="connsiteX2238" fmla="*/ 1199533 w 7802028"/>
                <a:gd name="connsiteY2238" fmla="*/ 2265231 h 4651144"/>
                <a:gd name="connsiteX2239" fmla="*/ 1225660 w 7802028"/>
                <a:gd name="connsiteY2239" fmla="*/ 2315708 h 4651144"/>
                <a:gd name="connsiteX2240" fmla="*/ 1250187 w 7802028"/>
                <a:gd name="connsiteY2240" fmla="*/ 2372761 h 4651144"/>
                <a:gd name="connsiteX2241" fmla="*/ 1265472 w 7802028"/>
                <a:gd name="connsiteY2241" fmla="*/ 2388401 h 4651144"/>
                <a:gd name="connsiteX2242" fmla="*/ 1260141 w 7802028"/>
                <a:gd name="connsiteY2242" fmla="*/ 2402265 h 4651144"/>
                <a:gd name="connsiteX2243" fmla="*/ 1247699 w 7802028"/>
                <a:gd name="connsiteY2243" fmla="*/ 2382714 h 4651144"/>
                <a:gd name="connsiteX2244" fmla="*/ 1218017 w 7802028"/>
                <a:gd name="connsiteY2244" fmla="*/ 2354454 h 4651144"/>
                <a:gd name="connsiteX2245" fmla="*/ 1210375 w 7802028"/>
                <a:gd name="connsiteY2245" fmla="*/ 2346278 h 4651144"/>
                <a:gd name="connsiteX2246" fmla="*/ 1210375 w 7802028"/>
                <a:gd name="connsiteY2246" fmla="*/ 2322284 h 4651144"/>
                <a:gd name="connsiteX2247" fmla="*/ 1188158 w 7802028"/>
                <a:gd name="connsiteY2247" fmla="*/ 2292958 h 4651144"/>
                <a:gd name="connsiteX2248" fmla="*/ 1152966 w 7802028"/>
                <a:gd name="connsiteY2248" fmla="*/ 2268964 h 4651144"/>
                <a:gd name="connsiteX2249" fmla="*/ 1168252 w 7802028"/>
                <a:gd name="connsiteY2249" fmla="*/ 2260788 h 4651144"/>
                <a:gd name="connsiteX2250" fmla="*/ 1130927 w 7802028"/>
                <a:gd name="connsiteY2250" fmla="*/ 2211378 h 4651144"/>
                <a:gd name="connsiteX2251" fmla="*/ 1117775 w 7802028"/>
                <a:gd name="connsiteY2251" fmla="*/ 2167832 h 4651144"/>
                <a:gd name="connsiteX2252" fmla="*/ 1098579 w 7802028"/>
                <a:gd name="connsiteY2252" fmla="*/ 2124643 h 4651144"/>
                <a:gd name="connsiteX2253" fmla="*/ 1098579 w 7802028"/>
                <a:gd name="connsiteY2253" fmla="*/ 2118244 h 4651144"/>
                <a:gd name="connsiteX2254" fmla="*/ 1100179 w 7802028"/>
                <a:gd name="connsiteY2254" fmla="*/ 2118244 h 4651144"/>
                <a:gd name="connsiteX2255" fmla="*/ 1021976 w 7802028"/>
                <a:gd name="connsiteY2255" fmla="*/ 2058525 h 4651144"/>
                <a:gd name="connsiteX2256" fmla="*/ 1015755 w 7802028"/>
                <a:gd name="connsiteY2256" fmla="*/ 2038264 h 4651144"/>
                <a:gd name="connsiteX2257" fmla="*/ 987495 w 7802028"/>
                <a:gd name="connsiteY2257" fmla="*/ 1957394 h 4651144"/>
                <a:gd name="connsiteX2258" fmla="*/ 941462 w 7802028"/>
                <a:gd name="connsiteY2258" fmla="*/ 1886656 h 4651144"/>
                <a:gd name="connsiteX2259" fmla="*/ 949104 w 7802028"/>
                <a:gd name="connsiteY2259" fmla="*/ 1869238 h 4651144"/>
                <a:gd name="connsiteX2260" fmla="*/ 941462 w 7802028"/>
                <a:gd name="connsiteY2260" fmla="*/ 1792101 h 4651144"/>
                <a:gd name="connsiteX2261" fmla="*/ 954436 w 7802028"/>
                <a:gd name="connsiteY2261" fmla="*/ 1689192 h 4651144"/>
                <a:gd name="connsiteX2262" fmla="*/ 935241 w 7802028"/>
                <a:gd name="connsiteY2262" fmla="*/ 1640493 h 4651144"/>
                <a:gd name="connsiteX2263" fmla="*/ 946794 w 7802028"/>
                <a:gd name="connsiteY2263" fmla="*/ 1634095 h 4651144"/>
                <a:gd name="connsiteX2264" fmla="*/ 969011 w 7802028"/>
                <a:gd name="connsiteY2264" fmla="*/ 1649735 h 4651144"/>
                <a:gd name="connsiteX2265" fmla="*/ 979853 w 7802028"/>
                <a:gd name="connsiteY2265" fmla="*/ 1624852 h 4651144"/>
                <a:gd name="connsiteX2266" fmla="*/ 969899 w 7802028"/>
                <a:gd name="connsiteY2266" fmla="*/ 1603702 h 4651144"/>
                <a:gd name="connsiteX2267" fmla="*/ 969899 w 7802028"/>
                <a:gd name="connsiteY2267" fmla="*/ 1603702 h 4651144"/>
                <a:gd name="connsiteX2268" fmla="*/ 969899 w 7802028"/>
                <a:gd name="connsiteY2268" fmla="*/ 1603702 h 4651144"/>
                <a:gd name="connsiteX2269" fmla="*/ 961546 w 7802028"/>
                <a:gd name="connsiteY2269" fmla="*/ 1598192 h 4651144"/>
                <a:gd name="connsiteX2270" fmla="*/ 932397 w 7802028"/>
                <a:gd name="connsiteY2270" fmla="*/ 1577930 h 4651144"/>
                <a:gd name="connsiteX2271" fmla="*/ 895606 w 7802028"/>
                <a:gd name="connsiteY2271" fmla="*/ 1547715 h 4651144"/>
                <a:gd name="connsiteX2272" fmla="*/ 862547 w 7802028"/>
                <a:gd name="connsiteY2272" fmla="*/ 1501860 h 4651144"/>
                <a:gd name="connsiteX2273" fmla="*/ 841930 w 7802028"/>
                <a:gd name="connsiteY2273" fmla="*/ 1484442 h 4651144"/>
                <a:gd name="connsiteX2274" fmla="*/ 834288 w 7802028"/>
                <a:gd name="connsiteY2274" fmla="*/ 1456893 h 4651144"/>
                <a:gd name="connsiteX2275" fmla="*/ 817403 w 7802028"/>
                <a:gd name="connsiteY2275" fmla="*/ 1449606 h 4651144"/>
                <a:gd name="connsiteX2276" fmla="*/ 809760 w 7802028"/>
                <a:gd name="connsiteY2276" fmla="*/ 1409082 h 4651144"/>
                <a:gd name="connsiteX2277" fmla="*/ 805139 w 7802028"/>
                <a:gd name="connsiteY2277" fmla="*/ 1396285 h 4651144"/>
                <a:gd name="connsiteX2278" fmla="*/ 815803 w 7802028"/>
                <a:gd name="connsiteY2278" fmla="*/ 1377979 h 4651144"/>
                <a:gd name="connsiteX2279" fmla="*/ 797852 w 7802028"/>
                <a:gd name="connsiteY2279" fmla="*/ 1347941 h 4651144"/>
                <a:gd name="connsiteX2280" fmla="*/ 815803 w 7802028"/>
                <a:gd name="connsiteY2280" fmla="*/ 1377979 h 4651144"/>
                <a:gd name="connsiteX2281" fmla="*/ 805139 w 7802028"/>
                <a:gd name="connsiteY2281" fmla="*/ 1396285 h 4651144"/>
                <a:gd name="connsiteX2282" fmla="*/ 797496 w 7802028"/>
                <a:gd name="connsiteY2282" fmla="*/ 1397174 h 4651144"/>
                <a:gd name="connsiteX2283" fmla="*/ 765327 w 7802028"/>
                <a:gd name="connsiteY2283" fmla="*/ 1369625 h 4651144"/>
                <a:gd name="connsiteX2284" fmla="*/ 765327 w 7802028"/>
                <a:gd name="connsiteY2284" fmla="*/ 1355762 h 4651144"/>
                <a:gd name="connsiteX2285" fmla="*/ 742221 w 7802028"/>
                <a:gd name="connsiteY2285" fmla="*/ 1341898 h 4651144"/>
                <a:gd name="connsiteX2286" fmla="*/ 728535 w 7802028"/>
                <a:gd name="connsiteY2286" fmla="*/ 1328035 h 4651144"/>
                <a:gd name="connsiteX2287" fmla="*/ 740088 w 7802028"/>
                <a:gd name="connsiteY2287" fmla="*/ 1312394 h 4651144"/>
                <a:gd name="connsiteX2288" fmla="*/ 740088 w 7802028"/>
                <a:gd name="connsiteY2288" fmla="*/ 1300486 h 4651144"/>
                <a:gd name="connsiteX2289" fmla="*/ 719293 w 7802028"/>
                <a:gd name="connsiteY2289" fmla="*/ 1312394 h 4651144"/>
                <a:gd name="connsiteX2290" fmla="*/ 707740 w 7802028"/>
                <a:gd name="connsiteY2290" fmla="*/ 1298531 h 4651144"/>
                <a:gd name="connsiteX2291" fmla="*/ 715383 w 7802028"/>
                <a:gd name="connsiteY2291" fmla="*/ 1279158 h 4651144"/>
                <a:gd name="connsiteX2292" fmla="*/ 701520 w 7802028"/>
                <a:gd name="connsiteY2292" fmla="*/ 1272760 h 4651144"/>
                <a:gd name="connsiteX2293" fmla="*/ 678414 w 7802028"/>
                <a:gd name="connsiteY2293" fmla="*/ 1259074 h 4651144"/>
                <a:gd name="connsiteX2294" fmla="*/ 666861 w 7802028"/>
                <a:gd name="connsiteY2294" fmla="*/ 1275603 h 4651144"/>
                <a:gd name="connsiteX2295" fmla="*/ 630781 w 7802028"/>
                <a:gd name="connsiteY2295" fmla="*/ 1240767 h 4651144"/>
                <a:gd name="connsiteX2296" fmla="*/ 561820 w 7802028"/>
                <a:gd name="connsiteY2296" fmla="*/ 1208597 h 4651144"/>
                <a:gd name="connsiteX2297" fmla="*/ 519519 w 7802028"/>
                <a:gd name="connsiteY2297" fmla="*/ 1208597 h 4651144"/>
                <a:gd name="connsiteX2298" fmla="*/ 447536 w 7802028"/>
                <a:gd name="connsiteY2298" fmla="*/ 1162564 h 4651144"/>
                <a:gd name="connsiteX2299" fmla="*/ 416077 w 7802028"/>
                <a:gd name="connsiteY2299" fmla="*/ 1176427 h 4651144"/>
                <a:gd name="connsiteX2300" fmla="*/ 423720 w 7802028"/>
                <a:gd name="connsiteY2300" fmla="*/ 1189402 h 4651144"/>
                <a:gd name="connsiteX2301" fmla="*/ 347116 w 7802028"/>
                <a:gd name="connsiteY2301" fmla="*/ 1240945 h 4651144"/>
                <a:gd name="connsiteX2302" fmla="*/ 339474 w 7802028"/>
                <a:gd name="connsiteY2302" fmla="*/ 1234369 h 4651144"/>
                <a:gd name="connsiteX2303" fmla="*/ 345517 w 7802028"/>
                <a:gd name="connsiteY2303" fmla="*/ 1227082 h 4651144"/>
                <a:gd name="connsiteX2304" fmla="*/ 344806 w 7802028"/>
                <a:gd name="connsiteY2304" fmla="*/ 1216062 h 4651144"/>
                <a:gd name="connsiteX2305" fmla="*/ 378575 w 7802028"/>
                <a:gd name="connsiteY2305" fmla="*/ 1171984 h 4651144"/>
                <a:gd name="connsiteX2306" fmla="*/ 379286 w 7802028"/>
                <a:gd name="connsiteY2306" fmla="*/ 1162919 h 4651144"/>
                <a:gd name="connsiteX2307" fmla="*/ 370044 w 7802028"/>
                <a:gd name="connsiteY2307" fmla="*/ 1162919 h 4651144"/>
                <a:gd name="connsiteX2308" fmla="*/ 301083 w 7802028"/>
                <a:gd name="connsiteY2308" fmla="*/ 1243789 h 4651144"/>
                <a:gd name="connsiteX2309" fmla="*/ 301083 w 7802028"/>
                <a:gd name="connsiteY2309" fmla="*/ 1257474 h 4651144"/>
                <a:gd name="connsiteX2310" fmla="*/ 266602 w 7802028"/>
                <a:gd name="connsiteY2310" fmla="*/ 1294265 h 4651144"/>
                <a:gd name="connsiteX2311" fmla="*/ 247407 w 7802028"/>
                <a:gd name="connsiteY2311" fmla="*/ 1317193 h 4651144"/>
                <a:gd name="connsiteX2312" fmla="*/ 197463 w 7802028"/>
                <a:gd name="connsiteY2312" fmla="*/ 1358606 h 4651144"/>
                <a:gd name="connsiteX2313" fmla="*/ 136145 w 7802028"/>
                <a:gd name="connsiteY2313" fmla="*/ 1386154 h 4651144"/>
                <a:gd name="connsiteX2314" fmla="*/ 60963 w 7802028"/>
                <a:gd name="connsiteY2314" fmla="*/ 1419213 h 4651144"/>
                <a:gd name="connsiteX2315" fmla="*/ 97754 w 7802028"/>
                <a:gd name="connsiteY2315" fmla="*/ 1399840 h 4651144"/>
                <a:gd name="connsiteX2316" fmla="*/ 122282 w 7802028"/>
                <a:gd name="connsiteY2316" fmla="*/ 1369625 h 4651144"/>
                <a:gd name="connsiteX2317" fmla="*/ 159073 w 7802028"/>
                <a:gd name="connsiteY2317" fmla="*/ 1355762 h 4651144"/>
                <a:gd name="connsiteX2318" fmla="*/ 220391 w 7802028"/>
                <a:gd name="connsiteY2318" fmla="*/ 1305285 h 4651144"/>
                <a:gd name="connsiteX2319" fmla="*/ 256471 w 7802028"/>
                <a:gd name="connsiteY2319" fmla="*/ 1250187 h 4651144"/>
                <a:gd name="connsiteX2320" fmla="*/ 245274 w 7802028"/>
                <a:gd name="connsiteY2320" fmla="*/ 1250187 h 4651144"/>
                <a:gd name="connsiteX2321" fmla="*/ 217014 w 7802028"/>
                <a:gd name="connsiteY2321" fmla="*/ 1262095 h 4651144"/>
                <a:gd name="connsiteX2322" fmla="*/ 196219 w 7802028"/>
                <a:gd name="connsiteY2322" fmla="*/ 1254808 h 4651144"/>
                <a:gd name="connsiteX2323" fmla="*/ 190887 w 7802028"/>
                <a:gd name="connsiteY2323" fmla="*/ 1271338 h 4651144"/>
                <a:gd name="connsiteX2324" fmla="*/ 153918 w 7802028"/>
                <a:gd name="connsiteY2324" fmla="*/ 1245566 h 4651144"/>
                <a:gd name="connsiteX2325" fmla="*/ 153207 w 7802028"/>
                <a:gd name="connsiteY2325" fmla="*/ 1259429 h 4651144"/>
                <a:gd name="connsiteX2326" fmla="*/ 144143 w 7802028"/>
                <a:gd name="connsiteY2326" fmla="*/ 1259429 h 4651144"/>
                <a:gd name="connsiteX2327" fmla="*/ 132590 w 7802028"/>
                <a:gd name="connsiteY2327" fmla="*/ 1266717 h 4651144"/>
                <a:gd name="connsiteX2328" fmla="*/ 124948 w 7802028"/>
                <a:gd name="connsiteY2328" fmla="*/ 1243789 h 4651144"/>
                <a:gd name="connsiteX2329" fmla="*/ 124948 w 7802028"/>
                <a:gd name="connsiteY2329" fmla="*/ 1225304 h 4651144"/>
                <a:gd name="connsiteX2330" fmla="*/ 118727 w 7802028"/>
                <a:gd name="connsiteY2330" fmla="*/ 1211619 h 4651144"/>
                <a:gd name="connsiteX2331" fmla="*/ 103442 w 7802028"/>
                <a:gd name="connsiteY2331" fmla="*/ 1227259 h 4651144"/>
                <a:gd name="connsiteX2332" fmla="*/ 52076 w 7802028"/>
                <a:gd name="connsiteY2332" fmla="*/ 1184959 h 4651144"/>
                <a:gd name="connsiteX2333" fmla="*/ 63629 w 7802028"/>
                <a:gd name="connsiteY2333" fmla="*/ 1182115 h 4651144"/>
                <a:gd name="connsiteX2334" fmla="*/ 33059 w 7802028"/>
                <a:gd name="connsiteY2334" fmla="*/ 1142658 h 4651144"/>
                <a:gd name="connsiteX2335" fmla="*/ 90467 w 7802028"/>
                <a:gd name="connsiteY2335" fmla="*/ 1092181 h 4651144"/>
                <a:gd name="connsiteX2336" fmla="*/ 149475 w 7802028"/>
                <a:gd name="connsiteY2336" fmla="*/ 1055390 h 4651144"/>
                <a:gd name="connsiteX2337" fmla="*/ 136500 w 7802028"/>
                <a:gd name="connsiteY2337" fmla="*/ 1033351 h 4651144"/>
                <a:gd name="connsiteX2338" fmla="*/ 148053 w 7802028"/>
                <a:gd name="connsiteY2338" fmla="*/ 1032462 h 4651144"/>
                <a:gd name="connsiteX2339" fmla="*/ 148053 w 7802028"/>
                <a:gd name="connsiteY2339" fmla="*/ 1018599 h 4651144"/>
                <a:gd name="connsiteX2340" fmla="*/ 136500 w 7802028"/>
                <a:gd name="connsiteY2340" fmla="*/ 1018599 h 4651144"/>
                <a:gd name="connsiteX2341" fmla="*/ 103619 w 7802028"/>
                <a:gd name="connsiteY2341" fmla="*/ 1034239 h 4651144"/>
                <a:gd name="connsiteX2342" fmla="*/ 71272 w 7802028"/>
                <a:gd name="connsiteY2342" fmla="*/ 1027841 h 4651144"/>
                <a:gd name="connsiteX2343" fmla="*/ 30570 w 7802028"/>
                <a:gd name="connsiteY2343" fmla="*/ 1027841 h 4651144"/>
                <a:gd name="connsiteX2344" fmla="*/ 20617 w 7802028"/>
                <a:gd name="connsiteY2344" fmla="*/ 1002069 h 4651144"/>
                <a:gd name="connsiteX2345" fmla="*/ 22928 w 7802028"/>
                <a:gd name="connsiteY2345" fmla="*/ 992827 h 4651144"/>
                <a:gd name="connsiteX2346" fmla="*/ 0 w 7802028"/>
                <a:gd name="connsiteY2346" fmla="*/ 977186 h 4651144"/>
                <a:gd name="connsiteX2347" fmla="*/ 68961 w 7802028"/>
                <a:gd name="connsiteY2347" fmla="*/ 936841 h 4651144"/>
                <a:gd name="connsiteX2348" fmla="*/ 82647 w 7802028"/>
                <a:gd name="connsiteY2348" fmla="*/ 936841 h 4651144"/>
                <a:gd name="connsiteX2349" fmla="*/ 111084 w 7802028"/>
                <a:gd name="connsiteY2349" fmla="*/ 957991 h 4651144"/>
                <a:gd name="connsiteX2350" fmla="*/ 132590 w 7802028"/>
                <a:gd name="connsiteY2350" fmla="*/ 957991 h 4651144"/>
                <a:gd name="connsiteX2351" fmla="*/ 86557 w 7802028"/>
                <a:gd name="connsiteY2351" fmla="*/ 913735 h 4651144"/>
                <a:gd name="connsiteX2352" fmla="*/ 63629 w 7802028"/>
                <a:gd name="connsiteY2352" fmla="*/ 877122 h 4651144"/>
                <a:gd name="connsiteX2353" fmla="*/ 23106 w 7802028"/>
                <a:gd name="connsiteY2353" fmla="*/ 856860 h 4651144"/>
                <a:gd name="connsiteX2354" fmla="*/ 34481 w 7802028"/>
                <a:gd name="connsiteY2354" fmla="*/ 831088 h 4651144"/>
                <a:gd name="connsiteX2355" fmla="*/ 76604 w 7802028"/>
                <a:gd name="connsiteY2355" fmla="*/ 831088 h 4651144"/>
                <a:gd name="connsiteX2356" fmla="*/ 174713 w 7802028"/>
                <a:gd name="connsiteY2356" fmla="*/ 743821 h 4651144"/>
                <a:gd name="connsiteX2357" fmla="*/ 202973 w 7802028"/>
                <a:gd name="connsiteY2357" fmla="*/ 742043 h 4651144"/>
                <a:gd name="connsiteX2358" fmla="*/ 235854 w 7802028"/>
                <a:gd name="connsiteY2358" fmla="*/ 716272 h 4651144"/>
                <a:gd name="connsiteX2359" fmla="*/ 259671 w 7802028"/>
                <a:gd name="connsiteY2359" fmla="*/ 730135 h 4651144"/>
                <a:gd name="connsiteX2360" fmla="*/ 252739 w 7802028"/>
                <a:gd name="connsiteY2360" fmla="*/ 742043 h 4651144"/>
                <a:gd name="connsiteX2361" fmla="*/ 271934 w 7802028"/>
                <a:gd name="connsiteY2361" fmla="*/ 730135 h 4651144"/>
                <a:gd name="connsiteX2362" fmla="*/ 289530 w 7802028"/>
                <a:gd name="connsiteY2362" fmla="*/ 739377 h 4651144"/>
                <a:gd name="connsiteX2363" fmla="*/ 327921 w 7802028"/>
                <a:gd name="connsiteY2363" fmla="*/ 739377 h 4651144"/>
                <a:gd name="connsiteX2364" fmla="*/ 350849 w 7802028"/>
                <a:gd name="connsiteY2364" fmla="*/ 757684 h 4651144"/>
                <a:gd name="connsiteX2365" fmla="*/ 409857 w 7802028"/>
                <a:gd name="connsiteY2365" fmla="*/ 757684 h 4651144"/>
                <a:gd name="connsiteX2366" fmla="*/ 496414 w 7802028"/>
                <a:gd name="connsiteY2366" fmla="*/ 780612 h 4651144"/>
                <a:gd name="connsiteX2367" fmla="*/ 532494 w 7802028"/>
                <a:gd name="connsiteY2367" fmla="*/ 774213 h 4651144"/>
                <a:gd name="connsiteX2368" fmla="*/ 580838 w 7802028"/>
                <a:gd name="connsiteY2368" fmla="*/ 792520 h 4651144"/>
                <a:gd name="connsiteX2369" fmla="*/ 580838 w 7802028"/>
                <a:gd name="connsiteY2369" fmla="*/ 791631 h 4651144"/>
                <a:gd name="connsiteX2370" fmla="*/ 589902 w 7802028"/>
                <a:gd name="connsiteY2370" fmla="*/ 791631 h 4651144"/>
                <a:gd name="connsiteX2371" fmla="*/ 600744 w 7802028"/>
                <a:gd name="connsiteY2371" fmla="*/ 803539 h 4651144"/>
                <a:gd name="connsiteX2372" fmla="*/ 685879 w 7802028"/>
                <a:gd name="connsiteY2372" fmla="*/ 831088 h 4651144"/>
                <a:gd name="connsiteX2373" fmla="*/ 708096 w 7802028"/>
                <a:gd name="connsiteY2373" fmla="*/ 807094 h 4651144"/>
                <a:gd name="connsiteX2374" fmla="*/ 731912 w 7802028"/>
                <a:gd name="connsiteY2374" fmla="*/ 800696 h 4651144"/>
                <a:gd name="connsiteX2375" fmla="*/ 767104 w 7802028"/>
                <a:gd name="connsiteY2375" fmla="*/ 788610 h 4651144"/>
                <a:gd name="connsiteX2376" fmla="*/ 820780 w 7802028"/>
                <a:gd name="connsiteY2376" fmla="*/ 770303 h 4651144"/>
                <a:gd name="connsiteX2377" fmla="*/ 834643 w 7802028"/>
                <a:gd name="connsiteY2377" fmla="*/ 783100 h 4651144"/>
                <a:gd name="connsiteX2378" fmla="*/ 860770 w 7802028"/>
                <a:gd name="connsiteY2378" fmla="*/ 756617 h 4651144"/>
                <a:gd name="connsiteX2379" fmla="*/ 900583 w 7802028"/>
                <a:gd name="connsiteY2379" fmla="*/ 797852 h 4651144"/>
                <a:gd name="connsiteX2380" fmla="*/ 930442 w 7802028"/>
                <a:gd name="connsiteY2380" fmla="*/ 773858 h 4651144"/>
                <a:gd name="connsiteX2381" fmla="*/ 948927 w 7802028"/>
                <a:gd name="connsiteY2381" fmla="*/ 798741 h 4651144"/>
                <a:gd name="connsiteX2382" fmla="*/ 981808 w 7802028"/>
                <a:gd name="connsiteY2382" fmla="*/ 786832 h 4651144"/>
                <a:gd name="connsiteX2383" fmla="*/ 1098402 w 7802028"/>
                <a:gd name="connsiteY2383" fmla="*/ 828245 h 4651144"/>
                <a:gd name="connsiteX2384" fmla="*/ 1159720 w 7802028"/>
                <a:gd name="connsiteY2384" fmla="*/ 854016 h 4651144"/>
                <a:gd name="connsiteX2385" fmla="*/ 1131638 w 7802028"/>
                <a:gd name="connsiteY2385" fmla="*/ 864325 h 4651144"/>
                <a:gd name="connsiteX2386" fmla="*/ 1162031 w 7802028"/>
                <a:gd name="connsiteY2386" fmla="*/ 878721 h 4651144"/>
                <a:gd name="connsiteX2387" fmla="*/ 1204154 w 7802028"/>
                <a:gd name="connsiteY2387" fmla="*/ 870368 h 4651144"/>
                <a:gd name="connsiteX2388" fmla="*/ 1253209 w 7802028"/>
                <a:gd name="connsiteY2388" fmla="*/ 870368 h 4651144"/>
                <a:gd name="connsiteX2389" fmla="*/ 1264762 w 7802028"/>
                <a:gd name="connsiteY2389" fmla="*/ 876944 h 4651144"/>
                <a:gd name="connsiteX2390" fmla="*/ 1296221 w 7802028"/>
                <a:gd name="connsiteY2390" fmla="*/ 907159 h 4651144"/>
                <a:gd name="connsiteX2391" fmla="*/ 1291600 w 7802028"/>
                <a:gd name="connsiteY2391" fmla="*/ 879610 h 4651144"/>
                <a:gd name="connsiteX2392" fmla="*/ 1327680 w 7802028"/>
                <a:gd name="connsiteY2392" fmla="*/ 842819 h 4651144"/>
                <a:gd name="connsiteX2393" fmla="*/ 1286090 w 7802028"/>
                <a:gd name="connsiteY2393" fmla="*/ 857393 h 4651144"/>
                <a:gd name="connsiteX2394" fmla="*/ 1276314 w 7802028"/>
                <a:gd name="connsiteY2394" fmla="*/ 847440 h 4651144"/>
                <a:gd name="connsiteX2395" fmla="*/ 1336211 w 7802028"/>
                <a:gd name="connsiteY2395" fmla="*/ 821846 h 4651144"/>
                <a:gd name="connsiteX2396" fmla="*/ 1435920 w 7802028"/>
                <a:gd name="connsiteY2396" fmla="*/ 876944 h 4651144"/>
                <a:gd name="connsiteX2397" fmla="*/ 1501149 w 7802028"/>
                <a:gd name="connsiteY2397" fmla="*/ 876944 h 4651144"/>
                <a:gd name="connsiteX2398" fmla="*/ 1520344 w 7802028"/>
                <a:gd name="connsiteY2398" fmla="*/ 847440 h 4651144"/>
                <a:gd name="connsiteX2399" fmla="*/ 1554825 w 7802028"/>
                <a:gd name="connsiteY2399" fmla="*/ 858460 h 4651144"/>
                <a:gd name="connsiteX2400" fmla="*/ 1566378 w 7802028"/>
                <a:gd name="connsiteY2400" fmla="*/ 890630 h 4651144"/>
                <a:gd name="connsiteX2401" fmla="*/ 1607079 w 7802028"/>
                <a:gd name="connsiteY2401" fmla="*/ 826289 h 4651144"/>
                <a:gd name="connsiteX2402" fmla="*/ 1590905 w 7802028"/>
                <a:gd name="connsiteY2402" fmla="*/ 835532 h 4651144"/>
                <a:gd name="connsiteX2403" fmla="*/ 1597126 w 7802028"/>
                <a:gd name="connsiteY2403" fmla="*/ 807983 h 4651144"/>
                <a:gd name="connsiteX2404" fmla="*/ 1545050 w 7802028"/>
                <a:gd name="connsiteY2404" fmla="*/ 764793 h 4651144"/>
                <a:gd name="connsiteX2405" fmla="*/ 1555003 w 7802028"/>
                <a:gd name="connsiteY2405" fmla="*/ 743643 h 4651144"/>
                <a:gd name="connsiteX2406" fmla="*/ 1548960 w 7802028"/>
                <a:gd name="connsiteY2406" fmla="*/ 720715 h 4651144"/>
                <a:gd name="connsiteX2407" fmla="*/ 1570466 w 7802028"/>
                <a:gd name="connsiteY2407" fmla="*/ 706852 h 4651144"/>
                <a:gd name="connsiteX2408" fmla="*/ 1578108 w 7802028"/>
                <a:gd name="connsiteY2408" fmla="*/ 686590 h 4651144"/>
                <a:gd name="connsiteX2409" fmla="*/ 1625563 w 7802028"/>
                <a:gd name="connsiteY2409" fmla="*/ 734401 h 4651144"/>
                <a:gd name="connsiteX2410" fmla="*/ 1648669 w 7802028"/>
                <a:gd name="connsiteY2410" fmla="*/ 764793 h 4651144"/>
                <a:gd name="connsiteX2411" fmla="*/ 1629474 w 7802028"/>
                <a:gd name="connsiteY2411" fmla="*/ 786832 h 4651144"/>
                <a:gd name="connsiteX2412" fmla="*/ 1667864 w 7802028"/>
                <a:gd name="connsiteY2412" fmla="*/ 800696 h 4651144"/>
                <a:gd name="connsiteX2413" fmla="*/ 1660222 w 7802028"/>
                <a:gd name="connsiteY2413" fmla="*/ 811715 h 4651144"/>
                <a:gd name="connsiteX2414" fmla="*/ 1677818 w 7802028"/>
                <a:gd name="connsiteY2414" fmla="*/ 847618 h 4651144"/>
                <a:gd name="connsiteX2415" fmla="*/ 1708388 w 7802028"/>
                <a:gd name="connsiteY2415" fmla="*/ 807983 h 4651144"/>
                <a:gd name="connsiteX2416" fmla="*/ 1736826 w 7802028"/>
                <a:gd name="connsiteY2416" fmla="*/ 840153 h 4651144"/>
                <a:gd name="connsiteX2417" fmla="*/ 1723851 w 7802028"/>
                <a:gd name="connsiteY2417" fmla="*/ 863081 h 4651144"/>
                <a:gd name="connsiteX2418" fmla="*/ 1763841 w 7802028"/>
                <a:gd name="connsiteY2418" fmla="*/ 889563 h 4651144"/>
                <a:gd name="connsiteX2419" fmla="*/ 1778949 w 7802028"/>
                <a:gd name="connsiteY2419" fmla="*/ 844596 h 4651144"/>
                <a:gd name="connsiteX2420" fmla="*/ 1800455 w 7802028"/>
                <a:gd name="connsiteY2420" fmla="*/ 826289 h 4651144"/>
                <a:gd name="connsiteX2421" fmla="*/ 1788902 w 7802028"/>
                <a:gd name="connsiteY2421" fmla="*/ 801584 h 4651144"/>
                <a:gd name="connsiteX2422" fmla="*/ 1808097 w 7802028"/>
                <a:gd name="connsiteY2422" fmla="*/ 783100 h 4651144"/>
                <a:gd name="connsiteX2423" fmla="*/ 1827293 w 7802028"/>
                <a:gd name="connsiteY2423" fmla="*/ 789498 h 4651144"/>
                <a:gd name="connsiteX2424" fmla="*/ 1877236 w 7802028"/>
                <a:gd name="connsiteY2424" fmla="*/ 812604 h 4651144"/>
                <a:gd name="connsiteX2425" fmla="*/ 1877236 w 7802028"/>
                <a:gd name="connsiteY2425" fmla="*/ 835532 h 4651144"/>
                <a:gd name="connsiteX2426" fmla="*/ 1863373 w 7802028"/>
                <a:gd name="connsiteY2426" fmla="*/ 870368 h 4651144"/>
                <a:gd name="connsiteX2427" fmla="*/ 1880969 w 7802028"/>
                <a:gd name="connsiteY2427" fmla="*/ 893473 h 4651144"/>
                <a:gd name="connsiteX2428" fmla="*/ 1836535 w 7802028"/>
                <a:gd name="connsiteY2428" fmla="*/ 936663 h 4651144"/>
                <a:gd name="connsiteX2429" fmla="*/ 1827293 w 7802028"/>
                <a:gd name="connsiteY2429" fmla="*/ 941284 h 4651144"/>
                <a:gd name="connsiteX2430" fmla="*/ 1802054 w 7802028"/>
                <a:gd name="connsiteY2430" fmla="*/ 948749 h 4651144"/>
                <a:gd name="connsiteX2431" fmla="*/ 1768285 w 7802028"/>
                <a:gd name="connsiteY2431" fmla="*/ 930264 h 4651144"/>
                <a:gd name="connsiteX2432" fmla="*/ 1773794 w 7802028"/>
                <a:gd name="connsiteY2432" fmla="*/ 950348 h 4651144"/>
                <a:gd name="connsiteX2433" fmla="*/ 1739314 w 7802028"/>
                <a:gd name="connsiteY2433" fmla="*/ 980741 h 4651144"/>
                <a:gd name="connsiteX2434" fmla="*/ 1704833 w 7802028"/>
                <a:gd name="connsiteY2434" fmla="*/ 959591 h 4651144"/>
                <a:gd name="connsiteX2435" fmla="*/ 1690970 w 7802028"/>
                <a:gd name="connsiteY2435" fmla="*/ 959591 h 4651144"/>
                <a:gd name="connsiteX2436" fmla="*/ 1754599 w 7802028"/>
                <a:gd name="connsiteY2436" fmla="*/ 989806 h 4651144"/>
                <a:gd name="connsiteX2437" fmla="*/ 1754599 w 7802028"/>
                <a:gd name="connsiteY2437" fmla="*/ 1003669 h 4651144"/>
                <a:gd name="connsiteX2438" fmla="*/ 1714075 w 7802028"/>
                <a:gd name="connsiteY2438" fmla="*/ 1037616 h 4651144"/>
                <a:gd name="connsiteX2439" fmla="*/ 1697191 w 7802028"/>
                <a:gd name="connsiteY2439" fmla="*/ 1037616 h 4651144"/>
                <a:gd name="connsiteX2440" fmla="*/ 1681728 w 7802028"/>
                <a:gd name="connsiteY2440" fmla="*/ 1057167 h 4651144"/>
                <a:gd name="connsiteX2441" fmla="*/ 1635694 w 7802028"/>
                <a:gd name="connsiteY2441" fmla="*/ 1050236 h 4651144"/>
                <a:gd name="connsiteX2442" fmla="*/ 1675685 w 7802028"/>
                <a:gd name="connsiteY2442" fmla="*/ 1072452 h 4651144"/>
                <a:gd name="connsiteX2443" fmla="*/ 1639604 w 7802028"/>
                <a:gd name="connsiteY2443" fmla="*/ 1090759 h 4651144"/>
                <a:gd name="connsiteX2444" fmla="*/ 1614366 w 7802028"/>
                <a:gd name="connsiteY2444" fmla="*/ 1136615 h 4651144"/>
                <a:gd name="connsiteX2445" fmla="*/ 1587528 w 7802028"/>
                <a:gd name="connsiteY2445" fmla="*/ 1216595 h 4651144"/>
                <a:gd name="connsiteX2446" fmla="*/ 1587528 w 7802028"/>
                <a:gd name="connsiteY2446" fmla="*/ 1258008 h 4651144"/>
                <a:gd name="connsiteX2447" fmla="*/ 1606724 w 7802028"/>
                <a:gd name="connsiteY2447" fmla="*/ 1248765 h 4651144"/>
                <a:gd name="connsiteX2448" fmla="*/ 1635872 w 7802028"/>
                <a:gd name="connsiteY2448" fmla="*/ 1322170 h 4651144"/>
                <a:gd name="connsiteX2449" fmla="*/ 1664310 w 7802028"/>
                <a:gd name="connsiteY2449" fmla="*/ 1308484 h 4651144"/>
                <a:gd name="connsiteX2450" fmla="*/ 1698790 w 7802028"/>
                <a:gd name="connsiteY2450" fmla="*/ 1326791 h 4651144"/>
                <a:gd name="connsiteX2451" fmla="*/ 1793167 w 7802028"/>
                <a:gd name="connsiteY2451" fmla="*/ 1381889 h 4651144"/>
                <a:gd name="connsiteX2452" fmla="*/ 1842933 w 7802028"/>
                <a:gd name="connsiteY2452" fmla="*/ 1381889 h 4651144"/>
                <a:gd name="connsiteX2453" fmla="*/ 1859818 w 7802028"/>
                <a:gd name="connsiteY2453" fmla="*/ 1450672 h 4651144"/>
                <a:gd name="connsiteX2454" fmla="*/ 1905851 w 7802028"/>
                <a:gd name="connsiteY2454" fmla="*/ 1524254 h 4651144"/>
                <a:gd name="connsiteX2455" fmla="*/ 1928957 w 7802028"/>
                <a:gd name="connsiteY2455" fmla="*/ 1513235 h 4651144"/>
                <a:gd name="connsiteX2456" fmla="*/ 1942820 w 7802028"/>
                <a:gd name="connsiteY2456" fmla="*/ 1491196 h 4651144"/>
                <a:gd name="connsiteX2457" fmla="*/ 1915982 w 7802028"/>
                <a:gd name="connsiteY2457" fmla="*/ 1409438 h 4651144"/>
                <a:gd name="connsiteX2458" fmla="*/ 1977301 w 7802028"/>
                <a:gd name="connsiteY2458" fmla="*/ 1347941 h 4651144"/>
                <a:gd name="connsiteX2459" fmla="*/ 1933045 w 7802028"/>
                <a:gd name="connsiteY2459" fmla="*/ 1239701 h 4651144"/>
                <a:gd name="connsiteX2460" fmla="*/ 1962016 w 7802028"/>
                <a:gd name="connsiteY2460" fmla="*/ 1200955 h 4651144"/>
                <a:gd name="connsiteX2461" fmla="*/ 1946553 w 7802028"/>
                <a:gd name="connsiteY2461" fmla="*/ 1159542 h 4651144"/>
                <a:gd name="connsiteX2462" fmla="*/ 1944242 w 7802028"/>
                <a:gd name="connsiteY2462" fmla="*/ 1118130 h 4651144"/>
                <a:gd name="connsiteX2463" fmla="*/ 1967170 w 7802028"/>
                <a:gd name="connsiteY2463" fmla="*/ 1095202 h 4651144"/>
                <a:gd name="connsiteX2464" fmla="*/ 2024756 w 7802028"/>
                <a:gd name="connsiteY2464" fmla="*/ 1110843 h 4651144"/>
                <a:gd name="connsiteX2465" fmla="*/ 2046262 w 7802028"/>
                <a:gd name="connsiteY2465" fmla="*/ 1101779 h 4651144"/>
                <a:gd name="connsiteX2466" fmla="*/ 2093717 w 7802028"/>
                <a:gd name="connsiteY2466" fmla="*/ 1136615 h 4651144"/>
                <a:gd name="connsiteX2467" fmla="*/ 2138329 w 7802028"/>
                <a:gd name="connsiteY2467" fmla="*/ 1178027 h 4651144"/>
                <a:gd name="connsiteX2468" fmla="*/ 2158946 w 7802028"/>
                <a:gd name="connsiteY2468" fmla="*/ 1242367 h 4651144"/>
                <a:gd name="connsiteX2469" fmla="*/ 2184184 w 7802028"/>
                <a:gd name="connsiteY2469" fmla="*/ 1262451 h 4651144"/>
                <a:gd name="connsiteX2470" fmla="*/ 2227907 w 7802028"/>
                <a:gd name="connsiteY2470" fmla="*/ 1214640 h 4651144"/>
                <a:gd name="connsiteX2471" fmla="*/ 2245503 w 7802028"/>
                <a:gd name="connsiteY2471" fmla="*/ 1188869 h 4651144"/>
                <a:gd name="connsiteX2472" fmla="*/ 2258477 w 7802028"/>
                <a:gd name="connsiteY2472" fmla="*/ 1200777 h 4651144"/>
                <a:gd name="connsiteX2473" fmla="*/ 2285315 w 7802028"/>
                <a:gd name="connsiteY2473" fmla="*/ 1251254 h 4651144"/>
                <a:gd name="connsiteX2474" fmla="*/ 2310554 w 7802028"/>
                <a:gd name="connsiteY2474" fmla="*/ 1289822 h 4651144"/>
                <a:gd name="connsiteX2475" fmla="*/ 2315886 w 7802028"/>
                <a:gd name="connsiteY2475" fmla="*/ 1315594 h 4651144"/>
                <a:gd name="connsiteX2476" fmla="*/ 2304333 w 7802028"/>
                <a:gd name="connsiteY2476" fmla="*/ 1332123 h 4651144"/>
                <a:gd name="connsiteX2477" fmla="*/ 2341124 w 7802028"/>
                <a:gd name="connsiteY2477" fmla="*/ 1354162 h 4651144"/>
                <a:gd name="connsiteX2478" fmla="*/ 2341124 w 7802028"/>
                <a:gd name="connsiteY2478" fmla="*/ 1357006 h 4651144"/>
                <a:gd name="connsiteX2479" fmla="*/ 2398710 w 7802028"/>
                <a:gd name="connsiteY2479" fmla="*/ 1395574 h 4651144"/>
                <a:gd name="connsiteX2480" fmla="*/ 2405287 w 7802028"/>
                <a:gd name="connsiteY2480" fmla="*/ 1406061 h 4651144"/>
                <a:gd name="connsiteX2481" fmla="*/ 2342724 w 7802028"/>
                <a:gd name="connsiteY2481" fmla="*/ 1440719 h 4651144"/>
                <a:gd name="connsiteX2482" fmla="*/ 2350367 w 7802028"/>
                <a:gd name="connsiteY2482" fmla="*/ 1444274 h 4651144"/>
                <a:gd name="connsiteX2483" fmla="*/ 2423060 w 7802028"/>
                <a:gd name="connsiteY2483" fmla="*/ 1416725 h 4651144"/>
                <a:gd name="connsiteX2484" fmla="*/ 2423060 w 7802028"/>
                <a:gd name="connsiteY2484" fmla="*/ 1427744 h 4651144"/>
                <a:gd name="connsiteX2485" fmla="*/ 2429281 w 7802028"/>
                <a:gd name="connsiteY2485" fmla="*/ 1441608 h 4651144"/>
                <a:gd name="connsiteX2486" fmla="*/ 2442255 w 7802028"/>
                <a:gd name="connsiteY2486" fmla="*/ 1485686 h 4651144"/>
                <a:gd name="connsiteX2487" fmla="*/ 2369384 w 7802028"/>
                <a:gd name="connsiteY2487" fmla="*/ 1536163 h 4651144"/>
                <a:gd name="connsiteX2488" fmla="*/ 2287271 w 7802028"/>
                <a:gd name="connsiteY2488" fmla="*/ 1556424 h 4651144"/>
                <a:gd name="connsiteX2489" fmla="*/ 2212089 w 7802028"/>
                <a:gd name="connsiteY2489" fmla="*/ 1561046 h 4651144"/>
                <a:gd name="connsiteX2490" fmla="*/ 2192893 w 7802028"/>
                <a:gd name="connsiteY2490" fmla="*/ 1588594 h 4651144"/>
                <a:gd name="connsiteX2491" fmla="*/ 2150059 w 7802028"/>
                <a:gd name="connsiteY2491" fmla="*/ 1625386 h 4651144"/>
                <a:gd name="connsiteX2492" fmla="*/ 2222042 w 7802028"/>
                <a:gd name="connsiteY2492" fmla="*/ 1593216 h 4651144"/>
                <a:gd name="connsiteX2493" fmla="*/ 2262032 w 7802028"/>
                <a:gd name="connsiteY2493" fmla="*/ 1606901 h 4651144"/>
                <a:gd name="connsiteX2494" fmla="*/ 2229862 w 7802028"/>
                <a:gd name="connsiteY2494" fmla="*/ 1637294 h 4651144"/>
                <a:gd name="connsiteX2495" fmla="*/ 2249058 w 7802028"/>
                <a:gd name="connsiteY2495" fmla="*/ 1639960 h 4651144"/>
                <a:gd name="connsiteX2496" fmla="*/ 2241415 w 7802028"/>
                <a:gd name="connsiteY2496" fmla="*/ 1661999 h 4651144"/>
                <a:gd name="connsiteX2497" fmla="*/ 2298823 w 7802028"/>
                <a:gd name="connsiteY2497" fmla="*/ 1710698 h 4651144"/>
                <a:gd name="connsiteX2498" fmla="*/ 2323351 w 7802028"/>
                <a:gd name="connsiteY2498" fmla="*/ 1721540 h 4651144"/>
                <a:gd name="connsiteX2499" fmla="*/ 2267009 w 7802028"/>
                <a:gd name="connsiteY2499" fmla="*/ 1753888 h 4651144"/>
                <a:gd name="connsiteX2500" fmla="*/ 2231284 w 7802028"/>
                <a:gd name="connsiteY2500" fmla="*/ 1784103 h 4651144"/>
                <a:gd name="connsiteX2501" fmla="*/ 2215999 w 7802028"/>
                <a:gd name="connsiteY2501" fmla="*/ 1760997 h 4651144"/>
                <a:gd name="connsiteX2502" fmla="*/ 2261144 w 7802028"/>
                <a:gd name="connsiteY2502" fmla="*/ 1724384 h 4651144"/>
                <a:gd name="connsiteX2503" fmla="*/ 2249591 w 7802028"/>
                <a:gd name="connsiteY2503" fmla="*/ 1710698 h 4651144"/>
                <a:gd name="connsiteX2504" fmla="*/ 2231106 w 7802028"/>
                <a:gd name="connsiteY2504" fmla="*/ 1729005 h 4651144"/>
                <a:gd name="connsiteX2505" fmla="*/ 2200536 w 7802028"/>
                <a:gd name="connsiteY2505" fmla="*/ 1730782 h 4651144"/>
                <a:gd name="connsiteX2506" fmla="*/ 2192893 w 7802028"/>
                <a:gd name="connsiteY2506" fmla="*/ 1730782 h 4651144"/>
                <a:gd name="connsiteX2507" fmla="*/ 2192893 w 7802028"/>
                <a:gd name="connsiteY2507" fmla="*/ 1733626 h 4651144"/>
                <a:gd name="connsiteX2508" fmla="*/ 2193249 w 7802028"/>
                <a:gd name="connsiteY2508" fmla="*/ 1735759 h 4651144"/>
                <a:gd name="connsiteX2509" fmla="*/ 2196803 w 7802028"/>
                <a:gd name="connsiteY2509" fmla="*/ 1742868 h 4651144"/>
                <a:gd name="connsiteX2510" fmla="*/ 2172276 w 7802028"/>
                <a:gd name="connsiteY2510" fmla="*/ 1758509 h 4651144"/>
                <a:gd name="connsiteX2511" fmla="*/ 2154680 w 7802028"/>
                <a:gd name="connsiteY2511" fmla="*/ 1758509 h 4651144"/>
                <a:gd name="connsiteX2512" fmla="*/ 2116290 w 7802028"/>
                <a:gd name="connsiteY2512" fmla="*/ 1818228 h 4651144"/>
                <a:gd name="connsiteX2513" fmla="*/ 2119311 w 7802028"/>
                <a:gd name="connsiteY2513" fmla="*/ 1826581 h 4651144"/>
                <a:gd name="connsiteX2514" fmla="*/ 2126954 w 7802028"/>
                <a:gd name="connsiteY2514" fmla="*/ 1843111 h 4651144"/>
                <a:gd name="connsiteX2515" fmla="*/ 2135485 w 7802028"/>
                <a:gd name="connsiteY2515" fmla="*/ 1836890 h 4651144"/>
                <a:gd name="connsiteX2516" fmla="*/ 2135485 w 7802028"/>
                <a:gd name="connsiteY2516" fmla="*/ 1843111 h 4651144"/>
                <a:gd name="connsiteX2517" fmla="*/ 2110247 w 7802028"/>
                <a:gd name="connsiteY2517" fmla="*/ 1845955 h 4651144"/>
                <a:gd name="connsiteX2518" fmla="*/ 2053549 w 7802028"/>
                <a:gd name="connsiteY2518" fmla="*/ 1866216 h 4651144"/>
                <a:gd name="connsiteX2519" fmla="*/ 2061192 w 7802028"/>
                <a:gd name="connsiteY2519" fmla="*/ 1866216 h 4651144"/>
                <a:gd name="connsiteX2520" fmla="*/ 2080387 w 7802028"/>
                <a:gd name="connsiteY2520" fmla="*/ 1866216 h 4651144"/>
                <a:gd name="connsiteX2521" fmla="*/ 2051239 w 7802028"/>
                <a:gd name="connsiteY2521" fmla="*/ 1870837 h 4651144"/>
                <a:gd name="connsiteX2522" fmla="*/ 2044307 w 7802028"/>
                <a:gd name="connsiteY2522" fmla="*/ 1869949 h 4651144"/>
                <a:gd name="connsiteX2523" fmla="*/ 2039686 w 7802028"/>
                <a:gd name="connsiteY2523" fmla="*/ 1876347 h 4651144"/>
                <a:gd name="connsiteX2524" fmla="*/ 2046617 w 7802028"/>
                <a:gd name="connsiteY2524" fmla="*/ 1887367 h 4651144"/>
                <a:gd name="connsiteX2525" fmla="*/ 2025112 w 7802028"/>
                <a:gd name="connsiteY2525" fmla="*/ 1926824 h 4651144"/>
                <a:gd name="connsiteX2526" fmla="*/ 2019779 w 7802028"/>
                <a:gd name="connsiteY2526" fmla="*/ 1919537 h 4651144"/>
                <a:gd name="connsiteX2527" fmla="*/ 2015869 w 7802028"/>
                <a:gd name="connsiteY2527" fmla="*/ 1923980 h 4651144"/>
                <a:gd name="connsiteX2528" fmla="*/ 2022801 w 7802028"/>
                <a:gd name="connsiteY2528" fmla="*/ 1941576 h 4651144"/>
                <a:gd name="connsiteX2529" fmla="*/ 2005205 w 7802028"/>
                <a:gd name="connsiteY2529" fmla="*/ 1979256 h 4651144"/>
                <a:gd name="connsiteX2530" fmla="*/ 2002184 w 7802028"/>
                <a:gd name="connsiteY2530" fmla="*/ 1973746 h 4651144"/>
                <a:gd name="connsiteX2531" fmla="*/ 2002184 w 7802028"/>
                <a:gd name="connsiteY2531" fmla="*/ 1963793 h 4651144"/>
                <a:gd name="connsiteX2532" fmla="*/ 1993652 w 7802028"/>
                <a:gd name="connsiteY2532" fmla="*/ 1933400 h 4651144"/>
                <a:gd name="connsiteX2533" fmla="*/ 1992941 w 7802028"/>
                <a:gd name="connsiteY2533" fmla="*/ 1945308 h 4651144"/>
                <a:gd name="connsiteX2534" fmla="*/ 1996852 w 7802028"/>
                <a:gd name="connsiteY2534" fmla="*/ 1977478 h 4651144"/>
                <a:gd name="connsiteX2535" fmla="*/ 1996852 w 7802028"/>
                <a:gd name="connsiteY2535" fmla="*/ 1991164 h 4651144"/>
                <a:gd name="connsiteX2536" fmla="*/ 2002184 w 7802028"/>
                <a:gd name="connsiteY2536" fmla="*/ 1991164 h 4651144"/>
                <a:gd name="connsiteX2537" fmla="*/ 2002184 w 7802028"/>
                <a:gd name="connsiteY2537" fmla="*/ 2000406 h 4651144"/>
                <a:gd name="connsiteX2538" fmla="*/ 1992053 w 7802028"/>
                <a:gd name="connsiteY2538" fmla="*/ 2011781 h 4651144"/>
                <a:gd name="connsiteX2539" fmla="*/ 2002539 w 7802028"/>
                <a:gd name="connsiteY2539" fmla="*/ 2019779 h 4651144"/>
                <a:gd name="connsiteX2540" fmla="*/ 1990631 w 7802028"/>
                <a:gd name="connsiteY2540" fmla="*/ 2029022 h 4651144"/>
                <a:gd name="connsiteX2541" fmla="*/ 1990631 w 7802028"/>
                <a:gd name="connsiteY2541" fmla="*/ 2036309 h 4651144"/>
                <a:gd name="connsiteX2542" fmla="*/ 1999695 w 7802028"/>
                <a:gd name="connsiteY2542" fmla="*/ 2042707 h 4651144"/>
                <a:gd name="connsiteX2543" fmla="*/ 1990631 w 7802028"/>
                <a:gd name="connsiteY2543" fmla="*/ 2052838 h 4651144"/>
                <a:gd name="connsiteX2544" fmla="*/ 1971436 w 7802028"/>
                <a:gd name="connsiteY2544" fmla="*/ 2063858 h 4651144"/>
                <a:gd name="connsiteX2545" fmla="*/ 1958461 w 7802028"/>
                <a:gd name="connsiteY2545" fmla="*/ 2075766 h 4651144"/>
                <a:gd name="connsiteX2546" fmla="*/ 1960594 w 7802028"/>
                <a:gd name="connsiteY2546" fmla="*/ 2077543 h 4651144"/>
                <a:gd name="connsiteX2547" fmla="*/ 1878658 w 7802028"/>
                <a:gd name="connsiteY2547" fmla="*/ 2185962 h 4651144"/>
                <a:gd name="connsiteX2548" fmla="*/ 1900164 w 7802028"/>
                <a:gd name="connsiteY2548" fmla="*/ 2254923 h 4651144"/>
                <a:gd name="connsiteX2549" fmla="*/ 1900164 w 7802028"/>
                <a:gd name="connsiteY2549" fmla="*/ 2259544 h 4651144"/>
                <a:gd name="connsiteX2550" fmla="*/ 1909406 w 7802028"/>
                <a:gd name="connsiteY2550" fmla="*/ 2296335 h 4651144"/>
                <a:gd name="connsiteX2551" fmla="*/ 1892521 w 7802028"/>
                <a:gd name="connsiteY2551" fmla="*/ 2332948 h 4651144"/>
                <a:gd name="connsiteX2552" fmla="*/ 1877236 w 7802028"/>
                <a:gd name="connsiteY2552" fmla="*/ 2310021 h 4651144"/>
                <a:gd name="connsiteX2553" fmla="*/ 1854131 w 7802028"/>
                <a:gd name="connsiteY2553" fmla="*/ 2276073 h 4651144"/>
                <a:gd name="connsiteX2554" fmla="*/ 1817339 w 7802028"/>
                <a:gd name="connsiteY2554" fmla="*/ 2190583 h 4651144"/>
                <a:gd name="connsiteX2555" fmla="*/ 1800455 w 7802028"/>
                <a:gd name="connsiteY2555" fmla="*/ 2202669 h 4651144"/>
                <a:gd name="connsiteX2556" fmla="*/ 1759753 w 7802028"/>
                <a:gd name="connsiteY2556" fmla="*/ 2181518 h 4651144"/>
                <a:gd name="connsiteX2557" fmla="*/ 1740558 w 7802028"/>
                <a:gd name="connsiteY2557" fmla="*/ 2188983 h 4651144"/>
                <a:gd name="connsiteX2558" fmla="*/ 1735226 w 7802028"/>
                <a:gd name="connsiteY2558" fmla="*/ 2181518 h 4651144"/>
                <a:gd name="connsiteX2559" fmla="*/ 1693814 w 7802028"/>
                <a:gd name="connsiteY2559" fmla="*/ 2188983 h 4651144"/>
                <a:gd name="connsiteX2560" fmla="*/ 1704478 w 7802028"/>
                <a:gd name="connsiteY2560" fmla="*/ 2188983 h 4651144"/>
                <a:gd name="connsiteX2561" fmla="*/ 1706077 w 7802028"/>
                <a:gd name="connsiteY2561" fmla="*/ 2218309 h 4651144"/>
                <a:gd name="connsiteX2562" fmla="*/ 1650802 w 7802028"/>
                <a:gd name="connsiteY2562" fmla="*/ 2200003 h 4651144"/>
                <a:gd name="connsiteX2563" fmla="*/ 1639249 w 7802028"/>
                <a:gd name="connsiteY2563" fmla="*/ 2207290 h 4651144"/>
                <a:gd name="connsiteX2564" fmla="*/ 1617743 w 7802028"/>
                <a:gd name="connsiteY2564" fmla="*/ 2198047 h 4651144"/>
                <a:gd name="connsiteX2565" fmla="*/ 1575620 w 7802028"/>
                <a:gd name="connsiteY2565" fmla="*/ 2231995 h 4651144"/>
                <a:gd name="connsiteX2566" fmla="*/ 1555003 w 7802028"/>
                <a:gd name="connsiteY2566" fmla="*/ 2236616 h 4651144"/>
                <a:gd name="connsiteX2567" fmla="*/ 1528165 w 7802028"/>
                <a:gd name="connsiteY2567" fmla="*/ 2296335 h 4651144"/>
                <a:gd name="connsiteX2568" fmla="*/ 1532075 w 7802028"/>
                <a:gd name="connsiteY2568" fmla="*/ 2305399 h 4651144"/>
                <a:gd name="connsiteX2569" fmla="*/ 1530120 w 7802028"/>
                <a:gd name="connsiteY2569" fmla="*/ 2305044 h 4651144"/>
                <a:gd name="connsiteX2570" fmla="*/ 1530653 w 7802028"/>
                <a:gd name="connsiteY2570" fmla="*/ 2307177 h 4651144"/>
                <a:gd name="connsiteX2571" fmla="*/ 1533675 w 7802028"/>
                <a:gd name="connsiteY2571" fmla="*/ 2321929 h 4651144"/>
                <a:gd name="connsiteX2572" fmla="*/ 1526032 w 7802028"/>
                <a:gd name="connsiteY2572" fmla="*/ 2358720 h 4651144"/>
                <a:gd name="connsiteX2573" fmla="*/ 1526032 w 7802028"/>
                <a:gd name="connsiteY2573" fmla="*/ 2410085 h 4651144"/>
                <a:gd name="connsiteX2574" fmla="*/ 1532253 w 7802028"/>
                <a:gd name="connsiteY2574" fmla="*/ 2428570 h 4651144"/>
                <a:gd name="connsiteX2575" fmla="*/ 1534563 w 7802028"/>
                <a:gd name="connsiteY2575" fmla="*/ 2450431 h 4651144"/>
                <a:gd name="connsiteX2576" fmla="*/ 1553048 w 7802028"/>
                <a:gd name="connsiteY2576" fmla="*/ 2477269 h 4651144"/>
                <a:gd name="connsiteX2577" fmla="*/ 1586817 w 7802028"/>
                <a:gd name="connsiteY2577" fmla="*/ 2516904 h 4651144"/>
                <a:gd name="connsiteX2578" fmla="*/ 1599792 w 7802028"/>
                <a:gd name="connsiteY2578" fmla="*/ 2527923 h 4651144"/>
                <a:gd name="connsiteX2579" fmla="*/ 1641915 w 7802028"/>
                <a:gd name="connsiteY2579" fmla="*/ 2514949 h 4651144"/>
                <a:gd name="connsiteX2580" fmla="*/ 1656489 w 7802028"/>
                <a:gd name="connsiteY2580" fmla="*/ 2520459 h 4651144"/>
                <a:gd name="connsiteX2581" fmla="*/ 1667153 w 7802028"/>
                <a:gd name="connsiteY2581" fmla="*/ 2505707 h 4651144"/>
                <a:gd name="connsiteX2582" fmla="*/ 1683327 w 7802028"/>
                <a:gd name="connsiteY2582" fmla="*/ 2468915 h 4651144"/>
                <a:gd name="connsiteX2583" fmla="*/ 1729361 w 7802028"/>
                <a:gd name="connsiteY2583" fmla="*/ 2433191 h 4651144"/>
                <a:gd name="connsiteX2584" fmla="*/ 1744646 w 7802028"/>
                <a:gd name="connsiteY2584" fmla="*/ 2436034 h 4651144"/>
                <a:gd name="connsiteX2585" fmla="*/ 1762242 w 7802028"/>
                <a:gd name="connsiteY2585" fmla="*/ 2437812 h 4651144"/>
                <a:gd name="connsiteX2586" fmla="*/ 1762242 w 7802028"/>
                <a:gd name="connsiteY2586" fmla="*/ 2446165 h 4651144"/>
                <a:gd name="connsiteX2587" fmla="*/ 1749267 w 7802028"/>
                <a:gd name="connsiteY2587" fmla="*/ 2492910 h 4651144"/>
                <a:gd name="connsiteX2588" fmla="*/ 1740025 w 7802028"/>
                <a:gd name="connsiteY2588" fmla="*/ 2523302 h 4651144"/>
                <a:gd name="connsiteX2589" fmla="*/ 1740025 w 7802028"/>
                <a:gd name="connsiteY2589" fmla="*/ 2516904 h 4651144"/>
                <a:gd name="connsiteX2590" fmla="*/ 1733982 w 7802028"/>
                <a:gd name="connsiteY2590" fmla="*/ 2516904 h 4651144"/>
                <a:gd name="connsiteX2591" fmla="*/ 1733982 w 7802028"/>
                <a:gd name="connsiteY2591" fmla="*/ 2560982 h 4651144"/>
                <a:gd name="connsiteX2592" fmla="*/ 1720118 w 7802028"/>
                <a:gd name="connsiteY2592" fmla="*/ 2579289 h 4651144"/>
                <a:gd name="connsiteX2593" fmla="*/ 1720118 w 7802028"/>
                <a:gd name="connsiteY2593" fmla="*/ 2583910 h 4651144"/>
                <a:gd name="connsiteX2594" fmla="*/ 1729361 w 7802028"/>
                <a:gd name="connsiteY2594" fmla="*/ 2593863 h 4651144"/>
                <a:gd name="connsiteX2595" fmla="*/ 1802232 w 7802028"/>
                <a:gd name="connsiteY2595" fmla="*/ 2588353 h 4651144"/>
                <a:gd name="connsiteX2596" fmla="*/ 1839023 w 7802028"/>
                <a:gd name="connsiteY2596" fmla="*/ 2607726 h 4651144"/>
                <a:gd name="connsiteX2597" fmla="*/ 1839023 w 7802028"/>
                <a:gd name="connsiteY2597" fmla="*/ 2621590 h 4651144"/>
                <a:gd name="connsiteX2598" fmla="*/ 1833691 w 7802028"/>
                <a:gd name="connsiteY2598" fmla="*/ 2661935 h 4651144"/>
                <a:gd name="connsiteX2599" fmla="*/ 1833691 w 7802028"/>
                <a:gd name="connsiteY2599" fmla="*/ 2718100 h 4651144"/>
                <a:gd name="connsiteX2600" fmla="*/ 1862129 w 7802028"/>
                <a:gd name="connsiteY2600" fmla="*/ 2753825 h 4651144"/>
                <a:gd name="connsiteX2601" fmla="*/ 1883635 w 7802028"/>
                <a:gd name="connsiteY2601" fmla="*/ 2775864 h 4651144"/>
                <a:gd name="connsiteX2602" fmla="*/ 1931978 w 7802028"/>
                <a:gd name="connsiteY2602" fmla="*/ 2757557 h 4651144"/>
                <a:gd name="connsiteX2603" fmla="*/ 1975168 w 7802028"/>
                <a:gd name="connsiteY2603" fmla="*/ 2786883 h 4651144"/>
                <a:gd name="connsiteX2604" fmla="*/ 1970014 w 7802028"/>
                <a:gd name="connsiteY2604" fmla="*/ 2793993 h 4651144"/>
                <a:gd name="connsiteX2605" fmla="*/ 1975701 w 7802028"/>
                <a:gd name="connsiteY2605" fmla="*/ 2787772 h 4651144"/>
                <a:gd name="connsiteX2606" fmla="*/ 1984943 w 7802028"/>
                <a:gd name="connsiteY2606" fmla="*/ 2787772 h 4651144"/>
                <a:gd name="connsiteX2607" fmla="*/ 1984943 w 7802028"/>
                <a:gd name="connsiteY2607" fmla="*/ 2782262 h 4651144"/>
                <a:gd name="connsiteX2608" fmla="*/ 1989565 w 7802028"/>
                <a:gd name="connsiteY2608" fmla="*/ 2777641 h 4651144"/>
                <a:gd name="connsiteX2609" fmla="*/ 2001828 w 7802028"/>
                <a:gd name="connsiteY2609" fmla="*/ 2762178 h 4651144"/>
                <a:gd name="connsiteX2610" fmla="*/ 2008760 w 7802028"/>
                <a:gd name="connsiteY2610" fmla="*/ 2739073 h 4651144"/>
                <a:gd name="connsiteX2611" fmla="*/ 2029377 w 7802028"/>
                <a:gd name="connsiteY2611" fmla="*/ 2717922 h 4651144"/>
                <a:gd name="connsiteX2612" fmla="*/ 2079321 w 7802028"/>
                <a:gd name="connsiteY2612" fmla="*/ 2699437 h 4651144"/>
                <a:gd name="connsiteX2613" fmla="*/ 2101538 w 7802028"/>
                <a:gd name="connsiteY2613" fmla="*/ 2682020 h 4651144"/>
                <a:gd name="connsiteX2614" fmla="*/ 2108469 w 7802028"/>
                <a:gd name="connsiteY2614" fmla="*/ 2693039 h 4651144"/>
                <a:gd name="connsiteX2615" fmla="*/ 2100827 w 7802028"/>
                <a:gd name="connsiteY2615" fmla="*/ 2704059 h 4651144"/>
                <a:gd name="connsiteX2616" fmla="*/ 2093895 w 7802028"/>
                <a:gd name="connsiteY2616" fmla="*/ 2741561 h 4651144"/>
                <a:gd name="connsiteX2617" fmla="*/ 2106514 w 7802028"/>
                <a:gd name="connsiteY2617" fmla="*/ 2769287 h 4651144"/>
                <a:gd name="connsiteX2618" fmla="*/ 2113801 w 7802028"/>
                <a:gd name="connsiteY2618" fmla="*/ 2754358 h 4651144"/>
                <a:gd name="connsiteX2619" fmla="*/ 2104559 w 7802028"/>
                <a:gd name="connsiteY2619" fmla="*/ 2725920 h 4651144"/>
                <a:gd name="connsiteX2620" fmla="*/ 2123754 w 7802028"/>
                <a:gd name="connsiteY2620" fmla="*/ 2708502 h 4651144"/>
                <a:gd name="connsiteX2621" fmla="*/ 2142061 w 7802028"/>
                <a:gd name="connsiteY2621" fmla="*/ 2708502 h 4651144"/>
                <a:gd name="connsiteX2622" fmla="*/ 2127487 w 7802028"/>
                <a:gd name="connsiteY2622" fmla="*/ 2691084 h 4651144"/>
                <a:gd name="connsiteX2623" fmla="*/ 2140817 w 7802028"/>
                <a:gd name="connsiteY2623" fmla="*/ 2691262 h 4651144"/>
                <a:gd name="connsiteX2624" fmla="*/ 2172631 w 7802028"/>
                <a:gd name="connsiteY2624" fmla="*/ 2714012 h 4651144"/>
                <a:gd name="connsiteX2625" fmla="*/ 2181874 w 7802028"/>
                <a:gd name="connsiteY2625" fmla="*/ 2730363 h 4651144"/>
                <a:gd name="connsiteX2626" fmla="*/ 2223286 w 7802028"/>
                <a:gd name="connsiteY2626" fmla="*/ 2730363 h 4651144"/>
                <a:gd name="connsiteX2627" fmla="*/ 2238749 w 7802028"/>
                <a:gd name="connsiteY2627" fmla="*/ 2740494 h 4651144"/>
                <a:gd name="connsiteX2628" fmla="*/ 2262388 w 7802028"/>
                <a:gd name="connsiteY2628" fmla="*/ 2727698 h 4651144"/>
                <a:gd name="connsiteX2629" fmla="*/ 2281583 w 7802028"/>
                <a:gd name="connsiteY2629" fmla="*/ 2723076 h 4651144"/>
                <a:gd name="connsiteX2630" fmla="*/ 2303089 w 7802028"/>
                <a:gd name="connsiteY2630" fmla="*/ 2725920 h 4651144"/>
                <a:gd name="connsiteX2631" fmla="*/ 2291536 w 7802028"/>
                <a:gd name="connsiteY2631" fmla="*/ 2727698 h 4651144"/>
                <a:gd name="connsiteX2632" fmla="*/ 2291536 w 7802028"/>
                <a:gd name="connsiteY2632" fmla="*/ 2735162 h 4651144"/>
                <a:gd name="connsiteX2633" fmla="*/ 2324417 w 7802028"/>
                <a:gd name="connsiteY2633" fmla="*/ 2755424 h 4651144"/>
                <a:gd name="connsiteX2634" fmla="*/ 2335081 w 7802028"/>
                <a:gd name="connsiteY2634" fmla="*/ 2784750 h 4651144"/>
                <a:gd name="connsiteX2635" fmla="*/ 2356587 w 7802028"/>
                <a:gd name="connsiteY2635" fmla="*/ 2784750 h 4651144"/>
                <a:gd name="connsiteX2636" fmla="*/ 2387157 w 7802028"/>
                <a:gd name="connsiteY2636" fmla="*/ 2822430 h 4651144"/>
                <a:gd name="connsiteX2637" fmla="*/ 2398710 w 7802028"/>
                <a:gd name="connsiteY2637" fmla="*/ 2827940 h 4651144"/>
                <a:gd name="connsiteX2638" fmla="*/ 2457007 w 7802028"/>
                <a:gd name="connsiteY2638" fmla="*/ 2855489 h 4651144"/>
                <a:gd name="connsiteX2639" fmla="*/ 2476914 w 7802028"/>
                <a:gd name="connsiteY2639" fmla="*/ 2855489 h 4651144"/>
                <a:gd name="connsiteX2640" fmla="*/ 2502152 w 7802028"/>
                <a:gd name="connsiteY2640" fmla="*/ 2865620 h 4651144"/>
                <a:gd name="connsiteX2641" fmla="*/ 2502152 w 7802028"/>
                <a:gd name="connsiteY2641" fmla="*/ 2867397 h 4651144"/>
                <a:gd name="connsiteX2642" fmla="*/ 2506773 w 7802028"/>
                <a:gd name="connsiteY2642" fmla="*/ 2867397 h 4651144"/>
                <a:gd name="connsiteX2643" fmla="*/ 2548185 w 7802028"/>
                <a:gd name="connsiteY2643" fmla="*/ 2901522 h 4651144"/>
                <a:gd name="connsiteX2644" fmla="*/ 2562049 w 7802028"/>
                <a:gd name="connsiteY2644" fmla="*/ 2951999 h 4651144"/>
                <a:gd name="connsiteX2645" fmla="*/ 2575734 w 7802028"/>
                <a:gd name="connsiteY2645" fmla="*/ 2970483 h 4651144"/>
                <a:gd name="connsiteX2646" fmla="*/ 2541254 w 7802028"/>
                <a:gd name="connsiteY2646" fmla="*/ 3025581 h 4651144"/>
                <a:gd name="connsiteX2647" fmla="*/ 2551918 w 7802028"/>
                <a:gd name="connsiteY2647" fmla="*/ 3035712 h 4651144"/>
                <a:gd name="connsiteX2648" fmla="*/ 2564892 w 7802028"/>
                <a:gd name="connsiteY2648" fmla="*/ 3057040 h 4651144"/>
                <a:gd name="connsiteX2649" fmla="*/ 2583377 w 7802028"/>
                <a:gd name="connsiteY2649" fmla="*/ 3057040 h 4651144"/>
                <a:gd name="connsiteX2650" fmla="*/ 2587287 w 7802028"/>
                <a:gd name="connsiteY2650" fmla="*/ 3066993 h 4651144"/>
                <a:gd name="connsiteX2651" fmla="*/ 2595818 w 7802028"/>
                <a:gd name="connsiteY2651" fmla="*/ 3055974 h 4651144"/>
                <a:gd name="connsiteX2652" fmla="*/ 2624967 w 7802028"/>
                <a:gd name="connsiteY2652" fmla="*/ 3021849 h 4651144"/>
                <a:gd name="connsiteX2653" fmla="*/ 2676332 w 7802028"/>
                <a:gd name="connsiteY2653" fmla="*/ 3046732 h 4651144"/>
                <a:gd name="connsiteX2654" fmla="*/ 2690906 w 7802028"/>
                <a:gd name="connsiteY2654" fmla="*/ 3056862 h 4651144"/>
                <a:gd name="connsiteX2655" fmla="*/ 2692328 w 7802028"/>
                <a:gd name="connsiteY2655" fmla="*/ 3079612 h 4651144"/>
                <a:gd name="connsiteX2656" fmla="*/ 2697660 w 7802028"/>
                <a:gd name="connsiteY2656" fmla="*/ 3079612 h 4651144"/>
                <a:gd name="connsiteX2657" fmla="*/ 2714545 w 7802028"/>
                <a:gd name="connsiteY2657" fmla="*/ 3069482 h 4651144"/>
                <a:gd name="connsiteX2658" fmla="*/ 2749026 w 7802028"/>
                <a:gd name="connsiteY2658" fmla="*/ 3084234 h 4651144"/>
                <a:gd name="connsiteX2659" fmla="*/ 2778174 w 7802028"/>
                <a:gd name="connsiteY2659" fmla="*/ 3079435 h 4651144"/>
                <a:gd name="connsiteX2660" fmla="*/ 2814254 w 7802028"/>
                <a:gd name="connsiteY2660" fmla="*/ 3094364 h 4651144"/>
                <a:gd name="connsiteX2661" fmla="*/ 2857266 w 7802028"/>
                <a:gd name="connsiteY2661" fmla="*/ 3138443 h 4651144"/>
                <a:gd name="connsiteX2662" fmla="*/ 2885704 w 7802028"/>
                <a:gd name="connsiteY2662" fmla="*/ 3140220 h 4651144"/>
                <a:gd name="connsiteX2663" fmla="*/ 2904544 w 7802028"/>
                <a:gd name="connsiteY2663" fmla="*/ 3185009 h 4651144"/>
                <a:gd name="connsiteX2664" fmla="*/ 1913849 w 7802028"/>
                <a:gd name="connsiteY2664" fmla="*/ 1793167 h 4651144"/>
                <a:gd name="connsiteX2665" fmla="*/ 1917937 w 7802028"/>
                <a:gd name="connsiteY2665" fmla="*/ 1800810 h 4651144"/>
                <a:gd name="connsiteX2666" fmla="*/ 1915449 w 7802028"/>
                <a:gd name="connsiteY2666" fmla="*/ 1794945 h 4651144"/>
                <a:gd name="connsiteX2667" fmla="*/ 1924514 w 7802028"/>
                <a:gd name="connsiteY2667" fmla="*/ 1793878 h 4651144"/>
                <a:gd name="connsiteX2668" fmla="*/ 1995963 w 7802028"/>
                <a:gd name="connsiteY2668" fmla="*/ 1768284 h 4651144"/>
                <a:gd name="connsiteX2669" fmla="*/ 1997563 w 7802028"/>
                <a:gd name="connsiteY2669" fmla="*/ 1766685 h 4651144"/>
                <a:gd name="connsiteX2670" fmla="*/ 1995963 w 7802028"/>
                <a:gd name="connsiteY2670" fmla="*/ 1768284 h 4651144"/>
                <a:gd name="connsiteX2671" fmla="*/ 1923980 w 7802028"/>
                <a:gd name="connsiteY2671" fmla="*/ 1785702 h 4651144"/>
                <a:gd name="connsiteX2672" fmla="*/ 1913849 w 7802028"/>
                <a:gd name="connsiteY2672" fmla="*/ 1793167 h 4651144"/>
                <a:gd name="connsiteX2673" fmla="*/ 1911006 w 7802028"/>
                <a:gd name="connsiteY2673" fmla="*/ 1824271 h 4651144"/>
                <a:gd name="connsiteX2674" fmla="*/ 1923092 w 7802028"/>
                <a:gd name="connsiteY2674" fmla="*/ 1816984 h 4651144"/>
                <a:gd name="connsiteX2675" fmla="*/ 1923092 w 7802028"/>
                <a:gd name="connsiteY2675" fmla="*/ 1816984 h 4651144"/>
                <a:gd name="connsiteX2676" fmla="*/ 1911006 w 7802028"/>
                <a:gd name="connsiteY2676" fmla="*/ 1824271 h 4651144"/>
                <a:gd name="connsiteX2677" fmla="*/ 1892344 w 7802028"/>
                <a:gd name="connsiteY2677" fmla="*/ 1820716 h 4651144"/>
                <a:gd name="connsiteX2678" fmla="*/ 1863195 w 7802028"/>
                <a:gd name="connsiteY2678" fmla="*/ 1828003 h 4651144"/>
                <a:gd name="connsiteX2679" fmla="*/ 1852531 w 7802028"/>
                <a:gd name="connsiteY2679" fmla="*/ 1837246 h 4651144"/>
                <a:gd name="connsiteX2680" fmla="*/ 1840978 w 7802028"/>
                <a:gd name="connsiteY2680" fmla="*/ 1826048 h 4651144"/>
                <a:gd name="connsiteX2681" fmla="*/ 1851642 w 7802028"/>
                <a:gd name="connsiteY2681" fmla="*/ 1849154 h 4651144"/>
                <a:gd name="connsiteX2682" fmla="*/ 1910650 w 7802028"/>
                <a:gd name="connsiteY2682" fmla="*/ 1824449 h 4651144"/>
                <a:gd name="connsiteX2683" fmla="*/ 1892344 w 7802028"/>
                <a:gd name="connsiteY2683" fmla="*/ 1820716 h 4651144"/>
                <a:gd name="connsiteX2684" fmla="*/ 1702167 w 7802028"/>
                <a:gd name="connsiteY2684" fmla="*/ 1632673 h 4651144"/>
                <a:gd name="connsiteX2685" fmla="*/ 1644759 w 7802028"/>
                <a:gd name="connsiteY2685" fmla="*/ 1685638 h 4651144"/>
                <a:gd name="connsiteX2686" fmla="*/ 1656312 w 7802028"/>
                <a:gd name="connsiteY2686" fmla="*/ 1685638 h 4651144"/>
                <a:gd name="connsiteX2687" fmla="*/ 1669997 w 7802028"/>
                <a:gd name="connsiteY2687" fmla="*/ 1679239 h 4651144"/>
                <a:gd name="connsiteX2688" fmla="*/ 1681550 w 7802028"/>
                <a:gd name="connsiteY2688" fmla="*/ 1688304 h 4651144"/>
                <a:gd name="connsiteX2689" fmla="*/ 1702345 w 7802028"/>
                <a:gd name="connsiteY2689" fmla="*/ 1676395 h 4651144"/>
                <a:gd name="connsiteX2690" fmla="*/ 1736115 w 7802028"/>
                <a:gd name="connsiteY2690" fmla="*/ 1656134 h 4651144"/>
                <a:gd name="connsiteX2691" fmla="*/ 1727583 w 7802028"/>
                <a:gd name="connsiteY2691" fmla="*/ 1679061 h 4651144"/>
                <a:gd name="connsiteX2692" fmla="*/ 1742868 w 7802028"/>
                <a:gd name="connsiteY2692" fmla="*/ 1679061 h 4651144"/>
                <a:gd name="connsiteX2693" fmla="*/ 1756021 w 7802028"/>
                <a:gd name="connsiteY2693" fmla="*/ 1690081 h 4651144"/>
                <a:gd name="connsiteX2694" fmla="*/ 1777527 w 7802028"/>
                <a:gd name="connsiteY2694" fmla="*/ 1680839 h 4651144"/>
                <a:gd name="connsiteX2695" fmla="*/ 1821250 w 7802028"/>
                <a:gd name="connsiteY2695" fmla="*/ 1692747 h 4651144"/>
                <a:gd name="connsiteX2696" fmla="*/ 1821250 w 7802028"/>
                <a:gd name="connsiteY2696" fmla="*/ 1703767 h 4651144"/>
                <a:gd name="connsiteX2697" fmla="*/ 1786769 w 7802028"/>
                <a:gd name="connsiteY2697" fmla="*/ 1703767 h 4651144"/>
                <a:gd name="connsiteX2698" fmla="*/ 1737714 w 7802028"/>
                <a:gd name="connsiteY2698" fmla="*/ 1747845 h 4651144"/>
                <a:gd name="connsiteX2699" fmla="*/ 1756199 w 7802028"/>
                <a:gd name="connsiteY2699" fmla="*/ 1734870 h 4651144"/>
                <a:gd name="connsiteX2700" fmla="*/ 1737003 w 7802028"/>
                <a:gd name="connsiteY2700" fmla="*/ 1825871 h 4651144"/>
                <a:gd name="connsiteX2701" fmla="*/ 1754599 w 7802028"/>
                <a:gd name="connsiteY2701" fmla="*/ 1844355 h 4651144"/>
                <a:gd name="connsiteX2702" fmla="*/ 1770062 w 7802028"/>
                <a:gd name="connsiteY2702" fmla="*/ 1804720 h 4651144"/>
                <a:gd name="connsiteX2703" fmla="*/ 1770062 w 7802028"/>
                <a:gd name="connsiteY2703" fmla="*/ 1775394 h 4651144"/>
                <a:gd name="connsiteX2704" fmla="*/ 1778415 w 7802028"/>
                <a:gd name="connsiteY2704" fmla="*/ 1735404 h 4651144"/>
                <a:gd name="connsiteX2705" fmla="*/ 1806142 w 7802028"/>
                <a:gd name="connsiteY2705" fmla="*/ 1711054 h 4651144"/>
                <a:gd name="connsiteX2706" fmla="*/ 1840623 w 7802028"/>
                <a:gd name="connsiteY2706" fmla="*/ 1738603 h 4651144"/>
                <a:gd name="connsiteX2707" fmla="*/ 1832091 w 7802028"/>
                <a:gd name="connsiteY2707" fmla="*/ 1772550 h 4651144"/>
                <a:gd name="connsiteX2708" fmla="*/ 1847377 w 7802028"/>
                <a:gd name="connsiteY2708" fmla="*/ 1766152 h 4651144"/>
                <a:gd name="connsiteX2709" fmla="*/ 1858041 w 7802028"/>
                <a:gd name="connsiteY2709" fmla="*/ 1794589 h 4651144"/>
                <a:gd name="connsiteX2710" fmla="*/ 1858041 w 7802028"/>
                <a:gd name="connsiteY2710" fmla="*/ 1794589 h 4651144"/>
                <a:gd name="connsiteX2711" fmla="*/ 1878658 w 7802028"/>
                <a:gd name="connsiteY2711" fmla="*/ 1735759 h 4651144"/>
                <a:gd name="connsiteX2712" fmla="*/ 1900164 w 7802028"/>
                <a:gd name="connsiteY2712" fmla="*/ 1751400 h 4651144"/>
                <a:gd name="connsiteX2713" fmla="*/ 1907806 w 7802028"/>
                <a:gd name="connsiteY2713" fmla="*/ 1740380 h 4651144"/>
                <a:gd name="connsiteX2714" fmla="*/ 1887011 w 7802028"/>
                <a:gd name="connsiteY2714" fmla="*/ 1710165 h 4651144"/>
                <a:gd name="connsiteX2715" fmla="*/ 1867105 w 7802028"/>
                <a:gd name="connsiteY2715" fmla="*/ 1710165 h 4651144"/>
                <a:gd name="connsiteX2716" fmla="*/ 1806498 w 7802028"/>
                <a:gd name="connsiteY2716" fmla="*/ 1678884 h 4651144"/>
                <a:gd name="connsiteX2717" fmla="*/ 1800455 w 7802028"/>
                <a:gd name="connsiteY2717" fmla="*/ 1651335 h 4651144"/>
                <a:gd name="connsiteX2718" fmla="*/ 1762064 w 7802028"/>
                <a:gd name="connsiteY2718" fmla="*/ 1616499 h 4651144"/>
                <a:gd name="connsiteX2719" fmla="*/ 1756021 w 7802028"/>
                <a:gd name="connsiteY2719" fmla="*/ 1616499 h 4651144"/>
                <a:gd name="connsiteX2720" fmla="*/ 1755132 w 7802028"/>
                <a:gd name="connsiteY2720" fmla="*/ 1629296 h 4651144"/>
                <a:gd name="connsiteX2721" fmla="*/ 1736826 w 7802028"/>
                <a:gd name="connsiteY2721" fmla="*/ 1609034 h 4651144"/>
                <a:gd name="connsiteX2722" fmla="*/ 1724562 w 7802028"/>
                <a:gd name="connsiteY2722" fmla="*/ 1628407 h 4651144"/>
                <a:gd name="connsiteX2723" fmla="*/ 1702167 w 7802028"/>
                <a:gd name="connsiteY2723" fmla="*/ 1632673 h 4651144"/>
                <a:gd name="connsiteX2724" fmla="*/ 676815 w 7802028"/>
                <a:gd name="connsiteY2724" fmla="*/ 1222283 h 4651144"/>
                <a:gd name="connsiteX2725" fmla="*/ 661707 w 7802028"/>
                <a:gd name="connsiteY2725" fmla="*/ 1240056 h 4651144"/>
                <a:gd name="connsiteX2726" fmla="*/ 642689 w 7802028"/>
                <a:gd name="connsiteY2726" fmla="*/ 1229748 h 4651144"/>
                <a:gd name="connsiteX2727" fmla="*/ 661707 w 7802028"/>
                <a:gd name="connsiteY2727" fmla="*/ 1240056 h 4651144"/>
                <a:gd name="connsiteX2728" fmla="*/ 676815 w 7802028"/>
                <a:gd name="connsiteY2728" fmla="*/ 1222283 h 4651144"/>
                <a:gd name="connsiteX2729" fmla="*/ 735289 w 7802028"/>
                <a:gd name="connsiteY2729" fmla="*/ 1258718 h 4651144"/>
                <a:gd name="connsiteX2730" fmla="*/ 697610 w 7802028"/>
                <a:gd name="connsiteY2730" fmla="*/ 1212507 h 4651144"/>
                <a:gd name="connsiteX2731" fmla="*/ 697610 w 7802028"/>
                <a:gd name="connsiteY2731" fmla="*/ 1212507 h 4651144"/>
                <a:gd name="connsiteX2732" fmla="*/ 735289 w 7802028"/>
                <a:gd name="connsiteY2732" fmla="*/ 1258718 h 4651144"/>
                <a:gd name="connsiteX2733" fmla="*/ 777413 w 7802028"/>
                <a:gd name="connsiteY2733" fmla="*/ 1334611 h 4651144"/>
                <a:gd name="connsiteX2734" fmla="*/ 780967 w 7802028"/>
                <a:gd name="connsiteY2734" fmla="*/ 1337277 h 4651144"/>
                <a:gd name="connsiteX2735" fmla="*/ 777413 w 7802028"/>
                <a:gd name="connsiteY2735" fmla="*/ 1334611 h 4651144"/>
                <a:gd name="connsiteX2736" fmla="*/ 762127 w 7802028"/>
                <a:gd name="connsiteY2736" fmla="*/ 1299598 h 4651144"/>
                <a:gd name="connsiteX2737" fmla="*/ 752885 w 7802028"/>
                <a:gd name="connsiteY2737" fmla="*/ 1286978 h 4651144"/>
                <a:gd name="connsiteX2738" fmla="*/ 762127 w 7802028"/>
                <a:gd name="connsiteY2738" fmla="*/ 1299598 h 4651144"/>
                <a:gd name="connsiteX2739" fmla="*/ 777413 w 7802028"/>
                <a:gd name="connsiteY2739" fmla="*/ 1334611 h 4651144"/>
                <a:gd name="connsiteX2740" fmla="*/ 781145 w 7802028"/>
                <a:gd name="connsiteY2740" fmla="*/ 1337277 h 4651144"/>
                <a:gd name="connsiteX2741" fmla="*/ 793586 w 7802028"/>
                <a:gd name="connsiteY2741" fmla="*/ 1342432 h 4651144"/>
                <a:gd name="connsiteX2742" fmla="*/ 781145 w 7802028"/>
                <a:gd name="connsiteY2742" fmla="*/ 1337277 h 4651144"/>
                <a:gd name="connsiteX2743" fmla="*/ 1947619 w 7802028"/>
                <a:gd name="connsiteY2743" fmla="*/ 2337925 h 4651144"/>
                <a:gd name="connsiteX2744" fmla="*/ 1955262 w 7802028"/>
                <a:gd name="connsiteY2744" fmla="*/ 2355343 h 4651144"/>
                <a:gd name="connsiteX2745" fmla="*/ 1959172 w 7802028"/>
                <a:gd name="connsiteY2745" fmla="*/ 2350722 h 4651144"/>
                <a:gd name="connsiteX2746" fmla="*/ 1950818 w 7802028"/>
                <a:gd name="connsiteY2746" fmla="*/ 2337747 h 4651144"/>
                <a:gd name="connsiteX2747" fmla="*/ 1947619 w 7802028"/>
                <a:gd name="connsiteY2747" fmla="*/ 2337925 h 4651144"/>
                <a:gd name="connsiteX2748" fmla="*/ 1946730 w 7802028"/>
                <a:gd name="connsiteY2748" fmla="*/ 2285493 h 4651144"/>
                <a:gd name="connsiteX2749" fmla="*/ 1936066 w 7802028"/>
                <a:gd name="connsiteY2749" fmla="*/ 2292780 h 4651144"/>
                <a:gd name="connsiteX2750" fmla="*/ 1955973 w 7802028"/>
                <a:gd name="connsiteY2750" fmla="*/ 2292780 h 4651144"/>
                <a:gd name="connsiteX2751" fmla="*/ 1946730 w 7802028"/>
                <a:gd name="connsiteY2751" fmla="*/ 2285493 h 4651144"/>
                <a:gd name="connsiteX2752" fmla="*/ 1970547 w 7802028"/>
                <a:gd name="connsiteY2752" fmla="*/ 2296690 h 4651144"/>
                <a:gd name="connsiteX2753" fmla="*/ 1974457 w 7802028"/>
                <a:gd name="connsiteY2753" fmla="*/ 2303977 h 4651144"/>
                <a:gd name="connsiteX2754" fmla="*/ 1970547 w 7802028"/>
                <a:gd name="connsiteY2754" fmla="*/ 2296690 h 4651144"/>
                <a:gd name="connsiteX2755" fmla="*/ 2063324 w 7802028"/>
                <a:gd name="connsiteY2755" fmla="*/ 2442611 h 4651144"/>
                <a:gd name="connsiteX2756" fmla="*/ 2063324 w 7802028"/>
                <a:gd name="connsiteY2756" fmla="*/ 2434435 h 4651144"/>
                <a:gd name="connsiteX2757" fmla="*/ 2048039 w 7802028"/>
                <a:gd name="connsiteY2757" fmla="*/ 2442611 h 4651144"/>
                <a:gd name="connsiteX2758" fmla="*/ 2048039 w 7802028"/>
                <a:gd name="connsiteY2758" fmla="*/ 2448120 h 4651144"/>
                <a:gd name="connsiteX2759" fmla="*/ 2051061 w 7802028"/>
                <a:gd name="connsiteY2759" fmla="*/ 2448120 h 4651144"/>
                <a:gd name="connsiteX2760" fmla="*/ 2063324 w 7802028"/>
                <a:gd name="connsiteY2760" fmla="*/ 2442611 h 4651144"/>
                <a:gd name="connsiteX2761" fmla="*/ 766748 w 7802028"/>
                <a:gd name="connsiteY2761" fmla="*/ 1405350 h 4651144"/>
                <a:gd name="connsiteX2762" fmla="*/ 772969 w 7802028"/>
                <a:gd name="connsiteY2762" fmla="*/ 1396108 h 4651144"/>
                <a:gd name="connsiteX2763" fmla="*/ 754485 w 7802028"/>
                <a:gd name="connsiteY2763" fmla="*/ 1348475 h 4651144"/>
                <a:gd name="connsiteX2764" fmla="*/ 734578 w 7802028"/>
                <a:gd name="connsiteY2764" fmla="*/ 1366959 h 4651144"/>
                <a:gd name="connsiteX2765" fmla="*/ 751463 w 7802028"/>
                <a:gd name="connsiteY2765" fmla="*/ 1366959 h 4651144"/>
                <a:gd name="connsiteX2766" fmla="*/ 751463 w 7802028"/>
                <a:gd name="connsiteY2766" fmla="*/ 1385266 h 4651144"/>
                <a:gd name="connsiteX2767" fmla="*/ 766748 w 7802028"/>
                <a:gd name="connsiteY2767" fmla="*/ 1405350 h 4651144"/>
                <a:gd name="connsiteX2768" fmla="*/ 711473 w 7802028"/>
                <a:gd name="connsiteY2768" fmla="*/ 1313461 h 4651144"/>
                <a:gd name="connsiteX2769" fmla="*/ 703830 w 7802028"/>
                <a:gd name="connsiteY2769" fmla="*/ 1313461 h 4651144"/>
                <a:gd name="connsiteX2770" fmla="*/ 703830 w 7802028"/>
                <a:gd name="connsiteY2770" fmla="*/ 1274892 h 4651144"/>
                <a:gd name="connsiteX2771" fmla="*/ 686234 w 7802028"/>
                <a:gd name="connsiteY2771" fmla="*/ 1274892 h 4651144"/>
                <a:gd name="connsiteX2772" fmla="*/ 676992 w 7802028"/>
                <a:gd name="connsiteY2772" fmla="*/ 1284135 h 4651144"/>
                <a:gd name="connsiteX2773" fmla="*/ 697787 w 7802028"/>
                <a:gd name="connsiteY2773" fmla="*/ 1311684 h 4651144"/>
                <a:gd name="connsiteX2774" fmla="*/ 710051 w 7802028"/>
                <a:gd name="connsiteY2774" fmla="*/ 1348475 h 4651144"/>
                <a:gd name="connsiteX2775" fmla="*/ 711473 w 7802028"/>
                <a:gd name="connsiteY2775" fmla="*/ 1313461 h 4651144"/>
                <a:gd name="connsiteX2776" fmla="*/ 1420813 w 7802028"/>
                <a:gd name="connsiteY2776" fmla="*/ 785233 h 4651144"/>
                <a:gd name="connsiteX2777" fmla="*/ 1451561 w 7802028"/>
                <a:gd name="connsiteY2777" fmla="*/ 777946 h 4651144"/>
                <a:gd name="connsiteX2778" fmla="*/ 1372469 w 7802028"/>
                <a:gd name="connsiteY2778" fmla="*/ 714494 h 4651144"/>
                <a:gd name="connsiteX2779" fmla="*/ 1351852 w 7802028"/>
                <a:gd name="connsiteY2779" fmla="*/ 636291 h 4651144"/>
                <a:gd name="connsiteX2780" fmla="*/ 1368737 w 7802028"/>
                <a:gd name="connsiteY2780" fmla="*/ 605898 h 4651144"/>
                <a:gd name="connsiteX2781" fmla="*/ 1341899 w 7802028"/>
                <a:gd name="connsiteY2781" fmla="*/ 585637 h 4651144"/>
                <a:gd name="connsiteX2782" fmla="*/ 1318971 w 7802028"/>
                <a:gd name="connsiteY2782" fmla="*/ 601277 h 4651144"/>
                <a:gd name="connsiteX2783" fmla="*/ 1319682 w 7802028"/>
                <a:gd name="connsiteY2783" fmla="*/ 610342 h 4651144"/>
                <a:gd name="connsiteX2784" fmla="*/ 1298176 w 7802028"/>
                <a:gd name="connsiteY2784" fmla="*/ 610342 h 4651144"/>
                <a:gd name="connsiteX2785" fmla="*/ 1284312 w 7802028"/>
                <a:gd name="connsiteY2785" fmla="*/ 622250 h 4651144"/>
                <a:gd name="connsiteX2786" fmla="*/ 1301908 w 7802028"/>
                <a:gd name="connsiteY2786" fmla="*/ 685701 h 4651144"/>
                <a:gd name="connsiteX2787" fmla="*/ 1291955 w 7802028"/>
                <a:gd name="connsiteY2787" fmla="*/ 692988 h 4651144"/>
                <a:gd name="connsiteX2788" fmla="*/ 1278980 w 7802028"/>
                <a:gd name="connsiteY2788" fmla="*/ 659041 h 4651144"/>
                <a:gd name="connsiteX2789" fmla="*/ 1253564 w 7802028"/>
                <a:gd name="connsiteY2789" fmla="*/ 633269 h 4651144"/>
                <a:gd name="connsiteX2790" fmla="*/ 1236680 w 7802028"/>
                <a:gd name="connsiteY2790" fmla="*/ 633269 h 4651144"/>
                <a:gd name="connsiteX2791" fmla="*/ 1240590 w 7802028"/>
                <a:gd name="connsiteY2791" fmla="*/ 649799 h 4651144"/>
                <a:gd name="connsiteX2792" fmla="*/ 1217662 w 7802028"/>
                <a:gd name="connsiteY2792" fmla="*/ 656375 h 4651144"/>
                <a:gd name="connsiteX2793" fmla="*/ 1183181 w 7802028"/>
                <a:gd name="connsiteY2793" fmla="*/ 628826 h 4651144"/>
                <a:gd name="connsiteX2794" fmla="*/ 1159365 w 7802028"/>
                <a:gd name="connsiteY2794" fmla="*/ 645355 h 4651144"/>
                <a:gd name="connsiteX2795" fmla="*/ 1146390 w 7802028"/>
                <a:gd name="connsiteY2795" fmla="*/ 613185 h 4651144"/>
                <a:gd name="connsiteX2796" fmla="*/ 1048991 w 7802028"/>
                <a:gd name="connsiteY2796" fmla="*/ 691211 h 4651144"/>
                <a:gd name="connsiteX2797" fmla="*/ 1072097 w 7802028"/>
                <a:gd name="connsiteY2797" fmla="*/ 709518 h 4651144"/>
                <a:gd name="connsiteX2798" fmla="*/ 1098935 w 7802028"/>
                <a:gd name="connsiteY2798" fmla="*/ 710406 h 4651144"/>
                <a:gd name="connsiteX2799" fmla="*/ 1068187 w 7802028"/>
                <a:gd name="connsiteY2799" fmla="*/ 729780 h 4651144"/>
                <a:gd name="connsiteX2800" fmla="*/ 1127195 w 7802028"/>
                <a:gd name="connsiteY2800" fmla="*/ 746309 h 4651144"/>
                <a:gd name="connsiteX2801" fmla="*/ 1167718 w 7802028"/>
                <a:gd name="connsiteY2801" fmla="*/ 746309 h 4651144"/>
                <a:gd name="connsiteX2802" fmla="*/ 1186914 w 7802028"/>
                <a:gd name="connsiteY2802" fmla="*/ 755551 h 4651144"/>
                <a:gd name="connsiteX2803" fmla="*/ 1161675 w 7802028"/>
                <a:gd name="connsiteY2803" fmla="*/ 757328 h 4651144"/>
                <a:gd name="connsiteX2804" fmla="*/ 1087382 w 7802028"/>
                <a:gd name="connsiteY2804" fmla="*/ 778479 h 4651144"/>
                <a:gd name="connsiteX2805" fmla="*/ 1123462 w 7802028"/>
                <a:gd name="connsiteY2805" fmla="*/ 810649 h 4651144"/>
                <a:gd name="connsiteX2806" fmla="*/ 1165586 w 7802028"/>
                <a:gd name="connsiteY2806" fmla="*/ 815092 h 4651144"/>
                <a:gd name="connsiteX2807" fmla="*/ 1179449 w 7802028"/>
                <a:gd name="connsiteY2807" fmla="*/ 838020 h 4651144"/>
                <a:gd name="connsiteX2808" fmla="*/ 1248410 w 7802028"/>
                <a:gd name="connsiteY2808" fmla="*/ 838020 h 4651144"/>
                <a:gd name="connsiteX2809" fmla="*/ 1303686 w 7802028"/>
                <a:gd name="connsiteY2809" fmla="*/ 819536 h 4651144"/>
                <a:gd name="connsiteX2810" fmla="*/ 1323592 w 7802028"/>
                <a:gd name="connsiteY2810" fmla="*/ 803006 h 4651144"/>
                <a:gd name="connsiteX2811" fmla="*/ 1386510 w 7802028"/>
                <a:gd name="connsiteY2811" fmla="*/ 830555 h 4651144"/>
                <a:gd name="connsiteX2812" fmla="*/ 1430233 w 7802028"/>
                <a:gd name="connsiteY2812" fmla="*/ 814026 h 4651144"/>
                <a:gd name="connsiteX2813" fmla="*/ 1422590 w 7802028"/>
                <a:gd name="connsiteY2813" fmla="*/ 801229 h 4651144"/>
                <a:gd name="connsiteX2814" fmla="*/ 1411037 w 7802028"/>
                <a:gd name="connsiteY2814" fmla="*/ 793942 h 4651144"/>
                <a:gd name="connsiteX2815" fmla="*/ 1420813 w 7802028"/>
                <a:gd name="connsiteY2815" fmla="*/ 785233 h 4651144"/>
                <a:gd name="connsiteX2816" fmla="*/ 937729 w 7802028"/>
                <a:gd name="connsiteY2816" fmla="*/ 696188 h 4651144"/>
                <a:gd name="connsiteX2817" fmla="*/ 949282 w 7802028"/>
                <a:gd name="connsiteY2817" fmla="*/ 714672 h 4651144"/>
                <a:gd name="connsiteX2818" fmla="*/ 960835 w 7802028"/>
                <a:gd name="connsiteY2818" fmla="*/ 723737 h 4651144"/>
                <a:gd name="connsiteX2819" fmla="*/ 1019843 w 7802028"/>
                <a:gd name="connsiteY2819" fmla="*/ 693522 h 4651144"/>
                <a:gd name="connsiteX2820" fmla="*/ 1077429 w 7802028"/>
                <a:gd name="connsiteY2820" fmla="*/ 624560 h 4651144"/>
                <a:gd name="connsiteX2821" fmla="*/ 1125773 w 7802028"/>
                <a:gd name="connsiteY2821" fmla="*/ 604476 h 4651144"/>
                <a:gd name="connsiteX2822" fmla="*/ 1072097 w 7802028"/>
                <a:gd name="connsiteY2822" fmla="*/ 564841 h 4651144"/>
                <a:gd name="connsiteX2823" fmla="*/ 1045970 w 7802028"/>
                <a:gd name="connsiteY2823" fmla="*/ 567685 h 4651144"/>
                <a:gd name="connsiteX2824" fmla="*/ 1004558 w 7802028"/>
                <a:gd name="connsiteY2824" fmla="*/ 549201 h 4651144"/>
                <a:gd name="connsiteX2825" fmla="*/ 973810 w 7802028"/>
                <a:gd name="connsiteY2825" fmla="*/ 555599 h 4651144"/>
                <a:gd name="connsiteX2826" fmla="*/ 927954 w 7802028"/>
                <a:gd name="connsiteY2826" fmla="*/ 555599 h 4651144"/>
                <a:gd name="connsiteX2827" fmla="*/ 939329 w 7802028"/>
                <a:gd name="connsiteY2827" fmla="*/ 587592 h 4651144"/>
                <a:gd name="connsiteX2828" fmla="*/ 900938 w 7802028"/>
                <a:gd name="connsiteY2828" fmla="*/ 677703 h 4651144"/>
                <a:gd name="connsiteX2829" fmla="*/ 937729 w 7802028"/>
                <a:gd name="connsiteY2829" fmla="*/ 696188 h 4651144"/>
                <a:gd name="connsiteX2830" fmla="*/ 1119552 w 7802028"/>
                <a:gd name="connsiteY2830" fmla="*/ 445226 h 4651144"/>
                <a:gd name="connsiteX2831" fmla="*/ 1144791 w 7802028"/>
                <a:gd name="connsiteY2831" fmla="*/ 445226 h 4651144"/>
                <a:gd name="connsiteX2832" fmla="*/ 1157765 w 7802028"/>
                <a:gd name="connsiteY2832" fmla="*/ 459089 h 4651144"/>
                <a:gd name="connsiteX2833" fmla="*/ 1175361 w 7802028"/>
                <a:gd name="connsiteY2833" fmla="*/ 459089 h 4651144"/>
                <a:gd name="connsiteX2834" fmla="*/ 1248232 w 7802028"/>
                <a:gd name="connsiteY2834" fmla="*/ 493925 h 4651144"/>
                <a:gd name="connsiteX2835" fmla="*/ 1265117 w 7802028"/>
                <a:gd name="connsiteY2835" fmla="*/ 482017 h 4651144"/>
                <a:gd name="connsiteX2836" fmla="*/ 1249832 w 7802028"/>
                <a:gd name="connsiteY2836" fmla="*/ 479351 h 4651144"/>
                <a:gd name="connsiteX2837" fmla="*/ 1257474 w 7802028"/>
                <a:gd name="connsiteY2837" fmla="*/ 475619 h 4651144"/>
                <a:gd name="connsiteX2838" fmla="*/ 1257474 w 7802028"/>
                <a:gd name="connsiteY2838" fmla="*/ 463710 h 4651144"/>
                <a:gd name="connsiteX2839" fmla="*/ 1238279 w 7802028"/>
                <a:gd name="connsiteY2839" fmla="*/ 450025 h 4651144"/>
                <a:gd name="connsiteX2840" fmla="*/ 1265828 w 7802028"/>
                <a:gd name="connsiteY2840" fmla="*/ 420521 h 4651144"/>
                <a:gd name="connsiteX2841" fmla="*/ 1280402 w 7802028"/>
                <a:gd name="connsiteY2841" fmla="*/ 427097 h 4651144"/>
                <a:gd name="connsiteX2842" fmla="*/ 1280402 w 7802028"/>
                <a:gd name="connsiteY2842" fmla="*/ 439005 h 4651144"/>
                <a:gd name="connsiteX2843" fmla="*/ 1309551 w 7802028"/>
                <a:gd name="connsiteY2843" fmla="*/ 472953 h 4651144"/>
                <a:gd name="connsiteX2844" fmla="*/ 1330168 w 7802028"/>
                <a:gd name="connsiteY2844" fmla="*/ 461933 h 4651144"/>
                <a:gd name="connsiteX2845" fmla="*/ 1347764 w 7802028"/>
                <a:gd name="connsiteY2845" fmla="*/ 484861 h 4651144"/>
                <a:gd name="connsiteX2846" fmla="*/ 1322525 w 7802028"/>
                <a:gd name="connsiteY2846" fmla="*/ 527873 h 4651144"/>
                <a:gd name="connsiteX2847" fmla="*/ 1272760 w 7802028"/>
                <a:gd name="connsiteY2847" fmla="*/ 526095 h 4651144"/>
                <a:gd name="connsiteX2848" fmla="*/ 1221394 w 7802028"/>
                <a:gd name="connsiteY2848" fmla="*/ 541736 h 4651144"/>
                <a:gd name="connsiteX2849" fmla="*/ 1171628 w 7802028"/>
                <a:gd name="connsiteY2849" fmla="*/ 555599 h 4651144"/>
                <a:gd name="connsiteX2850" fmla="*/ 1150123 w 7802028"/>
                <a:gd name="connsiteY2850" fmla="*/ 541736 h 4651144"/>
                <a:gd name="connsiteX2851" fmla="*/ 1171628 w 7802028"/>
                <a:gd name="connsiteY2851" fmla="*/ 530716 h 4651144"/>
                <a:gd name="connsiteX2852" fmla="*/ 1158654 w 7802028"/>
                <a:gd name="connsiteY2852" fmla="*/ 509566 h 4651144"/>
                <a:gd name="connsiteX2853" fmla="*/ 1150123 w 7802028"/>
                <a:gd name="connsiteY2853" fmla="*/ 521652 h 4651144"/>
                <a:gd name="connsiteX2854" fmla="*/ 1117953 w 7802028"/>
                <a:gd name="connsiteY2854" fmla="*/ 527873 h 4651144"/>
                <a:gd name="connsiteX2855" fmla="*/ 1091115 w 7802028"/>
                <a:gd name="connsiteY2855" fmla="*/ 521652 h 4651144"/>
                <a:gd name="connsiteX2856" fmla="*/ 1079562 w 7802028"/>
                <a:gd name="connsiteY2856" fmla="*/ 507789 h 4651144"/>
                <a:gd name="connsiteX2857" fmla="*/ 1079562 w 7802028"/>
                <a:gd name="connsiteY2857" fmla="*/ 494103 h 4651144"/>
                <a:gd name="connsiteX2858" fmla="*/ 1098757 w 7802028"/>
                <a:gd name="connsiteY2858" fmla="*/ 484861 h 4651144"/>
                <a:gd name="connsiteX2859" fmla="*/ 1107288 w 7802028"/>
                <a:gd name="connsiteY2859" fmla="*/ 485927 h 4651144"/>
                <a:gd name="connsiteX2860" fmla="*/ 1098757 w 7802028"/>
                <a:gd name="connsiteY2860" fmla="*/ 482017 h 4651144"/>
                <a:gd name="connsiteX2861" fmla="*/ 1098757 w 7802028"/>
                <a:gd name="connsiteY2861" fmla="*/ 468331 h 4651144"/>
                <a:gd name="connsiteX2862" fmla="*/ 1111732 w 7802028"/>
                <a:gd name="connsiteY2862" fmla="*/ 468331 h 4651144"/>
                <a:gd name="connsiteX2863" fmla="*/ 1115998 w 7802028"/>
                <a:gd name="connsiteY2863" fmla="*/ 469042 h 4651144"/>
                <a:gd name="connsiteX2864" fmla="*/ 1107999 w 7802028"/>
                <a:gd name="connsiteY2864" fmla="*/ 464777 h 4651144"/>
                <a:gd name="connsiteX2865" fmla="*/ 1123285 w 7802028"/>
                <a:gd name="connsiteY2865" fmla="*/ 454646 h 4651144"/>
                <a:gd name="connsiteX2866" fmla="*/ 1125240 w 7802028"/>
                <a:gd name="connsiteY2866" fmla="*/ 454824 h 4651144"/>
                <a:gd name="connsiteX2867" fmla="*/ 1119552 w 7802028"/>
                <a:gd name="connsiteY2867" fmla="*/ 445226 h 4651144"/>
                <a:gd name="connsiteX2868" fmla="*/ 1134482 w 7802028"/>
                <a:gd name="connsiteY2868" fmla="*/ 472597 h 4651144"/>
                <a:gd name="connsiteX2869" fmla="*/ 1146390 w 7802028"/>
                <a:gd name="connsiteY2869" fmla="*/ 474730 h 4651144"/>
                <a:gd name="connsiteX2870" fmla="*/ 1134482 w 7802028"/>
                <a:gd name="connsiteY2870" fmla="*/ 472597 h 4651144"/>
                <a:gd name="connsiteX2871" fmla="*/ 1041349 w 7802028"/>
                <a:gd name="connsiteY2871" fmla="*/ 489482 h 4651144"/>
                <a:gd name="connsiteX2872" fmla="*/ 1054323 w 7802028"/>
                <a:gd name="connsiteY2872" fmla="*/ 500501 h 4651144"/>
                <a:gd name="connsiteX2873" fmla="*/ 1077251 w 7802028"/>
                <a:gd name="connsiteY2873" fmla="*/ 468331 h 4651144"/>
                <a:gd name="connsiteX2874" fmla="*/ 1041349 w 7802028"/>
                <a:gd name="connsiteY2874" fmla="*/ 489482 h 4651144"/>
                <a:gd name="connsiteX2875" fmla="*/ 1148701 w 7802028"/>
                <a:gd name="connsiteY2875" fmla="*/ 434206 h 4651144"/>
                <a:gd name="connsiteX2876" fmla="*/ 1165586 w 7802028"/>
                <a:gd name="connsiteY2876" fmla="*/ 434206 h 4651144"/>
                <a:gd name="connsiteX2877" fmla="*/ 1165586 w 7802028"/>
                <a:gd name="connsiteY2877" fmla="*/ 422298 h 4651144"/>
                <a:gd name="connsiteX2878" fmla="*/ 1138748 w 7802028"/>
                <a:gd name="connsiteY2878" fmla="*/ 422298 h 4651144"/>
                <a:gd name="connsiteX2879" fmla="*/ 1148701 w 7802028"/>
                <a:gd name="connsiteY2879" fmla="*/ 434206 h 4651144"/>
                <a:gd name="connsiteX2880" fmla="*/ 985362 w 7802028"/>
                <a:gd name="connsiteY2880" fmla="*/ 468154 h 4651144"/>
                <a:gd name="connsiteX2881" fmla="*/ 1006868 w 7802028"/>
                <a:gd name="connsiteY2881" fmla="*/ 468154 h 4651144"/>
                <a:gd name="connsiteX2882" fmla="*/ 1019843 w 7802028"/>
                <a:gd name="connsiteY2882" fmla="*/ 482017 h 4651144"/>
                <a:gd name="connsiteX2883" fmla="*/ 1036017 w 7802028"/>
                <a:gd name="connsiteY2883" fmla="*/ 461755 h 4651144"/>
                <a:gd name="connsiteX2884" fmla="*/ 1062144 w 7802028"/>
                <a:gd name="connsiteY2884" fmla="*/ 433318 h 4651144"/>
                <a:gd name="connsiteX2885" fmla="*/ 1081339 w 7802028"/>
                <a:gd name="connsiteY2885" fmla="*/ 459089 h 4651144"/>
                <a:gd name="connsiteX2886" fmla="*/ 1114220 w 7802028"/>
                <a:gd name="connsiteY2886" fmla="*/ 429585 h 4651144"/>
                <a:gd name="connsiteX2887" fmla="*/ 1108177 w 7802028"/>
                <a:gd name="connsiteY2887" fmla="*/ 411279 h 4651144"/>
                <a:gd name="connsiteX2888" fmla="*/ 1118130 w 7802028"/>
                <a:gd name="connsiteY2888" fmla="*/ 396527 h 4651144"/>
                <a:gd name="connsiteX2889" fmla="*/ 1072097 w 7802028"/>
                <a:gd name="connsiteY2889" fmla="*/ 394749 h 4651144"/>
                <a:gd name="connsiteX2890" fmla="*/ 1058234 w 7802028"/>
                <a:gd name="connsiteY2890" fmla="*/ 392794 h 4651144"/>
                <a:gd name="connsiteX2891" fmla="*/ 1018421 w 7802028"/>
                <a:gd name="connsiteY2891" fmla="*/ 426919 h 4651144"/>
                <a:gd name="connsiteX2892" fmla="*/ 981630 w 7802028"/>
                <a:gd name="connsiteY2892" fmla="*/ 445226 h 4651144"/>
                <a:gd name="connsiteX2893" fmla="*/ 964745 w 7802028"/>
                <a:gd name="connsiteY2893" fmla="*/ 461755 h 4651144"/>
                <a:gd name="connsiteX2894" fmla="*/ 972388 w 7802028"/>
                <a:gd name="connsiteY2894" fmla="*/ 475441 h 4651144"/>
                <a:gd name="connsiteX2895" fmla="*/ 985362 w 7802028"/>
                <a:gd name="connsiteY2895" fmla="*/ 468154 h 4651144"/>
                <a:gd name="connsiteX2896" fmla="*/ 1203799 w 7802028"/>
                <a:gd name="connsiteY2896" fmla="*/ 346939 h 4651144"/>
                <a:gd name="connsiteX2897" fmla="*/ 1236857 w 7802028"/>
                <a:gd name="connsiteY2897" fmla="*/ 346939 h 4651144"/>
                <a:gd name="connsiteX2898" fmla="*/ 1257474 w 7802028"/>
                <a:gd name="connsiteY2898" fmla="*/ 337874 h 4651144"/>
                <a:gd name="connsiteX2899" fmla="*/ 1225304 w 7802028"/>
                <a:gd name="connsiteY2899" fmla="*/ 314946 h 4651144"/>
                <a:gd name="connsiteX2900" fmla="*/ 1169318 w 7802028"/>
                <a:gd name="connsiteY2900" fmla="*/ 347116 h 4651144"/>
                <a:gd name="connsiteX2901" fmla="*/ 1184603 w 7802028"/>
                <a:gd name="connsiteY2901" fmla="*/ 339829 h 4651144"/>
                <a:gd name="connsiteX2902" fmla="*/ 1203799 w 7802028"/>
                <a:gd name="connsiteY2902" fmla="*/ 346939 h 4651144"/>
                <a:gd name="connsiteX2903" fmla="*/ 1234547 w 7802028"/>
                <a:gd name="connsiteY2903" fmla="*/ 351560 h 4651144"/>
                <a:gd name="connsiteX2904" fmla="*/ 1171628 w 7802028"/>
                <a:gd name="connsiteY2904" fmla="*/ 374665 h 4651144"/>
                <a:gd name="connsiteX2905" fmla="*/ 1196156 w 7802028"/>
                <a:gd name="connsiteY2905" fmla="*/ 399370 h 4651144"/>
                <a:gd name="connsiteX2906" fmla="*/ 1236857 w 7802028"/>
                <a:gd name="connsiteY2906" fmla="*/ 371821 h 4651144"/>
                <a:gd name="connsiteX2907" fmla="*/ 1215351 w 7802028"/>
                <a:gd name="connsiteY2907" fmla="*/ 371821 h 4651144"/>
                <a:gd name="connsiteX2908" fmla="*/ 1248232 w 7802028"/>
                <a:gd name="connsiteY2908" fmla="*/ 360802 h 4651144"/>
                <a:gd name="connsiteX2909" fmla="*/ 1234547 w 7802028"/>
                <a:gd name="connsiteY2909" fmla="*/ 351560 h 4651144"/>
                <a:gd name="connsiteX2910" fmla="*/ 1150123 w 7802028"/>
                <a:gd name="connsiteY2910" fmla="*/ 380886 h 4651144"/>
                <a:gd name="connsiteX2911" fmla="*/ 1160964 w 7802028"/>
                <a:gd name="connsiteY2911" fmla="*/ 369866 h 4651144"/>
                <a:gd name="connsiteX2912" fmla="*/ 1134837 w 7802028"/>
                <a:gd name="connsiteY2912" fmla="*/ 367200 h 4651144"/>
                <a:gd name="connsiteX2913" fmla="*/ 1150123 w 7802028"/>
                <a:gd name="connsiteY2913" fmla="*/ 380886 h 4651144"/>
                <a:gd name="connsiteX2914" fmla="*/ 1531186 w 7802028"/>
                <a:gd name="connsiteY2914" fmla="*/ 645533 h 4651144"/>
                <a:gd name="connsiteX2915" fmla="*/ 1533497 w 7802028"/>
                <a:gd name="connsiteY2915" fmla="*/ 631848 h 4651144"/>
                <a:gd name="connsiteX2916" fmla="*/ 1505059 w 7802028"/>
                <a:gd name="connsiteY2916" fmla="*/ 630959 h 4651144"/>
                <a:gd name="connsiteX2917" fmla="*/ 1529587 w 7802028"/>
                <a:gd name="connsiteY2917" fmla="*/ 597012 h 4651144"/>
                <a:gd name="connsiteX2918" fmla="*/ 1521944 w 7802028"/>
                <a:gd name="connsiteY2918" fmla="*/ 587769 h 4651144"/>
                <a:gd name="connsiteX2919" fmla="*/ 1491196 w 7802028"/>
                <a:gd name="connsiteY2919" fmla="*/ 587769 h 4651144"/>
                <a:gd name="connsiteX2920" fmla="*/ 1445162 w 7802028"/>
                <a:gd name="connsiteY2920" fmla="*/ 598789 h 4651144"/>
                <a:gd name="connsiteX2921" fmla="*/ 1439831 w 7802028"/>
                <a:gd name="connsiteY2921" fmla="*/ 606254 h 4651144"/>
                <a:gd name="connsiteX2922" fmla="*/ 1464358 w 7802028"/>
                <a:gd name="connsiteY2922" fmla="*/ 618162 h 4651144"/>
                <a:gd name="connsiteX2923" fmla="*/ 1464358 w 7802028"/>
                <a:gd name="connsiteY2923" fmla="*/ 643045 h 4651144"/>
                <a:gd name="connsiteX2924" fmla="*/ 1452805 w 7802028"/>
                <a:gd name="connsiteY2924" fmla="*/ 643045 h 4651144"/>
                <a:gd name="connsiteX2925" fmla="*/ 1418325 w 7802028"/>
                <a:gd name="connsiteY2925" fmla="*/ 632025 h 4651144"/>
                <a:gd name="connsiteX2926" fmla="*/ 1418325 w 7802028"/>
                <a:gd name="connsiteY2926" fmla="*/ 647666 h 4651144"/>
                <a:gd name="connsiteX2927" fmla="*/ 1485864 w 7802028"/>
                <a:gd name="connsiteY2927" fmla="*/ 696365 h 4651144"/>
                <a:gd name="connsiteX2928" fmla="*/ 1502749 w 7802028"/>
                <a:gd name="connsiteY2928" fmla="*/ 712006 h 4651144"/>
                <a:gd name="connsiteX2929" fmla="*/ 1518034 w 7802028"/>
                <a:gd name="connsiteY2929" fmla="*/ 698143 h 4651144"/>
                <a:gd name="connsiteX2930" fmla="*/ 1548782 w 7802028"/>
                <a:gd name="connsiteY2930" fmla="*/ 650332 h 4651144"/>
                <a:gd name="connsiteX2931" fmla="*/ 1531186 w 7802028"/>
                <a:gd name="connsiteY2931" fmla="*/ 645533 h 4651144"/>
                <a:gd name="connsiteX2932" fmla="*/ 1380112 w 7802028"/>
                <a:gd name="connsiteY2932" fmla="*/ 435984 h 4651144"/>
                <a:gd name="connsiteX2933" fmla="*/ 1370869 w 7802028"/>
                <a:gd name="connsiteY2933" fmla="*/ 435984 h 4651144"/>
                <a:gd name="connsiteX2934" fmla="*/ 1373535 w 7802028"/>
                <a:gd name="connsiteY2934" fmla="*/ 446826 h 4651144"/>
                <a:gd name="connsiteX2935" fmla="*/ 1372469 w 7802028"/>
                <a:gd name="connsiteY2935" fmla="*/ 445048 h 4651144"/>
                <a:gd name="connsiteX2936" fmla="*/ 1372469 w 7802028"/>
                <a:gd name="connsiteY2936" fmla="*/ 461755 h 4651144"/>
                <a:gd name="connsiteX2937" fmla="*/ 1391664 w 7802028"/>
                <a:gd name="connsiteY2937" fmla="*/ 470997 h 4651144"/>
                <a:gd name="connsiteX2938" fmla="*/ 1393975 w 7802028"/>
                <a:gd name="connsiteY2938" fmla="*/ 480062 h 4651144"/>
                <a:gd name="connsiteX2939" fmla="*/ 1405528 w 7802028"/>
                <a:gd name="connsiteY2939" fmla="*/ 480062 h 4651144"/>
                <a:gd name="connsiteX2940" fmla="*/ 1414770 w 7802028"/>
                <a:gd name="connsiteY2940" fmla="*/ 491081 h 4651144"/>
                <a:gd name="connsiteX2941" fmla="*/ 1470756 w 7802028"/>
                <a:gd name="connsiteY2941" fmla="*/ 481839 h 4651144"/>
                <a:gd name="connsiteX2942" fmla="*/ 1479998 w 7802028"/>
                <a:gd name="connsiteY2942" fmla="*/ 484683 h 4651144"/>
                <a:gd name="connsiteX2943" fmla="*/ 1460803 w 7802028"/>
                <a:gd name="connsiteY2943" fmla="*/ 498369 h 4651144"/>
                <a:gd name="connsiteX2944" fmla="*/ 1460803 w 7802028"/>
                <a:gd name="connsiteY2944" fmla="*/ 507611 h 4651144"/>
                <a:gd name="connsiteX2945" fmla="*/ 1455471 w 7802028"/>
                <a:gd name="connsiteY2945" fmla="*/ 516853 h 4651144"/>
                <a:gd name="connsiteX2946" fmla="*/ 1479998 w 7802028"/>
                <a:gd name="connsiteY2946" fmla="*/ 521474 h 4651144"/>
                <a:gd name="connsiteX2947" fmla="*/ 1510569 w 7802028"/>
                <a:gd name="connsiteY2947" fmla="*/ 516853 h 4651144"/>
                <a:gd name="connsiteX2948" fmla="*/ 1516790 w 7802028"/>
                <a:gd name="connsiteY2948" fmla="*/ 459089 h 4651144"/>
                <a:gd name="connsiteX2949" fmla="*/ 1501505 w 7802028"/>
                <a:gd name="connsiteY2949" fmla="*/ 435984 h 4651144"/>
                <a:gd name="connsiteX2950" fmla="*/ 1486219 w 7802028"/>
                <a:gd name="connsiteY2950" fmla="*/ 443449 h 4651144"/>
                <a:gd name="connsiteX2951" fmla="*/ 1451739 w 7802028"/>
                <a:gd name="connsiteY2951" fmla="*/ 434206 h 4651144"/>
                <a:gd name="connsiteX2952" fmla="*/ 1437875 w 7802028"/>
                <a:gd name="connsiteY2952" fmla="*/ 435095 h 4651144"/>
                <a:gd name="connsiteX2953" fmla="*/ 1464713 w 7802028"/>
                <a:gd name="connsiteY2953" fmla="*/ 448070 h 4651144"/>
                <a:gd name="connsiteX2954" fmla="*/ 1464713 w 7802028"/>
                <a:gd name="connsiteY2954" fmla="*/ 468331 h 4651144"/>
                <a:gd name="connsiteX2955" fmla="*/ 1422590 w 7802028"/>
                <a:gd name="connsiteY2955" fmla="*/ 448070 h 4651144"/>
                <a:gd name="connsiteX2956" fmla="*/ 1422590 w 7802028"/>
                <a:gd name="connsiteY2956" fmla="*/ 459089 h 4651144"/>
                <a:gd name="connsiteX2957" fmla="*/ 1437875 w 7802028"/>
                <a:gd name="connsiteY2957" fmla="*/ 474730 h 4651144"/>
                <a:gd name="connsiteX2958" fmla="*/ 1380112 w 7802028"/>
                <a:gd name="connsiteY2958" fmla="*/ 435984 h 4651144"/>
                <a:gd name="connsiteX2959" fmla="*/ 1499016 w 7802028"/>
                <a:gd name="connsiteY2959" fmla="*/ 812782 h 4651144"/>
                <a:gd name="connsiteX2960" fmla="*/ 1482131 w 7802028"/>
                <a:gd name="connsiteY2960" fmla="*/ 817225 h 4651144"/>
                <a:gd name="connsiteX2961" fmla="*/ 1548782 w 7802028"/>
                <a:gd name="connsiteY2961" fmla="*/ 844774 h 4651144"/>
                <a:gd name="connsiteX2962" fmla="*/ 1567977 w 7802028"/>
                <a:gd name="connsiteY2962" fmla="*/ 830200 h 4651144"/>
                <a:gd name="connsiteX2963" fmla="*/ 1520522 w 7802028"/>
                <a:gd name="connsiteY2963" fmla="*/ 783278 h 4651144"/>
                <a:gd name="connsiteX2964" fmla="*/ 1499016 w 7802028"/>
                <a:gd name="connsiteY2964" fmla="*/ 812782 h 4651144"/>
                <a:gd name="connsiteX2965" fmla="*/ 1602458 w 7802028"/>
                <a:gd name="connsiteY2965" fmla="*/ 567508 h 4651144"/>
                <a:gd name="connsiteX2966" fmla="*/ 1581663 w 7802028"/>
                <a:gd name="connsiteY2966" fmla="*/ 581193 h 4651144"/>
                <a:gd name="connsiteX2967" fmla="*/ 1581663 w 7802028"/>
                <a:gd name="connsiteY2967" fmla="*/ 590258 h 4651144"/>
                <a:gd name="connsiteX2968" fmla="*/ 1564067 w 7802028"/>
                <a:gd name="connsiteY2968" fmla="*/ 590258 h 4651144"/>
                <a:gd name="connsiteX2969" fmla="*/ 1564067 w 7802028"/>
                <a:gd name="connsiteY2969" fmla="*/ 605898 h 4651144"/>
                <a:gd name="connsiteX2970" fmla="*/ 1576331 w 7802028"/>
                <a:gd name="connsiteY2970" fmla="*/ 649977 h 4651144"/>
                <a:gd name="connsiteX2971" fmla="*/ 1575620 w 7802028"/>
                <a:gd name="connsiteY2971" fmla="*/ 677525 h 4651144"/>
                <a:gd name="connsiteX2972" fmla="*/ 1590905 w 7802028"/>
                <a:gd name="connsiteY2972" fmla="*/ 677525 h 4651144"/>
                <a:gd name="connsiteX2973" fmla="*/ 1608679 w 7802028"/>
                <a:gd name="connsiteY2973" fmla="*/ 647310 h 4651144"/>
                <a:gd name="connsiteX2974" fmla="*/ 1598725 w 7802028"/>
                <a:gd name="connsiteY2974" fmla="*/ 647310 h 4651144"/>
                <a:gd name="connsiteX2975" fmla="*/ 1620231 w 7802028"/>
                <a:gd name="connsiteY2975" fmla="*/ 640912 h 4651144"/>
                <a:gd name="connsiteX2976" fmla="*/ 1663954 w 7802028"/>
                <a:gd name="connsiteY2976" fmla="*/ 604121 h 4651144"/>
                <a:gd name="connsiteX2977" fmla="*/ 1677818 w 7802028"/>
                <a:gd name="connsiteY2977" fmla="*/ 590258 h 4651144"/>
                <a:gd name="connsiteX2978" fmla="*/ 1677818 w 7802028"/>
                <a:gd name="connsiteY2978" fmla="*/ 578349 h 4651144"/>
                <a:gd name="connsiteX2979" fmla="*/ 1602458 w 7802028"/>
                <a:gd name="connsiteY2979" fmla="*/ 567508 h 4651144"/>
                <a:gd name="connsiteX2980" fmla="*/ 1361094 w 7802028"/>
                <a:gd name="connsiteY2980" fmla="*/ 408435 h 4651144"/>
                <a:gd name="connsiteX2981" fmla="*/ 1371758 w 7802028"/>
                <a:gd name="connsiteY2981" fmla="*/ 397415 h 4651144"/>
                <a:gd name="connsiteX2982" fmla="*/ 1334256 w 7802028"/>
                <a:gd name="connsiteY2982" fmla="*/ 371644 h 4651144"/>
                <a:gd name="connsiteX2983" fmla="*/ 1361094 w 7802028"/>
                <a:gd name="connsiteY2983" fmla="*/ 408435 h 4651144"/>
                <a:gd name="connsiteX2984" fmla="*/ 1357184 w 7802028"/>
                <a:gd name="connsiteY2984" fmla="*/ 520585 h 4651144"/>
                <a:gd name="connsiteX2985" fmla="*/ 1372469 w 7802028"/>
                <a:gd name="connsiteY2985" fmla="*/ 521474 h 4651144"/>
                <a:gd name="connsiteX2986" fmla="*/ 1384022 w 7802028"/>
                <a:gd name="connsiteY2986" fmla="*/ 509388 h 4651144"/>
                <a:gd name="connsiteX2987" fmla="*/ 1378690 w 7802028"/>
                <a:gd name="connsiteY2987" fmla="*/ 495525 h 4651144"/>
                <a:gd name="connsiteX2988" fmla="*/ 1357184 w 7802028"/>
                <a:gd name="connsiteY2988" fmla="*/ 520585 h 4651144"/>
                <a:gd name="connsiteX2989" fmla="*/ 1357184 w 7802028"/>
                <a:gd name="connsiteY2989" fmla="*/ 301083 h 4651144"/>
                <a:gd name="connsiteX2990" fmla="*/ 1351852 w 7802028"/>
                <a:gd name="connsiteY2990" fmla="*/ 310325 h 4651144"/>
                <a:gd name="connsiteX2991" fmla="*/ 1378690 w 7802028"/>
                <a:gd name="connsiteY2991" fmla="*/ 310325 h 4651144"/>
                <a:gd name="connsiteX2992" fmla="*/ 1378690 w 7802028"/>
                <a:gd name="connsiteY2992" fmla="*/ 321345 h 4651144"/>
                <a:gd name="connsiteX2993" fmla="*/ 1355762 w 7802028"/>
                <a:gd name="connsiteY2993" fmla="*/ 332364 h 4651144"/>
                <a:gd name="connsiteX2994" fmla="*/ 1376379 w 7802028"/>
                <a:gd name="connsiteY2994" fmla="*/ 339651 h 4651144"/>
                <a:gd name="connsiteX2995" fmla="*/ 1401617 w 7802028"/>
                <a:gd name="connsiteY2995" fmla="*/ 343384 h 4651144"/>
                <a:gd name="connsiteX2996" fmla="*/ 1437520 w 7802028"/>
                <a:gd name="connsiteY2996" fmla="*/ 346939 h 4651144"/>
                <a:gd name="connsiteX2997" fmla="*/ 1472000 w 7802028"/>
                <a:gd name="connsiteY2997" fmla="*/ 369866 h 4651144"/>
                <a:gd name="connsiteX2998" fmla="*/ 1485864 w 7802028"/>
                <a:gd name="connsiteY2998" fmla="*/ 357958 h 4651144"/>
                <a:gd name="connsiteX2999" fmla="*/ 1464358 w 7802028"/>
                <a:gd name="connsiteY2999" fmla="*/ 333075 h 4651144"/>
                <a:gd name="connsiteX3000" fmla="*/ 1470579 w 7802028"/>
                <a:gd name="connsiteY3000" fmla="*/ 323833 h 4651144"/>
                <a:gd name="connsiteX3001" fmla="*/ 1447473 w 7802028"/>
                <a:gd name="connsiteY3001" fmla="*/ 302683 h 4651144"/>
                <a:gd name="connsiteX3002" fmla="*/ 1436098 w 7802028"/>
                <a:gd name="connsiteY3002" fmla="*/ 309970 h 4651144"/>
                <a:gd name="connsiteX3003" fmla="*/ 1413170 w 7802028"/>
                <a:gd name="connsiteY3003" fmla="*/ 288819 h 4651144"/>
                <a:gd name="connsiteX3004" fmla="*/ 1397885 w 7802028"/>
                <a:gd name="connsiteY3004" fmla="*/ 296284 h 4651144"/>
                <a:gd name="connsiteX3005" fmla="*/ 1368737 w 7802028"/>
                <a:gd name="connsiteY3005" fmla="*/ 279755 h 4651144"/>
                <a:gd name="connsiteX3006" fmla="*/ 1344209 w 7802028"/>
                <a:gd name="connsiteY3006" fmla="*/ 287042 h 4651144"/>
                <a:gd name="connsiteX3007" fmla="*/ 1357184 w 7802028"/>
                <a:gd name="connsiteY3007" fmla="*/ 301083 h 4651144"/>
                <a:gd name="connsiteX3008" fmla="*/ 1420813 w 7802028"/>
                <a:gd name="connsiteY3008" fmla="*/ 357958 h 4651144"/>
                <a:gd name="connsiteX3009" fmla="*/ 1413881 w 7802028"/>
                <a:gd name="connsiteY3009" fmla="*/ 371821 h 4651144"/>
                <a:gd name="connsiteX3010" fmla="*/ 1438409 w 7802028"/>
                <a:gd name="connsiteY3010" fmla="*/ 365423 h 4651144"/>
                <a:gd name="connsiteX3011" fmla="*/ 1420813 w 7802028"/>
                <a:gd name="connsiteY3011" fmla="*/ 357958 h 4651144"/>
                <a:gd name="connsiteX3012" fmla="*/ 1708388 w 7802028"/>
                <a:gd name="connsiteY3012" fmla="*/ 535337 h 4651144"/>
                <a:gd name="connsiteX3013" fmla="*/ 1717630 w 7802028"/>
                <a:gd name="connsiteY3013" fmla="*/ 535337 h 4651144"/>
                <a:gd name="connsiteX3014" fmla="*/ 1756021 w 7802028"/>
                <a:gd name="connsiteY3014" fmla="*/ 549023 h 4651144"/>
                <a:gd name="connsiteX3015" fmla="*/ 1817339 w 7802028"/>
                <a:gd name="connsiteY3015" fmla="*/ 549023 h 4651144"/>
                <a:gd name="connsiteX3016" fmla="*/ 1836535 w 7802028"/>
                <a:gd name="connsiteY3016" fmla="*/ 537115 h 4651144"/>
                <a:gd name="connsiteX3017" fmla="*/ 1851820 w 7802028"/>
                <a:gd name="connsiteY3017" fmla="*/ 550800 h 4651144"/>
                <a:gd name="connsiteX3018" fmla="*/ 1915449 w 7802028"/>
                <a:gd name="connsiteY3018" fmla="*/ 518630 h 4651144"/>
                <a:gd name="connsiteX3019" fmla="*/ 1905496 w 7802028"/>
                <a:gd name="connsiteY3019" fmla="*/ 517742 h 4651144"/>
                <a:gd name="connsiteX3020" fmla="*/ 1909406 w 7802028"/>
                <a:gd name="connsiteY3020" fmla="*/ 509210 h 4651144"/>
                <a:gd name="connsiteX3021" fmla="*/ 1915449 w 7802028"/>
                <a:gd name="connsiteY3021" fmla="*/ 507611 h 4651144"/>
                <a:gd name="connsiteX3022" fmla="*/ 1854131 w 7802028"/>
                <a:gd name="connsiteY3022" fmla="*/ 481839 h 4651144"/>
                <a:gd name="connsiteX3023" fmla="*/ 1758331 w 7802028"/>
                <a:gd name="connsiteY3023" fmla="*/ 504767 h 4651144"/>
                <a:gd name="connsiteX3024" fmla="*/ 1705366 w 7802028"/>
                <a:gd name="connsiteY3024" fmla="*/ 493748 h 4651144"/>
                <a:gd name="connsiteX3025" fmla="*/ 1693103 w 7802028"/>
                <a:gd name="connsiteY3025" fmla="*/ 489126 h 4651144"/>
                <a:gd name="connsiteX3026" fmla="*/ 1698435 w 7802028"/>
                <a:gd name="connsiteY3026" fmla="*/ 484505 h 4651144"/>
                <a:gd name="connsiteX3027" fmla="*/ 1663954 w 7802028"/>
                <a:gd name="connsiteY3027" fmla="*/ 463355 h 4651144"/>
                <a:gd name="connsiteX3028" fmla="*/ 1694702 w 7802028"/>
                <a:gd name="connsiteY3028" fmla="*/ 463355 h 4651144"/>
                <a:gd name="connsiteX3029" fmla="*/ 1658622 w 7802028"/>
                <a:gd name="connsiteY3029" fmla="*/ 435806 h 4651144"/>
                <a:gd name="connsiteX3030" fmla="*/ 1644759 w 7802028"/>
                <a:gd name="connsiteY3030" fmla="*/ 435806 h 4651144"/>
                <a:gd name="connsiteX3031" fmla="*/ 1629474 w 7802028"/>
                <a:gd name="connsiteY3031" fmla="*/ 443093 h 4651144"/>
                <a:gd name="connsiteX3032" fmla="*/ 1562823 w 7802028"/>
                <a:gd name="connsiteY3032" fmla="*/ 410923 h 4651144"/>
                <a:gd name="connsiteX3033" fmla="*/ 1539895 w 7802028"/>
                <a:gd name="connsiteY3033" fmla="*/ 424609 h 4651144"/>
                <a:gd name="connsiteX3034" fmla="*/ 1594993 w 7802028"/>
                <a:gd name="connsiteY3034" fmla="*/ 456779 h 4651144"/>
                <a:gd name="connsiteX3035" fmla="*/ 1610278 w 7802028"/>
                <a:gd name="connsiteY3035" fmla="*/ 447714 h 4651144"/>
                <a:gd name="connsiteX3036" fmla="*/ 1641026 w 7802028"/>
                <a:gd name="connsiteY3036" fmla="*/ 494458 h 4651144"/>
                <a:gd name="connsiteX3037" fmla="*/ 1631784 w 7802028"/>
                <a:gd name="connsiteY3037" fmla="*/ 509210 h 4651144"/>
                <a:gd name="connsiteX3038" fmla="*/ 1687060 w 7802028"/>
                <a:gd name="connsiteY3038" fmla="*/ 550623 h 4651144"/>
                <a:gd name="connsiteX3039" fmla="*/ 1708388 w 7802028"/>
                <a:gd name="connsiteY3039" fmla="*/ 535337 h 4651144"/>
                <a:gd name="connsiteX3040" fmla="*/ 1610278 w 7802028"/>
                <a:gd name="connsiteY3040" fmla="*/ 516853 h 4651144"/>
                <a:gd name="connsiteX3041" fmla="*/ 1578108 w 7802028"/>
                <a:gd name="connsiteY3041" fmla="*/ 486638 h 4651144"/>
                <a:gd name="connsiteX3042" fmla="*/ 1555180 w 7802028"/>
                <a:gd name="connsiteY3042" fmla="*/ 507789 h 4651144"/>
                <a:gd name="connsiteX3043" fmla="*/ 1545227 w 7802028"/>
                <a:gd name="connsiteY3043" fmla="*/ 521652 h 4651144"/>
                <a:gd name="connsiteX3044" fmla="*/ 1595171 w 7802028"/>
                <a:gd name="connsiteY3044" fmla="*/ 546357 h 4651144"/>
                <a:gd name="connsiteX3045" fmla="*/ 1610278 w 7802028"/>
                <a:gd name="connsiteY3045" fmla="*/ 516853 h 4651144"/>
                <a:gd name="connsiteX3046" fmla="*/ 1612589 w 7802028"/>
                <a:gd name="connsiteY3046" fmla="*/ 383730 h 4651144"/>
                <a:gd name="connsiteX3047" fmla="*/ 1612589 w 7802028"/>
                <a:gd name="connsiteY3047" fmla="*/ 371821 h 4651144"/>
                <a:gd name="connsiteX3048" fmla="*/ 1602636 w 7802028"/>
                <a:gd name="connsiteY3048" fmla="*/ 371821 h 4651144"/>
                <a:gd name="connsiteX3049" fmla="*/ 1552870 w 7802028"/>
                <a:gd name="connsiteY3049" fmla="*/ 382841 h 4651144"/>
                <a:gd name="connsiteX3050" fmla="*/ 1601214 w 7802028"/>
                <a:gd name="connsiteY3050" fmla="*/ 392972 h 4651144"/>
                <a:gd name="connsiteX3051" fmla="*/ 1612589 w 7802028"/>
                <a:gd name="connsiteY3051" fmla="*/ 383730 h 4651144"/>
                <a:gd name="connsiteX3052" fmla="*/ 1532075 w 7802028"/>
                <a:gd name="connsiteY3052" fmla="*/ 351560 h 4651144"/>
                <a:gd name="connsiteX3053" fmla="*/ 1524432 w 7802028"/>
                <a:gd name="connsiteY3053" fmla="*/ 360802 h 4651144"/>
                <a:gd name="connsiteX3054" fmla="*/ 1578108 w 7802028"/>
                <a:gd name="connsiteY3054" fmla="*/ 360802 h 4651144"/>
                <a:gd name="connsiteX3055" fmla="*/ 1578108 w 7802028"/>
                <a:gd name="connsiteY3055" fmla="*/ 337874 h 4651144"/>
                <a:gd name="connsiteX3056" fmla="*/ 1551270 w 7802028"/>
                <a:gd name="connsiteY3056" fmla="*/ 316724 h 4651144"/>
                <a:gd name="connsiteX3057" fmla="*/ 1524432 w 7802028"/>
                <a:gd name="connsiteY3057" fmla="*/ 302860 h 4651144"/>
                <a:gd name="connsiteX3058" fmla="*/ 1506837 w 7802028"/>
                <a:gd name="connsiteY3058" fmla="*/ 316724 h 4651144"/>
                <a:gd name="connsiteX3059" fmla="*/ 1532075 w 7802028"/>
                <a:gd name="connsiteY3059" fmla="*/ 351560 h 4651144"/>
                <a:gd name="connsiteX3060" fmla="*/ 1493684 w 7802028"/>
                <a:gd name="connsiteY3060" fmla="*/ 259671 h 4651144"/>
                <a:gd name="connsiteX3061" fmla="*/ 1506837 w 7802028"/>
                <a:gd name="connsiteY3061" fmla="*/ 259671 h 4651144"/>
                <a:gd name="connsiteX3062" fmla="*/ 1506837 w 7802028"/>
                <a:gd name="connsiteY3062" fmla="*/ 241364 h 4651144"/>
                <a:gd name="connsiteX3063" fmla="*/ 1479998 w 7802028"/>
                <a:gd name="connsiteY3063" fmla="*/ 241364 h 4651144"/>
                <a:gd name="connsiteX3064" fmla="*/ 1493684 w 7802028"/>
                <a:gd name="connsiteY3064" fmla="*/ 259671 h 4651144"/>
                <a:gd name="connsiteX3065" fmla="*/ 1591083 w 7802028"/>
                <a:gd name="connsiteY3065" fmla="*/ 241364 h 4651144"/>
                <a:gd name="connsiteX3066" fmla="*/ 1568155 w 7802028"/>
                <a:gd name="connsiteY3066" fmla="*/ 232122 h 4651144"/>
                <a:gd name="connsiteX3067" fmla="*/ 1556602 w 7802028"/>
                <a:gd name="connsiteY3067" fmla="*/ 232122 h 4651144"/>
                <a:gd name="connsiteX3068" fmla="*/ 1601036 w 7802028"/>
                <a:gd name="connsiteY3068" fmla="*/ 261448 h 4651144"/>
                <a:gd name="connsiteX3069" fmla="*/ 1583440 w 7802028"/>
                <a:gd name="connsiteY3069" fmla="*/ 273356 h 4651144"/>
                <a:gd name="connsiteX3070" fmla="*/ 1589661 w 7802028"/>
                <a:gd name="connsiteY3070" fmla="*/ 282598 h 4651144"/>
                <a:gd name="connsiteX3071" fmla="*/ 1605835 w 7802028"/>
                <a:gd name="connsiteY3071" fmla="*/ 275311 h 4651144"/>
                <a:gd name="connsiteX3072" fmla="*/ 1616499 w 7802028"/>
                <a:gd name="connsiteY3072" fmla="*/ 287220 h 4651144"/>
                <a:gd name="connsiteX3073" fmla="*/ 1639427 w 7802028"/>
                <a:gd name="connsiteY3073" fmla="*/ 279932 h 4651144"/>
                <a:gd name="connsiteX3074" fmla="*/ 1670886 w 7802028"/>
                <a:gd name="connsiteY3074" fmla="*/ 287220 h 4651144"/>
                <a:gd name="connsiteX3075" fmla="*/ 1612589 w 7802028"/>
                <a:gd name="connsiteY3075" fmla="*/ 305526 h 4651144"/>
                <a:gd name="connsiteX3076" fmla="*/ 1647069 w 7802028"/>
                <a:gd name="connsiteY3076" fmla="*/ 328454 h 4651144"/>
                <a:gd name="connsiteX3077" fmla="*/ 1637116 w 7802028"/>
                <a:gd name="connsiteY3077" fmla="*/ 334853 h 4651144"/>
                <a:gd name="connsiteX3078" fmla="*/ 1667687 w 7802028"/>
                <a:gd name="connsiteY3078" fmla="*/ 351382 h 4651144"/>
                <a:gd name="connsiteX3079" fmla="*/ 1686171 w 7802028"/>
                <a:gd name="connsiteY3079" fmla="*/ 330231 h 4651144"/>
                <a:gd name="connsiteX3080" fmla="*/ 1713720 w 7802028"/>
                <a:gd name="connsiteY3080" fmla="*/ 346761 h 4651144"/>
                <a:gd name="connsiteX3081" fmla="*/ 1713720 w 7802028"/>
                <a:gd name="connsiteY3081" fmla="*/ 334853 h 4651144"/>
                <a:gd name="connsiteX3082" fmla="*/ 1727583 w 7802028"/>
                <a:gd name="connsiteY3082" fmla="*/ 334853 h 4651144"/>
                <a:gd name="connsiteX3083" fmla="*/ 1717630 w 7802028"/>
                <a:gd name="connsiteY3083" fmla="*/ 316546 h 4651144"/>
                <a:gd name="connsiteX3084" fmla="*/ 1726872 w 7802028"/>
                <a:gd name="connsiteY3084" fmla="*/ 302860 h 4651144"/>
                <a:gd name="connsiteX3085" fmla="*/ 1739136 w 7802028"/>
                <a:gd name="connsiteY3085" fmla="*/ 321167 h 4651144"/>
                <a:gd name="connsiteX3086" fmla="*/ 1775216 w 7802028"/>
                <a:gd name="connsiteY3086" fmla="*/ 291841 h 4651144"/>
                <a:gd name="connsiteX3087" fmla="*/ 1792812 w 7802028"/>
                <a:gd name="connsiteY3087" fmla="*/ 287220 h 4651144"/>
                <a:gd name="connsiteX3088" fmla="*/ 1793701 w 7802028"/>
                <a:gd name="connsiteY3088" fmla="*/ 273356 h 4651144"/>
                <a:gd name="connsiteX3089" fmla="*/ 1756199 w 7802028"/>
                <a:gd name="connsiteY3089" fmla="*/ 261448 h 4651144"/>
                <a:gd name="connsiteX3090" fmla="*/ 1743224 w 7802028"/>
                <a:gd name="connsiteY3090" fmla="*/ 261448 h 4651144"/>
                <a:gd name="connsiteX3091" fmla="*/ 1748556 w 7802028"/>
                <a:gd name="connsiteY3091" fmla="*/ 247762 h 4651144"/>
                <a:gd name="connsiteX3092" fmla="*/ 1739314 w 7802028"/>
                <a:gd name="connsiteY3092" fmla="*/ 234077 h 4651144"/>
                <a:gd name="connsiteX3093" fmla="*/ 1729361 w 7802028"/>
                <a:gd name="connsiteY3093" fmla="*/ 218436 h 4651144"/>
                <a:gd name="connsiteX3094" fmla="*/ 1721718 w 7802028"/>
                <a:gd name="connsiteY3094" fmla="*/ 218436 h 4651144"/>
                <a:gd name="connsiteX3095" fmla="*/ 1725628 w 7802028"/>
                <a:gd name="connsiteY3095" fmla="*/ 224835 h 4651144"/>
                <a:gd name="connsiteX3096" fmla="*/ 1725628 w 7802028"/>
                <a:gd name="connsiteY3096" fmla="*/ 236743 h 4651144"/>
                <a:gd name="connsiteX3097" fmla="*/ 1716386 w 7802028"/>
                <a:gd name="connsiteY3097" fmla="*/ 236743 h 4651144"/>
                <a:gd name="connsiteX3098" fmla="*/ 1702523 w 7802028"/>
                <a:gd name="connsiteY3098" fmla="*/ 210971 h 4651144"/>
                <a:gd name="connsiteX3099" fmla="*/ 1671774 w 7802028"/>
                <a:gd name="connsiteY3099" fmla="*/ 209194 h 4651144"/>
                <a:gd name="connsiteX3100" fmla="*/ 1647247 w 7802028"/>
                <a:gd name="connsiteY3100" fmla="*/ 169737 h 4651144"/>
                <a:gd name="connsiteX3101" fmla="*/ 1598725 w 7802028"/>
                <a:gd name="connsiteY3101" fmla="*/ 159606 h 4651144"/>
                <a:gd name="connsiteX3102" fmla="*/ 1621653 w 7802028"/>
                <a:gd name="connsiteY3102" fmla="*/ 178801 h 4651144"/>
                <a:gd name="connsiteX3103" fmla="*/ 1608679 w 7802028"/>
                <a:gd name="connsiteY3103" fmla="*/ 178801 h 4651144"/>
                <a:gd name="connsiteX3104" fmla="*/ 1579530 w 7802028"/>
                <a:gd name="connsiteY3104" fmla="*/ 187155 h 4651144"/>
                <a:gd name="connsiteX3105" fmla="*/ 1589483 w 7802028"/>
                <a:gd name="connsiteY3105" fmla="*/ 201907 h 4651144"/>
                <a:gd name="connsiteX3106" fmla="*/ 1610989 w 7802028"/>
                <a:gd name="connsiteY3106" fmla="*/ 201907 h 4651144"/>
                <a:gd name="connsiteX3107" fmla="*/ 1602458 w 7802028"/>
                <a:gd name="connsiteY3107" fmla="*/ 211149 h 4651144"/>
                <a:gd name="connsiteX3108" fmla="*/ 1581663 w 7802028"/>
                <a:gd name="connsiteY3108" fmla="*/ 204751 h 4651144"/>
                <a:gd name="connsiteX3109" fmla="*/ 1564067 w 7802028"/>
                <a:gd name="connsiteY3109" fmla="*/ 213993 h 4651144"/>
                <a:gd name="connsiteX3110" fmla="*/ 1597659 w 7802028"/>
                <a:gd name="connsiteY3110" fmla="*/ 234255 h 4651144"/>
                <a:gd name="connsiteX3111" fmla="*/ 1591083 w 7802028"/>
                <a:gd name="connsiteY3111" fmla="*/ 241364 h 4651144"/>
                <a:gd name="connsiteX3112" fmla="*/ 1870838 w 7802028"/>
                <a:gd name="connsiteY3112" fmla="*/ 1031396 h 4651144"/>
                <a:gd name="connsiteX3113" fmla="*/ 1865506 w 7802028"/>
                <a:gd name="connsiteY3113" fmla="*/ 1014866 h 4651144"/>
                <a:gd name="connsiteX3114" fmla="*/ 1811119 w 7802028"/>
                <a:gd name="connsiteY3114" fmla="*/ 978075 h 4651144"/>
                <a:gd name="connsiteX3115" fmla="*/ 1804187 w 7802028"/>
                <a:gd name="connsiteY3115" fmla="*/ 985540 h 4651144"/>
                <a:gd name="connsiteX3116" fmla="*/ 1792634 w 7802028"/>
                <a:gd name="connsiteY3116" fmla="*/ 959768 h 4651144"/>
                <a:gd name="connsiteX3117" fmla="*/ 1767396 w 7802028"/>
                <a:gd name="connsiteY3117" fmla="*/ 1014866 h 4651144"/>
                <a:gd name="connsiteX3118" fmla="*/ 1767396 w 7802028"/>
                <a:gd name="connsiteY3118" fmla="*/ 1028552 h 4651144"/>
                <a:gd name="connsiteX3119" fmla="*/ 1759753 w 7802028"/>
                <a:gd name="connsiteY3119" fmla="*/ 1040460 h 4651144"/>
                <a:gd name="connsiteX3120" fmla="*/ 1748201 w 7802028"/>
                <a:gd name="connsiteY3120" fmla="*/ 1058767 h 4651144"/>
                <a:gd name="connsiteX3121" fmla="*/ 1781259 w 7802028"/>
                <a:gd name="connsiteY3121" fmla="*/ 1058767 h 4651144"/>
                <a:gd name="connsiteX3122" fmla="*/ 1786591 w 7802028"/>
                <a:gd name="connsiteY3122" fmla="*/ 1077073 h 4651144"/>
                <a:gd name="connsiteX3123" fmla="*/ 1792812 w 7802028"/>
                <a:gd name="connsiteY3123" fmla="*/ 1069786 h 4651144"/>
                <a:gd name="connsiteX3124" fmla="*/ 1828892 w 7802028"/>
                <a:gd name="connsiteY3124" fmla="*/ 1035661 h 4651144"/>
                <a:gd name="connsiteX3125" fmla="*/ 1858041 w 7802028"/>
                <a:gd name="connsiteY3125" fmla="*/ 1058767 h 4651144"/>
                <a:gd name="connsiteX3126" fmla="*/ 1878658 w 7802028"/>
                <a:gd name="connsiteY3126" fmla="*/ 1058767 h 4651144"/>
                <a:gd name="connsiteX3127" fmla="*/ 1903896 w 7802028"/>
                <a:gd name="connsiteY3127" fmla="*/ 1048814 h 4651144"/>
                <a:gd name="connsiteX3128" fmla="*/ 1870838 w 7802028"/>
                <a:gd name="connsiteY3128" fmla="*/ 1031396 h 4651144"/>
                <a:gd name="connsiteX3129" fmla="*/ 2016580 w 7802028"/>
                <a:gd name="connsiteY3129" fmla="*/ 879965 h 4651144"/>
                <a:gd name="connsiteX3130" fmla="*/ 1969125 w 7802028"/>
                <a:gd name="connsiteY3130" fmla="*/ 879965 h 4651144"/>
                <a:gd name="connsiteX3131" fmla="*/ 1988320 w 7802028"/>
                <a:gd name="connsiteY3131" fmla="*/ 900227 h 4651144"/>
                <a:gd name="connsiteX3132" fmla="*/ 2016580 w 7802028"/>
                <a:gd name="connsiteY3132" fmla="*/ 879965 h 4651144"/>
                <a:gd name="connsiteX3133" fmla="*/ 1844177 w 7802028"/>
                <a:gd name="connsiteY3133" fmla="*/ 1083827 h 4651144"/>
                <a:gd name="connsiteX3134" fmla="*/ 1827293 w 7802028"/>
                <a:gd name="connsiteY3134" fmla="*/ 1106755 h 4651144"/>
                <a:gd name="connsiteX3135" fmla="*/ 1827293 w 7802028"/>
                <a:gd name="connsiteY3135" fmla="*/ 1118663 h 4651144"/>
                <a:gd name="connsiteX3136" fmla="*/ 1865683 w 7802028"/>
                <a:gd name="connsiteY3136" fmla="*/ 1087382 h 4651144"/>
                <a:gd name="connsiteX3137" fmla="*/ 1844177 w 7802028"/>
                <a:gd name="connsiteY3137" fmla="*/ 1083827 h 4651144"/>
                <a:gd name="connsiteX3138" fmla="*/ 1927002 w 7802028"/>
                <a:gd name="connsiteY3138" fmla="*/ 641090 h 4651144"/>
                <a:gd name="connsiteX3139" fmla="*/ 1955262 w 7802028"/>
                <a:gd name="connsiteY3139" fmla="*/ 631848 h 4651144"/>
                <a:gd name="connsiteX3140" fmla="*/ 1978190 w 7802028"/>
                <a:gd name="connsiteY3140" fmla="*/ 638246 h 4651144"/>
                <a:gd name="connsiteX3141" fmla="*/ 1992053 w 7802028"/>
                <a:gd name="connsiteY3141" fmla="*/ 623494 h 4651144"/>
                <a:gd name="connsiteX3142" fmla="*/ 1939976 w 7802028"/>
                <a:gd name="connsiteY3142" fmla="*/ 595056 h 4651144"/>
                <a:gd name="connsiteX3143" fmla="*/ 1901586 w 7802028"/>
                <a:gd name="connsiteY3143" fmla="*/ 587769 h 4651144"/>
                <a:gd name="connsiteX3144" fmla="*/ 1888433 w 7802028"/>
                <a:gd name="connsiteY3144" fmla="*/ 601633 h 4651144"/>
                <a:gd name="connsiteX3145" fmla="*/ 1903719 w 7802028"/>
                <a:gd name="connsiteY3145" fmla="*/ 621006 h 4651144"/>
                <a:gd name="connsiteX3146" fmla="*/ 1927002 w 7802028"/>
                <a:gd name="connsiteY3146" fmla="*/ 641090 h 4651144"/>
                <a:gd name="connsiteX3147" fmla="*/ 1909228 w 7802028"/>
                <a:gd name="connsiteY3147" fmla="*/ 1137148 h 4651144"/>
                <a:gd name="connsiteX3148" fmla="*/ 1923092 w 7802028"/>
                <a:gd name="connsiteY3148" fmla="*/ 1116886 h 4651144"/>
                <a:gd name="connsiteX3149" fmla="*/ 1897676 w 7802028"/>
                <a:gd name="connsiteY3149" fmla="*/ 1123285 h 4651144"/>
                <a:gd name="connsiteX3150" fmla="*/ 1909228 w 7802028"/>
                <a:gd name="connsiteY3150" fmla="*/ 1137148 h 4651144"/>
                <a:gd name="connsiteX3151" fmla="*/ 2049639 w 7802028"/>
                <a:gd name="connsiteY3151" fmla="*/ 873389 h 4651144"/>
                <a:gd name="connsiteX3152" fmla="*/ 2034354 w 7802028"/>
                <a:gd name="connsiteY3152" fmla="*/ 858637 h 4651144"/>
                <a:gd name="connsiteX3153" fmla="*/ 2024401 w 7802028"/>
                <a:gd name="connsiteY3153" fmla="*/ 867879 h 4651144"/>
                <a:gd name="connsiteX3154" fmla="*/ 2034354 w 7802028"/>
                <a:gd name="connsiteY3154" fmla="*/ 875167 h 4651144"/>
                <a:gd name="connsiteX3155" fmla="*/ 2049639 w 7802028"/>
                <a:gd name="connsiteY3155" fmla="*/ 873389 h 4651144"/>
                <a:gd name="connsiteX3156" fmla="*/ 1942287 w 7802028"/>
                <a:gd name="connsiteY3156" fmla="*/ 805495 h 4651144"/>
                <a:gd name="connsiteX3157" fmla="*/ 1924691 w 7802028"/>
                <a:gd name="connsiteY3157" fmla="*/ 826645 h 4651144"/>
                <a:gd name="connsiteX3158" fmla="*/ 1942287 w 7802028"/>
                <a:gd name="connsiteY3158" fmla="*/ 805495 h 4651144"/>
                <a:gd name="connsiteX3159" fmla="*/ 2107047 w 7802028"/>
                <a:gd name="connsiteY3159" fmla="*/ 720893 h 4651144"/>
                <a:gd name="connsiteX3160" fmla="*/ 2081809 w 7802028"/>
                <a:gd name="connsiteY3160" fmla="*/ 702408 h 4651144"/>
                <a:gd name="connsiteX3161" fmla="*/ 2062614 w 7802028"/>
                <a:gd name="connsiteY3161" fmla="*/ 702408 h 4651144"/>
                <a:gd name="connsiteX3162" fmla="*/ 2015158 w 7802028"/>
                <a:gd name="connsiteY3162" fmla="*/ 656553 h 4651144"/>
                <a:gd name="connsiteX3163" fmla="*/ 1957572 w 7802028"/>
                <a:gd name="connsiteY3163" fmla="*/ 642689 h 4651144"/>
                <a:gd name="connsiteX3164" fmla="*/ 1926824 w 7802028"/>
                <a:gd name="connsiteY3164" fmla="*/ 665617 h 4651144"/>
                <a:gd name="connsiteX3165" fmla="*/ 1909228 w 7802028"/>
                <a:gd name="connsiteY3165" fmla="*/ 656553 h 4651144"/>
                <a:gd name="connsiteX3166" fmla="*/ 1893943 w 7802028"/>
                <a:gd name="connsiteY3166" fmla="*/ 665617 h 4651144"/>
                <a:gd name="connsiteX3167" fmla="*/ 1893943 w 7802028"/>
                <a:gd name="connsiteY3167" fmla="*/ 647310 h 4651144"/>
                <a:gd name="connsiteX3168" fmla="*/ 1863373 w 7802028"/>
                <a:gd name="connsiteY3168" fmla="*/ 594879 h 4651144"/>
                <a:gd name="connsiteX3169" fmla="*/ 1781259 w 7802028"/>
                <a:gd name="connsiteY3169" fmla="*/ 640912 h 4651144"/>
                <a:gd name="connsiteX3170" fmla="*/ 1788902 w 7802028"/>
                <a:gd name="connsiteY3170" fmla="*/ 665617 h 4651144"/>
                <a:gd name="connsiteX3171" fmla="*/ 1773617 w 7802028"/>
                <a:gd name="connsiteY3171" fmla="*/ 684102 h 4651144"/>
                <a:gd name="connsiteX3172" fmla="*/ 1765974 w 7802028"/>
                <a:gd name="connsiteY3172" fmla="*/ 668461 h 4651144"/>
                <a:gd name="connsiteX3173" fmla="*/ 1765974 w 7802028"/>
                <a:gd name="connsiteY3173" fmla="*/ 651932 h 4651144"/>
                <a:gd name="connsiteX3174" fmla="*/ 1759753 w 7802028"/>
                <a:gd name="connsiteY3174" fmla="*/ 642689 h 4651144"/>
                <a:gd name="connsiteX3175" fmla="*/ 1792634 w 7802028"/>
                <a:gd name="connsiteY3175" fmla="*/ 594879 h 4651144"/>
                <a:gd name="connsiteX3176" fmla="*/ 1767396 w 7802028"/>
                <a:gd name="connsiteY3176" fmla="*/ 585637 h 4651144"/>
                <a:gd name="connsiteX3177" fmla="*/ 1706077 w 7802028"/>
                <a:gd name="connsiteY3177" fmla="*/ 619584 h 4651144"/>
                <a:gd name="connsiteX3178" fmla="*/ 1700745 w 7802028"/>
                <a:gd name="connsiteY3178" fmla="*/ 645355 h 4651144"/>
                <a:gd name="connsiteX3179" fmla="*/ 1685460 w 7802028"/>
                <a:gd name="connsiteY3179" fmla="*/ 686590 h 4651144"/>
                <a:gd name="connsiteX3180" fmla="*/ 1697013 w 7802028"/>
                <a:gd name="connsiteY3180" fmla="*/ 711473 h 4651144"/>
                <a:gd name="connsiteX3181" fmla="*/ 1739136 w 7802028"/>
                <a:gd name="connsiteY3181" fmla="*/ 720715 h 4651144"/>
                <a:gd name="connsiteX3182" fmla="*/ 1739136 w 7802028"/>
                <a:gd name="connsiteY3182" fmla="*/ 732623 h 4651144"/>
                <a:gd name="connsiteX3183" fmla="*/ 1704656 w 7802028"/>
                <a:gd name="connsiteY3183" fmla="*/ 729957 h 4651144"/>
                <a:gd name="connsiteX3184" fmla="*/ 1721540 w 7802028"/>
                <a:gd name="connsiteY3184" fmla="*/ 757506 h 4651144"/>
                <a:gd name="connsiteX3185" fmla="*/ 1758331 w 7802028"/>
                <a:gd name="connsiteY3185" fmla="*/ 757506 h 4651144"/>
                <a:gd name="connsiteX3186" fmla="*/ 1781259 w 7802028"/>
                <a:gd name="connsiteY3186" fmla="*/ 775991 h 4651144"/>
                <a:gd name="connsiteX3187" fmla="*/ 1897853 w 7802028"/>
                <a:gd name="connsiteY3187" fmla="*/ 775991 h 4651144"/>
                <a:gd name="connsiteX3188" fmla="*/ 1903896 w 7802028"/>
                <a:gd name="connsiteY3188" fmla="*/ 797141 h 4651144"/>
                <a:gd name="connsiteX3189" fmla="*/ 1939976 w 7802028"/>
                <a:gd name="connsiteY3189" fmla="*/ 762127 h 4651144"/>
                <a:gd name="connsiteX3190" fmla="*/ 1996674 w 7802028"/>
                <a:gd name="connsiteY3190" fmla="*/ 812782 h 4651144"/>
                <a:gd name="connsiteX3191" fmla="*/ 1978190 w 7802028"/>
                <a:gd name="connsiteY3191" fmla="*/ 824690 h 4651144"/>
                <a:gd name="connsiteX3192" fmla="*/ 1984410 w 7802028"/>
                <a:gd name="connsiteY3192" fmla="*/ 835709 h 4651144"/>
                <a:gd name="connsiteX3193" fmla="*/ 2008938 w 7802028"/>
                <a:gd name="connsiteY3193" fmla="*/ 824690 h 4651144"/>
                <a:gd name="connsiteX3194" fmla="*/ 2074166 w 7802028"/>
                <a:gd name="connsiteY3194" fmla="*/ 893651 h 4651144"/>
                <a:gd name="connsiteX3195" fmla="*/ 2051239 w 7802028"/>
                <a:gd name="connsiteY3195" fmla="*/ 934886 h 4651144"/>
                <a:gd name="connsiteX3196" fmla="*/ 2032043 w 7802028"/>
                <a:gd name="connsiteY3196" fmla="*/ 948749 h 4651144"/>
                <a:gd name="connsiteX3197" fmla="*/ 2045906 w 7802028"/>
                <a:gd name="connsiteY3197" fmla="*/ 967944 h 4651144"/>
                <a:gd name="connsiteX3198" fmla="*/ 2011426 w 7802028"/>
                <a:gd name="connsiteY3198" fmla="*/ 980741 h 4651144"/>
                <a:gd name="connsiteX3199" fmla="*/ 1978367 w 7802028"/>
                <a:gd name="connsiteY3199" fmla="*/ 980741 h 4651144"/>
                <a:gd name="connsiteX3200" fmla="*/ 1947797 w 7802028"/>
                <a:gd name="connsiteY3200" fmla="*/ 1005624 h 4651144"/>
                <a:gd name="connsiteX3201" fmla="*/ 1980678 w 7802028"/>
                <a:gd name="connsiteY3201" fmla="*/ 1031396 h 4651144"/>
                <a:gd name="connsiteX3202" fmla="*/ 2003783 w 7802028"/>
                <a:gd name="connsiteY3202" fmla="*/ 1017532 h 4651144"/>
                <a:gd name="connsiteX3203" fmla="*/ 2016758 w 7802028"/>
                <a:gd name="connsiteY3203" fmla="*/ 1023931 h 4651144"/>
                <a:gd name="connsiteX3204" fmla="*/ 2032043 w 7802028"/>
                <a:gd name="connsiteY3204" fmla="*/ 1010067 h 4651144"/>
                <a:gd name="connsiteX3205" fmla="*/ 2091940 w 7802028"/>
                <a:gd name="connsiteY3205" fmla="*/ 1056101 h 4651144"/>
                <a:gd name="connsiteX3206" fmla="*/ 2143305 w 7802028"/>
                <a:gd name="connsiteY3206" fmla="*/ 1097335 h 4651144"/>
                <a:gd name="connsiteX3207" fmla="*/ 2199292 w 7802028"/>
                <a:gd name="connsiteY3207" fmla="*/ 1118486 h 4651144"/>
                <a:gd name="connsiteX3208" fmla="*/ 2206934 w 7802028"/>
                <a:gd name="connsiteY3208" fmla="*/ 1129505 h 4651144"/>
                <a:gd name="connsiteX3209" fmla="*/ 2214577 w 7802028"/>
                <a:gd name="connsiteY3209" fmla="*/ 1118486 h 4651144"/>
                <a:gd name="connsiteX3210" fmla="*/ 2158590 w 7802028"/>
                <a:gd name="connsiteY3210" fmla="*/ 1054146 h 4651144"/>
                <a:gd name="connsiteX3211" fmla="*/ 2170143 w 7802028"/>
                <a:gd name="connsiteY3211" fmla="*/ 1054146 h 4651144"/>
                <a:gd name="connsiteX3212" fmla="*/ 2241415 w 7802028"/>
                <a:gd name="connsiteY3212" fmla="*/ 1090937 h 4651144"/>
                <a:gd name="connsiteX3213" fmla="*/ 2252790 w 7802028"/>
                <a:gd name="connsiteY3213" fmla="*/ 1054146 h 4651144"/>
                <a:gd name="connsiteX3214" fmla="*/ 2238927 w 7802028"/>
                <a:gd name="connsiteY3214" fmla="*/ 1032995 h 4651144"/>
                <a:gd name="connsiteX3215" fmla="*/ 2238927 w 7802028"/>
                <a:gd name="connsiteY3215" fmla="*/ 1014689 h 4651144"/>
                <a:gd name="connsiteX3216" fmla="*/ 2225952 w 7802028"/>
                <a:gd name="connsiteY3216" fmla="*/ 1014689 h 4651144"/>
                <a:gd name="connsiteX3217" fmla="*/ 2204446 w 7802028"/>
                <a:gd name="connsiteY3217" fmla="*/ 1003669 h 4651144"/>
                <a:gd name="connsiteX3218" fmla="*/ 2187561 w 7802028"/>
                <a:gd name="connsiteY3218" fmla="*/ 968655 h 4651144"/>
                <a:gd name="connsiteX3219" fmla="*/ 2177608 w 7802028"/>
                <a:gd name="connsiteY3219" fmla="*/ 968655 h 4651144"/>
                <a:gd name="connsiteX3220" fmla="*/ 2177608 w 7802028"/>
                <a:gd name="connsiteY3220" fmla="*/ 954970 h 4651144"/>
                <a:gd name="connsiteX3221" fmla="*/ 2189161 w 7802028"/>
                <a:gd name="connsiteY3221" fmla="*/ 954970 h 4651144"/>
                <a:gd name="connsiteX3222" fmla="*/ 2189161 w 7802028"/>
                <a:gd name="connsiteY3222" fmla="*/ 943950 h 4651144"/>
                <a:gd name="connsiteX3223" fmla="*/ 2173876 w 7802028"/>
                <a:gd name="connsiteY3223" fmla="*/ 942173 h 4651144"/>
                <a:gd name="connsiteX3224" fmla="*/ 2189161 w 7802028"/>
                <a:gd name="connsiteY3224" fmla="*/ 932042 h 4651144"/>
                <a:gd name="connsiteX3225" fmla="*/ 2265765 w 7802028"/>
                <a:gd name="connsiteY3225" fmla="*/ 994604 h 4651144"/>
                <a:gd name="connsiteX3226" fmla="*/ 2275718 w 7802028"/>
                <a:gd name="connsiteY3226" fmla="*/ 968833 h 4651144"/>
                <a:gd name="connsiteX3227" fmla="*/ 2292603 w 7802028"/>
                <a:gd name="connsiteY3227" fmla="*/ 957813 h 4651144"/>
                <a:gd name="connsiteX3228" fmla="*/ 2292603 w 7802028"/>
                <a:gd name="connsiteY3228" fmla="*/ 945727 h 4651144"/>
                <a:gd name="connsiteX3229" fmla="*/ 2315530 w 7802028"/>
                <a:gd name="connsiteY3229" fmla="*/ 930087 h 4651144"/>
                <a:gd name="connsiteX3230" fmla="*/ 2294735 w 7802028"/>
                <a:gd name="connsiteY3230" fmla="*/ 908936 h 4651144"/>
                <a:gd name="connsiteX3231" fmla="*/ 2280872 w 7802028"/>
                <a:gd name="connsiteY3231" fmla="*/ 904315 h 4651144"/>
                <a:gd name="connsiteX3232" fmla="*/ 2254034 w 7802028"/>
                <a:gd name="connsiteY3232" fmla="*/ 899694 h 4651144"/>
                <a:gd name="connsiteX3233" fmla="*/ 2237149 w 7802028"/>
                <a:gd name="connsiteY3233" fmla="*/ 867524 h 4651144"/>
                <a:gd name="connsiteX3234" fmla="*/ 2198759 w 7802028"/>
                <a:gd name="connsiteY3234" fmla="*/ 835354 h 4651144"/>
                <a:gd name="connsiteX3235" fmla="*/ 2177253 w 7802028"/>
                <a:gd name="connsiteY3235" fmla="*/ 828067 h 4651144"/>
                <a:gd name="connsiteX3236" fmla="*/ 2202491 w 7802028"/>
                <a:gd name="connsiteY3236" fmla="*/ 806916 h 4651144"/>
                <a:gd name="connsiteX3237" fmla="*/ 2190938 w 7802028"/>
                <a:gd name="connsiteY3237" fmla="*/ 798741 h 4651144"/>
                <a:gd name="connsiteX3238" fmla="*/ 2168010 w 7802028"/>
                <a:gd name="connsiteY3238" fmla="*/ 796963 h 4651144"/>
                <a:gd name="connsiteX3239" fmla="*/ 2194848 w 7802028"/>
                <a:gd name="connsiteY3239" fmla="*/ 784166 h 4651144"/>
                <a:gd name="connsiteX3240" fmla="*/ 2173342 w 7802028"/>
                <a:gd name="connsiteY3240" fmla="*/ 762127 h 4651144"/>
                <a:gd name="connsiteX3241" fmla="*/ 2160368 w 7802028"/>
                <a:gd name="connsiteY3241" fmla="*/ 762127 h 4651144"/>
                <a:gd name="connsiteX3242" fmla="*/ 2160368 w 7802028"/>
                <a:gd name="connsiteY3242" fmla="*/ 746487 h 4651144"/>
                <a:gd name="connsiteX3243" fmla="*/ 2107047 w 7802028"/>
                <a:gd name="connsiteY3243" fmla="*/ 720893 h 4651144"/>
                <a:gd name="connsiteX3244" fmla="*/ 1943709 w 7802028"/>
                <a:gd name="connsiteY3244" fmla="*/ 1067298 h 4651144"/>
                <a:gd name="connsiteX3245" fmla="*/ 1961305 w 7802028"/>
                <a:gd name="connsiteY3245" fmla="*/ 1067298 h 4651144"/>
                <a:gd name="connsiteX3246" fmla="*/ 1943709 w 7802028"/>
                <a:gd name="connsiteY3246" fmla="*/ 1067298 h 4651144"/>
                <a:gd name="connsiteX3247" fmla="*/ 1815740 w 7802028"/>
                <a:gd name="connsiteY3247" fmla="*/ 955147 h 4651144"/>
                <a:gd name="connsiteX3248" fmla="*/ 1831025 w 7802028"/>
                <a:gd name="connsiteY3248" fmla="*/ 969899 h 4651144"/>
                <a:gd name="connsiteX3249" fmla="*/ 1815740 w 7802028"/>
                <a:gd name="connsiteY3249" fmla="*/ 955147 h 4651144"/>
                <a:gd name="connsiteX3250" fmla="*/ 1675329 w 7802028"/>
                <a:gd name="connsiteY3250" fmla="*/ 140233 h 4651144"/>
                <a:gd name="connsiteX3251" fmla="*/ 1698257 w 7802028"/>
                <a:gd name="connsiteY3251" fmla="*/ 140233 h 4651144"/>
                <a:gd name="connsiteX3252" fmla="*/ 1676751 w 7802028"/>
                <a:gd name="connsiteY3252" fmla="*/ 155874 h 4651144"/>
                <a:gd name="connsiteX3253" fmla="*/ 1690437 w 7802028"/>
                <a:gd name="connsiteY3253" fmla="*/ 163161 h 4651144"/>
                <a:gd name="connsiteX3254" fmla="*/ 1721185 w 7802028"/>
                <a:gd name="connsiteY3254" fmla="*/ 146631 h 4651144"/>
                <a:gd name="connsiteX3255" fmla="*/ 1736470 w 7802028"/>
                <a:gd name="connsiteY3255" fmla="*/ 148586 h 4651144"/>
                <a:gd name="connsiteX3256" fmla="*/ 1689015 w 7802028"/>
                <a:gd name="connsiteY3256" fmla="*/ 177024 h 4651144"/>
                <a:gd name="connsiteX3257" fmla="*/ 1725095 w 7802028"/>
                <a:gd name="connsiteY3257" fmla="*/ 177024 h 4651144"/>
                <a:gd name="connsiteX3258" fmla="*/ 1704300 w 7802028"/>
                <a:gd name="connsiteY3258" fmla="*/ 187155 h 4651144"/>
                <a:gd name="connsiteX3259" fmla="*/ 1746601 w 7802028"/>
                <a:gd name="connsiteY3259" fmla="*/ 206350 h 4651144"/>
                <a:gd name="connsiteX3260" fmla="*/ 1763486 w 7802028"/>
                <a:gd name="connsiteY3260" fmla="*/ 197108 h 4651144"/>
                <a:gd name="connsiteX3261" fmla="*/ 1773439 w 7802028"/>
                <a:gd name="connsiteY3261" fmla="*/ 197108 h 4651144"/>
                <a:gd name="connsiteX3262" fmla="*/ 1804187 w 7802028"/>
                <a:gd name="connsiteY3262" fmla="*/ 215415 h 4651144"/>
                <a:gd name="connsiteX3263" fmla="*/ 1819472 w 7802028"/>
                <a:gd name="connsiteY3263" fmla="*/ 206172 h 4651144"/>
                <a:gd name="connsiteX3264" fmla="*/ 1846310 w 7802028"/>
                <a:gd name="connsiteY3264" fmla="*/ 213637 h 4651144"/>
                <a:gd name="connsiteX3265" fmla="*/ 1903896 w 7802028"/>
                <a:gd name="connsiteY3265" fmla="*/ 192487 h 4651144"/>
                <a:gd name="connsiteX3266" fmla="*/ 1915449 w 7802028"/>
                <a:gd name="connsiteY3266" fmla="*/ 192487 h 4651144"/>
                <a:gd name="connsiteX3267" fmla="*/ 1878658 w 7802028"/>
                <a:gd name="connsiteY3267" fmla="*/ 218081 h 4651144"/>
                <a:gd name="connsiteX3268" fmla="*/ 1840267 w 7802028"/>
                <a:gd name="connsiteY3268" fmla="*/ 218081 h 4651144"/>
                <a:gd name="connsiteX3269" fmla="*/ 1834935 w 7802028"/>
                <a:gd name="connsiteY3269" fmla="*/ 227323 h 4651144"/>
                <a:gd name="connsiteX3270" fmla="*/ 1863373 w 7802028"/>
                <a:gd name="connsiteY3270" fmla="*/ 255761 h 4651144"/>
                <a:gd name="connsiteX3271" fmla="*/ 1815917 w 7802028"/>
                <a:gd name="connsiteY3271" fmla="*/ 224479 h 4651144"/>
                <a:gd name="connsiteX3272" fmla="*/ 1775216 w 7802028"/>
                <a:gd name="connsiteY3272" fmla="*/ 222702 h 4651144"/>
                <a:gd name="connsiteX3273" fmla="*/ 1763664 w 7802028"/>
                <a:gd name="connsiteY3273" fmla="*/ 222702 h 4651144"/>
                <a:gd name="connsiteX3274" fmla="*/ 1775216 w 7802028"/>
                <a:gd name="connsiteY3274" fmla="*/ 233721 h 4651144"/>
                <a:gd name="connsiteX3275" fmla="*/ 1756021 w 7802028"/>
                <a:gd name="connsiteY3275" fmla="*/ 241009 h 4651144"/>
                <a:gd name="connsiteX3276" fmla="*/ 1808097 w 7802028"/>
                <a:gd name="connsiteY3276" fmla="*/ 286864 h 4651144"/>
                <a:gd name="connsiteX3277" fmla="*/ 1765974 w 7802028"/>
                <a:gd name="connsiteY3277" fmla="*/ 311569 h 4651144"/>
                <a:gd name="connsiteX3278" fmla="*/ 1743046 w 7802028"/>
                <a:gd name="connsiteY3278" fmla="*/ 341962 h 4651144"/>
                <a:gd name="connsiteX3279" fmla="*/ 1743046 w 7802028"/>
                <a:gd name="connsiteY3279" fmla="*/ 352981 h 4651144"/>
                <a:gd name="connsiteX3280" fmla="*/ 1754599 w 7802028"/>
                <a:gd name="connsiteY3280" fmla="*/ 352981 h 4651144"/>
                <a:gd name="connsiteX3281" fmla="*/ 1762242 w 7802028"/>
                <a:gd name="connsiteY3281" fmla="*/ 346583 h 4651144"/>
                <a:gd name="connsiteX3282" fmla="*/ 1773794 w 7802028"/>
                <a:gd name="connsiteY3282" fmla="*/ 346583 h 4651144"/>
                <a:gd name="connsiteX3283" fmla="*/ 1808275 w 7802028"/>
                <a:gd name="connsiteY3283" fmla="*/ 392439 h 4651144"/>
                <a:gd name="connsiteX3284" fmla="*/ 1794412 w 7802028"/>
                <a:gd name="connsiteY3284" fmla="*/ 392439 h 4651144"/>
                <a:gd name="connsiteX3285" fmla="*/ 1746956 w 7802028"/>
                <a:gd name="connsiteY3285" fmla="*/ 366667 h 4651144"/>
                <a:gd name="connsiteX3286" fmla="*/ 1727761 w 7802028"/>
                <a:gd name="connsiteY3286" fmla="*/ 375909 h 4651144"/>
                <a:gd name="connsiteX3287" fmla="*/ 1753177 w 7802028"/>
                <a:gd name="connsiteY3287" fmla="*/ 403458 h 4651144"/>
                <a:gd name="connsiteX3288" fmla="*/ 1697191 w 7802028"/>
                <a:gd name="connsiteY3288" fmla="*/ 440249 h 4651144"/>
                <a:gd name="connsiteX3289" fmla="*/ 1704833 w 7802028"/>
                <a:gd name="connsiteY3289" fmla="*/ 447536 h 4651144"/>
                <a:gd name="connsiteX3290" fmla="*/ 1714075 w 7802028"/>
                <a:gd name="connsiteY3290" fmla="*/ 438294 h 4651144"/>
                <a:gd name="connsiteX3291" fmla="*/ 1786769 w 7802028"/>
                <a:gd name="connsiteY3291" fmla="*/ 456601 h 4651144"/>
                <a:gd name="connsiteX3292" fmla="*/ 1809697 w 7802028"/>
                <a:gd name="connsiteY3292" fmla="*/ 447536 h 4651144"/>
                <a:gd name="connsiteX3293" fmla="*/ 1867283 w 7802028"/>
                <a:gd name="connsiteY3293" fmla="*/ 447536 h 4651144"/>
                <a:gd name="connsiteX3294" fmla="*/ 1892521 w 7802028"/>
                <a:gd name="connsiteY3294" fmla="*/ 461400 h 4651144"/>
                <a:gd name="connsiteX3295" fmla="*/ 1953840 w 7802028"/>
                <a:gd name="connsiteY3295" fmla="*/ 429230 h 4651144"/>
                <a:gd name="connsiteX3296" fmla="*/ 1942287 w 7802028"/>
                <a:gd name="connsiteY3296" fmla="*/ 421943 h 4651144"/>
                <a:gd name="connsiteX3297" fmla="*/ 1923092 w 7802028"/>
                <a:gd name="connsiteY3297" fmla="*/ 421943 h 4651144"/>
                <a:gd name="connsiteX3298" fmla="*/ 1955262 w 7802028"/>
                <a:gd name="connsiteY3298" fmla="*/ 378753 h 4651144"/>
                <a:gd name="connsiteX3299" fmla="*/ 1949930 w 7802028"/>
                <a:gd name="connsiteY3299" fmla="*/ 364890 h 4651144"/>
                <a:gd name="connsiteX3300" fmla="*/ 1988320 w 7802028"/>
                <a:gd name="connsiteY3300" fmla="*/ 364890 h 4651144"/>
                <a:gd name="connsiteX3301" fmla="*/ 2022801 w 7802028"/>
                <a:gd name="connsiteY3301" fmla="*/ 322767 h 4651144"/>
                <a:gd name="connsiteX3302" fmla="*/ 2000584 w 7802028"/>
                <a:gd name="connsiteY3302" fmla="*/ 300550 h 4651144"/>
                <a:gd name="connsiteX3303" fmla="*/ 2022801 w 7802028"/>
                <a:gd name="connsiteY3303" fmla="*/ 284020 h 4651144"/>
                <a:gd name="connsiteX3304" fmla="*/ 2001295 w 7802028"/>
                <a:gd name="connsiteY3304" fmla="*/ 284020 h 4651144"/>
                <a:gd name="connsiteX3305" fmla="*/ 2049639 w 7802028"/>
                <a:gd name="connsiteY3305" fmla="*/ 263759 h 4651144"/>
                <a:gd name="connsiteX3306" fmla="*/ 2089451 w 7802028"/>
                <a:gd name="connsiteY3306" fmla="*/ 260915 h 4651144"/>
                <a:gd name="connsiteX3307" fmla="*/ 2160723 w 7802028"/>
                <a:gd name="connsiteY3307" fmla="*/ 192131 h 4651144"/>
                <a:gd name="connsiteX3308" fmla="*/ 2248880 w 7802028"/>
                <a:gd name="connsiteY3308" fmla="*/ 147164 h 4651144"/>
                <a:gd name="connsiteX3309" fmla="*/ 2191294 w 7802028"/>
                <a:gd name="connsiteY3309" fmla="*/ 144321 h 4651144"/>
                <a:gd name="connsiteX3310" fmla="*/ 2300245 w 7802028"/>
                <a:gd name="connsiteY3310" fmla="*/ 109485 h 4651144"/>
                <a:gd name="connsiteX3311" fmla="*/ 2319441 w 7802028"/>
                <a:gd name="connsiteY3311" fmla="*/ 95799 h 4651144"/>
                <a:gd name="connsiteX3312" fmla="*/ 2269675 w 7802028"/>
                <a:gd name="connsiteY3312" fmla="*/ 72694 h 4651144"/>
                <a:gd name="connsiteX3313" fmla="*/ 2256522 w 7802028"/>
                <a:gd name="connsiteY3313" fmla="*/ 57231 h 4651144"/>
                <a:gd name="connsiteX3314" fmla="*/ 2242659 w 7802028"/>
                <a:gd name="connsiteY3314" fmla="*/ 49944 h 4651144"/>
                <a:gd name="connsiteX3315" fmla="*/ 2181341 w 7802028"/>
                <a:gd name="connsiteY3315" fmla="*/ 71094 h 4651144"/>
                <a:gd name="connsiteX3316" fmla="*/ 2195204 w 7802028"/>
                <a:gd name="connsiteY3316" fmla="*/ 60963 h 4651144"/>
                <a:gd name="connsiteX3317" fmla="*/ 2095495 w 7802028"/>
                <a:gd name="connsiteY3317" fmla="*/ 45322 h 4651144"/>
                <a:gd name="connsiteX3318" fmla="*/ 2073989 w 7802028"/>
                <a:gd name="connsiteY3318" fmla="*/ 45322 h 4651144"/>
                <a:gd name="connsiteX3319" fmla="*/ 2051061 w 7802028"/>
                <a:gd name="connsiteY3319" fmla="*/ 38924 h 4651144"/>
                <a:gd name="connsiteX3320" fmla="*/ 2026533 w 7802028"/>
                <a:gd name="connsiteY3320" fmla="*/ 54565 h 4651144"/>
                <a:gd name="connsiteX3321" fmla="*/ 1997385 w 7802028"/>
                <a:gd name="connsiteY3321" fmla="*/ 43545 h 4651144"/>
                <a:gd name="connsiteX3322" fmla="*/ 1988143 w 7802028"/>
                <a:gd name="connsiteY3322" fmla="*/ 49944 h 4651144"/>
                <a:gd name="connsiteX3323" fmla="*/ 1899986 w 7802028"/>
                <a:gd name="connsiteY3323" fmla="*/ 49944 h 4651144"/>
                <a:gd name="connsiteX3324" fmla="*/ 1882390 w 7802028"/>
                <a:gd name="connsiteY3324" fmla="*/ 61852 h 4651144"/>
                <a:gd name="connsiteX3325" fmla="*/ 1867105 w 7802028"/>
                <a:gd name="connsiteY3325" fmla="*/ 63629 h 4651144"/>
                <a:gd name="connsiteX3326" fmla="*/ 1828714 w 7802028"/>
                <a:gd name="connsiteY3326" fmla="*/ 105041 h 4651144"/>
                <a:gd name="connsiteX3327" fmla="*/ 1777349 w 7802028"/>
                <a:gd name="connsiteY3327" fmla="*/ 84957 h 4651144"/>
                <a:gd name="connsiteX3328" fmla="*/ 1746779 w 7802028"/>
                <a:gd name="connsiteY3328" fmla="*/ 105041 h 4651144"/>
                <a:gd name="connsiteX3329" fmla="*/ 1740558 w 7802028"/>
                <a:gd name="connsiteY3329" fmla="*/ 112506 h 4651144"/>
                <a:gd name="connsiteX3330" fmla="*/ 1723673 w 7802028"/>
                <a:gd name="connsiteY3330" fmla="*/ 112506 h 4651144"/>
                <a:gd name="connsiteX3331" fmla="*/ 1646892 w 7802028"/>
                <a:gd name="connsiteY3331" fmla="*/ 146454 h 4651144"/>
                <a:gd name="connsiteX3332" fmla="*/ 1663776 w 7802028"/>
                <a:gd name="connsiteY3332" fmla="*/ 146454 h 4651144"/>
                <a:gd name="connsiteX3333" fmla="*/ 1675329 w 7802028"/>
                <a:gd name="connsiteY3333" fmla="*/ 140233 h 4651144"/>
                <a:gd name="connsiteX3334" fmla="*/ 3172924 w 7802028"/>
                <a:gd name="connsiteY3334" fmla="*/ 763194 h 4651144"/>
                <a:gd name="connsiteX3335" fmla="*/ 3088500 w 7802028"/>
                <a:gd name="connsiteY3335" fmla="*/ 732979 h 4651144"/>
                <a:gd name="connsiteX3336" fmla="*/ 3105384 w 7802028"/>
                <a:gd name="connsiteY3336" fmla="*/ 721070 h 4651144"/>
                <a:gd name="connsiteX3337" fmla="*/ 3097742 w 7802028"/>
                <a:gd name="connsiteY3337" fmla="*/ 698143 h 4651144"/>
                <a:gd name="connsiteX3338" fmla="*/ 3109294 w 7802028"/>
                <a:gd name="connsiteY3338" fmla="*/ 698143 h 4651144"/>
                <a:gd name="connsiteX3339" fmla="*/ 3169191 w 7802028"/>
                <a:gd name="connsiteY3339" fmla="*/ 743998 h 4651144"/>
                <a:gd name="connsiteX3340" fmla="*/ 3189986 w 7802028"/>
                <a:gd name="connsiteY3340" fmla="*/ 732979 h 4651144"/>
                <a:gd name="connsiteX3341" fmla="*/ 3113205 w 7802028"/>
                <a:gd name="connsiteY3341" fmla="*/ 632025 h 4651144"/>
                <a:gd name="connsiteX3342" fmla="*/ 3113205 w 7802028"/>
                <a:gd name="connsiteY3342" fmla="*/ 618162 h 4651144"/>
                <a:gd name="connsiteX3343" fmla="*/ 3123158 w 7802028"/>
                <a:gd name="connsiteY3343" fmla="*/ 618162 h 4651144"/>
                <a:gd name="connsiteX3344" fmla="*/ 3165459 w 7802028"/>
                <a:gd name="connsiteY3344" fmla="*/ 659574 h 4651144"/>
                <a:gd name="connsiteX3345" fmla="*/ 3176834 w 7802028"/>
                <a:gd name="connsiteY3345" fmla="*/ 633803 h 4651144"/>
                <a:gd name="connsiteX3346" fmla="*/ 3134710 w 7802028"/>
                <a:gd name="connsiteY3346" fmla="*/ 592390 h 4651144"/>
                <a:gd name="connsiteX3347" fmla="*/ 3146263 w 7802028"/>
                <a:gd name="connsiteY3347" fmla="*/ 592390 h 4651144"/>
                <a:gd name="connsiteX3348" fmla="*/ 3169191 w 7802028"/>
                <a:gd name="connsiteY3348" fmla="*/ 613541 h 4651144"/>
                <a:gd name="connsiteX3349" fmla="*/ 3211314 w 7802028"/>
                <a:gd name="connsiteY3349" fmla="*/ 578527 h 4651144"/>
                <a:gd name="connsiteX3350" fmla="*/ 3203672 w 7802028"/>
                <a:gd name="connsiteY3350" fmla="*/ 564664 h 4651144"/>
                <a:gd name="connsiteX3351" fmla="*/ 3238152 w 7802028"/>
                <a:gd name="connsiteY3351" fmla="*/ 539959 h 4651144"/>
                <a:gd name="connsiteX3352" fmla="*/ 3207582 w 7802028"/>
                <a:gd name="connsiteY3352" fmla="*/ 521652 h 4651144"/>
                <a:gd name="connsiteX3353" fmla="*/ 3232109 w 7802028"/>
                <a:gd name="connsiteY3353" fmla="*/ 509566 h 4651144"/>
                <a:gd name="connsiteX3354" fmla="*/ 3232109 w 7802028"/>
                <a:gd name="connsiteY3354" fmla="*/ 489482 h 4651144"/>
                <a:gd name="connsiteX3355" fmla="*/ 3220556 w 7802028"/>
                <a:gd name="connsiteY3355" fmla="*/ 450025 h 4651144"/>
                <a:gd name="connsiteX3356" fmla="*/ 3196029 w 7802028"/>
                <a:gd name="connsiteY3356" fmla="*/ 434384 h 4651144"/>
                <a:gd name="connsiteX3357" fmla="*/ 3211314 w 7802028"/>
                <a:gd name="connsiteY3357" fmla="*/ 420521 h 4651144"/>
                <a:gd name="connsiteX3358" fmla="*/ 3264990 w 7802028"/>
                <a:gd name="connsiteY3358" fmla="*/ 406835 h 4651144"/>
                <a:gd name="connsiteX3359" fmla="*/ 3231931 w 7802028"/>
                <a:gd name="connsiteY3359" fmla="*/ 374665 h 4651144"/>
                <a:gd name="connsiteX3360" fmla="*/ 3245617 w 7802028"/>
                <a:gd name="connsiteY3360" fmla="*/ 368978 h 4651144"/>
                <a:gd name="connsiteX3361" fmla="*/ 3214869 w 7802028"/>
                <a:gd name="connsiteY3361" fmla="*/ 351560 h 4651144"/>
                <a:gd name="connsiteX3362" fmla="*/ 3191941 w 7802028"/>
                <a:gd name="connsiteY3362" fmla="*/ 351560 h 4651144"/>
                <a:gd name="connsiteX3363" fmla="*/ 3204916 w 7802028"/>
                <a:gd name="connsiteY3363" fmla="*/ 312102 h 4651144"/>
                <a:gd name="connsiteX3364" fmla="*/ 3235486 w 7802028"/>
                <a:gd name="connsiteY3364" fmla="*/ 273534 h 4651144"/>
                <a:gd name="connsiteX3365" fmla="*/ 3235486 w 7802028"/>
                <a:gd name="connsiteY3365" fmla="*/ 259848 h 4651144"/>
                <a:gd name="connsiteX3366" fmla="*/ 3269967 w 7802028"/>
                <a:gd name="connsiteY3366" fmla="*/ 236743 h 4651144"/>
                <a:gd name="connsiteX3367" fmla="*/ 3269967 w 7802028"/>
                <a:gd name="connsiteY3367" fmla="*/ 224835 h 4651144"/>
                <a:gd name="connsiteX3368" fmla="*/ 3304447 w 7802028"/>
                <a:gd name="connsiteY3368" fmla="*/ 195508 h 4651144"/>
                <a:gd name="connsiteX3369" fmla="*/ 3288451 w 7802028"/>
                <a:gd name="connsiteY3369" fmla="*/ 195508 h 4651144"/>
                <a:gd name="connsiteX3370" fmla="*/ 3364344 w 7802028"/>
                <a:gd name="connsiteY3370" fmla="*/ 158717 h 4651144"/>
                <a:gd name="connsiteX3371" fmla="*/ 3383539 w 7802028"/>
                <a:gd name="connsiteY3371" fmla="*/ 137567 h 4651144"/>
                <a:gd name="connsiteX3372" fmla="*/ 3337506 w 7802028"/>
                <a:gd name="connsiteY3372" fmla="*/ 105397 h 4651144"/>
                <a:gd name="connsiteX3373" fmla="*/ 3322221 w 7802028"/>
                <a:gd name="connsiteY3373" fmla="*/ 117305 h 4651144"/>
                <a:gd name="connsiteX3374" fmla="*/ 3285430 w 7802028"/>
                <a:gd name="connsiteY3374" fmla="*/ 117305 h 4651144"/>
                <a:gd name="connsiteX3375" fmla="*/ 3256992 w 7802028"/>
                <a:gd name="connsiteY3375" fmla="*/ 135789 h 4651144"/>
                <a:gd name="connsiteX3376" fmla="*/ 3239396 w 7802028"/>
                <a:gd name="connsiteY3376" fmla="*/ 133123 h 4651144"/>
                <a:gd name="connsiteX3377" fmla="*/ 3188031 w 7802028"/>
                <a:gd name="connsiteY3377" fmla="*/ 133123 h 4651144"/>
                <a:gd name="connsiteX3378" fmla="*/ 3117115 w 7802028"/>
                <a:gd name="connsiteY3378" fmla="*/ 211149 h 4651144"/>
                <a:gd name="connsiteX3379" fmla="*/ 3168835 w 7802028"/>
                <a:gd name="connsiteY3379" fmla="*/ 131346 h 4651144"/>
                <a:gd name="connsiteX3380" fmla="*/ 3149640 w 7802028"/>
                <a:gd name="connsiteY3380" fmla="*/ 103797 h 4651144"/>
                <a:gd name="connsiteX3381" fmla="*/ 3059529 w 7802028"/>
                <a:gd name="connsiteY3381" fmla="*/ 156229 h 4651144"/>
                <a:gd name="connsiteX3382" fmla="*/ 3088322 w 7802028"/>
                <a:gd name="connsiteY3382" fmla="*/ 110196 h 4651144"/>
                <a:gd name="connsiteX3383" fmla="*/ 2932981 w 7802028"/>
                <a:gd name="connsiteY3383" fmla="*/ 110196 h 4651144"/>
                <a:gd name="connsiteX3384" fmla="*/ 3101296 w 7802028"/>
                <a:gd name="connsiteY3384" fmla="*/ 99176 h 4651144"/>
                <a:gd name="connsiteX3385" fmla="*/ 3178078 w 7802028"/>
                <a:gd name="connsiteY3385" fmla="*/ 62385 h 4651144"/>
                <a:gd name="connsiteX3386" fmla="*/ 3111250 w 7802028"/>
                <a:gd name="connsiteY3386" fmla="*/ 53320 h 4651144"/>
                <a:gd name="connsiteX3387" fmla="*/ 2996255 w 7802028"/>
                <a:gd name="connsiteY3387" fmla="*/ 0 h 4651144"/>
                <a:gd name="connsiteX3388" fmla="*/ 2884993 w 7802028"/>
                <a:gd name="connsiteY3388" fmla="*/ 0 h 4651144"/>
                <a:gd name="connsiteX3389" fmla="*/ 2779241 w 7802028"/>
                <a:gd name="connsiteY3389" fmla="*/ 25772 h 4651144"/>
                <a:gd name="connsiteX3390" fmla="*/ 2748493 w 7802028"/>
                <a:gd name="connsiteY3390" fmla="*/ 25772 h 4651144"/>
                <a:gd name="connsiteX3391" fmla="*/ 2748493 w 7802028"/>
                <a:gd name="connsiteY3391" fmla="*/ 36791 h 4651144"/>
                <a:gd name="connsiteX3392" fmla="*/ 2733207 w 7802028"/>
                <a:gd name="connsiteY3392" fmla="*/ 36791 h 4651144"/>
                <a:gd name="connsiteX3393" fmla="*/ 2685752 w 7802028"/>
                <a:gd name="connsiteY3393" fmla="*/ 30393 h 4651144"/>
                <a:gd name="connsiteX3394" fmla="*/ 2620523 w 7802028"/>
                <a:gd name="connsiteY3394" fmla="*/ 48699 h 4651144"/>
                <a:gd name="connsiteX3395" fmla="*/ 2635809 w 7802028"/>
                <a:gd name="connsiteY3395" fmla="*/ 62563 h 4651144"/>
                <a:gd name="connsiteX3396" fmla="*/ 2605061 w 7802028"/>
                <a:gd name="connsiteY3396" fmla="*/ 73582 h 4651144"/>
                <a:gd name="connsiteX3397" fmla="*/ 2648783 w 7802028"/>
                <a:gd name="connsiteY3397" fmla="*/ 110373 h 4651144"/>
                <a:gd name="connsiteX3398" fmla="*/ 2614303 w 7802028"/>
                <a:gd name="connsiteY3398" fmla="*/ 110373 h 4651144"/>
                <a:gd name="connsiteX3399" fmla="*/ 2545342 w 7802028"/>
                <a:gd name="connsiteY3399" fmla="*/ 78203 h 4651144"/>
                <a:gd name="connsiteX3400" fmla="*/ 2526146 w 7802028"/>
                <a:gd name="connsiteY3400" fmla="*/ 90112 h 4651144"/>
                <a:gd name="connsiteX3401" fmla="*/ 2532367 w 7802028"/>
                <a:gd name="connsiteY3401" fmla="*/ 110373 h 4651144"/>
                <a:gd name="connsiteX3402" fmla="*/ 2520814 w 7802028"/>
                <a:gd name="connsiteY3402" fmla="*/ 110373 h 4651144"/>
                <a:gd name="connsiteX3403" fmla="*/ 2484023 w 7802028"/>
                <a:gd name="connsiteY3403" fmla="*/ 87446 h 4651144"/>
                <a:gd name="connsiteX3404" fmla="*/ 2476380 w 7802028"/>
                <a:gd name="connsiteY3404" fmla="*/ 96688 h 4651144"/>
                <a:gd name="connsiteX3405" fmla="*/ 2480291 w 7802028"/>
                <a:gd name="connsiteY3405" fmla="*/ 115172 h 4651144"/>
                <a:gd name="connsiteX3406" fmla="*/ 2448121 w 7802028"/>
                <a:gd name="connsiteY3406" fmla="*/ 87623 h 4651144"/>
                <a:gd name="connsiteX3407" fmla="*/ 2390712 w 7802028"/>
                <a:gd name="connsiteY3407" fmla="*/ 108774 h 4651144"/>
                <a:gd name="connsiteX3408" fmla="*/ 2319441 w 7802028"/>
                <a:gd name="connsiteY3408" fmla="*/ 122459 h 4651144"/>
                <a:gd name="connsiteX3409" fmla="*/ 2288692 w 7802028"/>
                <a:gd name="connsiteY3409" fmla="*/ 168493 h 4651144"/>
                <a:gd name="connsiteX3410" fmla="*/ 2268786 w 7802028"/>
                <a:gd name="connsiteY3410" fmla="*/ 161028 h 4651144"/>
                <a:gd name="connsiteX3411" fmla="*/ 2192893 w 7802028"/>
                <a:gd name="connsiteY3411" fmla="*/ 211505 h 4651144"/>
                <a:gd name="connsiteX3412" fmla="*/ 2177608 w 7802028"/>
                <a:gd name="connsiteY3412" fmla="*/ 225368 h 4651144"/>
                <a:gd name="connsiteX3413" fmla="*/ 2235194 w 7802028"/>
                <a:gd name="connsiteY3413" fmla="*/ 243852 h 4651144"/>
                <a:gd name="connsiteX3414" fmla="*/ 2214577 w 7802028"/>
                <a:gd name="connsiteY3414" fmla="*/ 292552 h 4651144"/>
                <a:gd name="connsiteX3415" fmla="*/ 2149348 w 7802028"/>
                <a:gd name="connsiteY3415" fmla="*/ 298950 h 4651144"/>
                <a:gd name="connsiteX3416" fmla="*/ 2112557 w 7802028"/>
                <a:gd name="connsiteY3416" fmla="*/ 320101 h 4651144"/>
                <a:gd name="connsiteX3417" fmla="*/ 2068834 w 7802028"/>
                <a:gd name="connsiteY3417" fmla="*/ 344983 h 4651144"/>
                <a:gd name="connsiteX3418" fmla="*/ 2145438 w 7802028"/>
                <a:gd name="connsiteY3418" fmla="*/ 384441 h 4651144"/>
                <a:gd name="connsiteX3419" fmla="*/ 2172276 w 7802028"/>
                <a:gd name="connsiteY3419" fmla="*/ 384441 h 4651144"/>
                <a:gd name="connsiteX3420" fmla="*/ 2180096 w 7802028"/>
                <a:gd name="connsiteY3420" fmla="*/ 375376 h 4651144"/>
                <a:gd name="connsiteX3421" fmla="*/ 2210667 w 7802028"/>
                <a:gd name="connsiteY3421" fmla="*/ 375376 h 4651144"/>
                <a:gd name="connsiteX3422" fmla="*/ 2200714 w 7802028"/>
                <a:gd name="connsiteY3422" fmla="*/ 395638 h 4651144"/>
                <a:gd name="connsiteX3423" fmla="*/ 2156991 w 7802028"/>
                <a:gd name="connsiteY3423" fmla="*/ 395638 h 4651144"/>
                <a:gd name="connsiteX3424" fmla="*/ 2143305 w 7802028"/>
                <a:gd name="connsiteY3424" fmla="*/ 402925 h 4651144"/>
                <a:gd name="connsiteX3425" fmla="*/ 2124110 w 7802028"/>
                <a:gd name="connsiteY3425" fmla="*/ 402925 h 4651144"/>
                <a:gd name="connsiteX3426" fmla="*/ 2101004 w 7802028"/>
                <a:gd name="connsiteY3426" fmla="*/ 421232 h 4651144"/>
                <a:gd name="connsiteX3427" fmla="*/ 2127842 w 7802028"/>
                <a:gd name="connsiteY3427" fmla="*/ 421232 h 4651144"/>
                <a:gd name="connsiteX3428" fmla="*/ 2158590 w 7802028"/>
                <a:gd name="connsiteY3428" fmla="*/ 436872 h 4651144"/>
                <a:gd name="connsiteX3429" fmla="*/ 2143305 w 7802028"/>
                <a:gd name="connsiteY3429" fmla="*/ 451624 h 4651144"/>
                <a:gd name="connsiteX3430" fmla="*/ 2193071 w 7802028"/>
                <a:gd name="connsiteY3430" fmla="*/ 473663 h 4651144"/>
                <a:gd name="connsiteX3431" fmla="*/ 2203024 w 7802028"/>
                <a:gd name="connsiteY3431" fmla="*/ 470997 h 4651144"/>
                <a:gd name="connsiteX3432" fmla="*/ 2195382 w 7802028"/>
                <a:gd name="connsiteY3432" fmla="*/ 463533 h 4651144"/>
                <a:gd name="connsiteX3433" fmla="*/ 2210667 w 7802028"/>
                <a:gd name="connsiteY3433" fmla="*/ 459978 h 4651144"/>
                <a:gd name="connsiteX3434" fmla="*/ 2233595 w 7802028"/>
                <a:gd name="connsiteY3434" fmla="*/ 467265 h 4651144"/>
                <a:gd name="connsiteX3435" fmla="*/ 2258122 w 7802028"/>
                <a:gd name="connsiteY3435" fmla="*/ 455179 h 4651144"/>
                <a:gd name="connsiteX3436" fmla="*/ 2281050 w 7802028"/>
                <a:gd name="connsiteY3436" fmla="*/ 455179 h 4651144"/>
                <a:gd name="connsiteX3437" fmla="*/ 2442078 w 7802028"/>
                <a:gd name="connsiteY3437" fmla="*/ 614252 h 4651144"/>
                <a:gd name="connsiteX3438" fmla="*/ 2442078 w 7802028"/>
                <a:gd name="connsiteY3438" fmla="*/ 627937 h 4651144"/>
                <a:gd name="connsiteX3439" fmla="*/ 2461273 w 7802028"/>
                <a:gd name="connsiteY3439" fmla="*/ 643578 h 4651144"/>
                <a:gd name="connsiteX3440" fmla="*/ 2444388 w 7802028"/>
                <a:gd name="connsiteY3440" fmla="*/ 683035 h 4651144"/>
                <a:gd name="connsiteX3441" fmla="*/ 2465005 w 7802028"/>
                <a:gd name="connsiteY3441" fmla="*/ 698676 h 4651144"/>
                <a:gd name="connsiteX3442" fmla="*/ 2484201 w 7802028"/>
                <a:gd name="connsiteY3442" fmla="*/ 683035 h 4651144"/>
                <a:gd name="connsiteX3443" fmla="*/ 2540187 w 7802028"/>
                <a:gd name="connsiteY3443" fmla="*/ 735289 h 4651144"/>
                <a:gd name="connsiteX3444" fmla="*/ 2532545 w 7802028"/>
                <a:gd name="connsiteY3444" fmla="*/ 749153 h 4651144"/>
                <a:gd name="connsiteX3445" fmla="*/ 2486511 w 7802028"/>
                <a:gd name="connsiteY3445" fmla="*/ 735289 h 4651144"/>
                <a:gd name="connsiteX3446" fmla="*/ 2472648 w 7802028"/>
                <a:gd name="connsiteY3446" fmla="*/ 735289 h 4651144"/>
                <a:gd name="connsiteX3447" fmla="*/ 2555472 w 7802028"/>
                <a:gd name="connsiteY3447" fmla="*/ 774746 h 4651144"/>
                <a:gd name="connsiteX3448" fmla="*/ 2532545 w 7802028"/>
                <a:gd name="connsiteY3448" fmla="*/ 837309 h 4651144"/>
                <a:gd name="connsiteX3449" fmla="*/ 2511039 w 7802028"/>
                <a:gd name="connsiteY3449" fmla="*/ 839086 h 4651144"/>
                <a:gd name="connsiteX3450" fmla="*/ 2511039 w 7802028"/>
                <a:gd name="connsiteY3450" fmla="*/ 841042 h 4651144"/>
                <a:gd name="connsiteX3451" fmla="*/ 2480291 w 7802028"/>
                <a:gd name="connsiteY3451" fmla="*/ 891518 h 4651144"/>
                <a:gd name="connsiteX3452" fmla="*/ 2480291 w 7802028"/>
                <a:gd name="connsiteY3452" fmla="*/ 912846 h 4651144"/>
                <a:gd name="connsiteX3453" fmla="*/ 2495576 w 7802028"/>
                <a:gd name="connsiteY3453" fmla="*/ 912846 h 4651144"/>
                <a:gd name="connsiteX3454" fmla="*/ 2487933 w 7802028"/>
                <a:gd name="connsiteY3454" fmla="*/ 935774 h 4651144"/>
                <a:gd name="connsiteX3455" fmla="*/ 2513349 w 7802028"/>
                <a:gd name="connsiteY3455" fmla="*/ 988206 h 4651144"/>
                <a:gd name="connsiteX3456" fmla="*/ 2520992 w 7802028"/>
                <a:gd name="connsiteY3456" fmla="*/ 1018421 h 4651144"/>
                <a:gd name="connsiteX3457" fmla="*/ 2549252 w 7802028"/>
                <a:gd name="connsiteY3457" fmla="*/ 1021265 h 4651144"/>
                <a:gd name="connsiteX3458" fmla="*/ 2537699 w 7802028"/>
                <a:gd name="connsiteY3458" fmla="*/ 1038683 h 4651144"/>
                <a:gd name="connsiteX3459" fmla="*/ 2582133 w 7802028"/>
                <a:gd name="connsiteY3459" fmla="*/ 1121507 h 4651144"/>
                <a:gd name="connsiteX3460" fmla="*/ 2587465 w 7802028"/>
                <a:gd name="connsiteY3460" fmla="*/ 1139814 h 4651144"/>
                <a:gd name="connsiteX3461" fmla="*/ 2612881 w 7802028"/>
                <a:gd name="connsiteY3461" fmla="*/ 1165585 h 4651144"/>
                <a:gd name="connsiteX3462" fmla="*/ 2645051 w 7802028"/>
                <a:gd name="connsiteY3462" fmla="*/ 1153677 h 4651144"/>
                <a:gd name="connsiteX3463" fmla="*/ 2681842 w 7802028"/>
                <a:gd name="connsiteY3463" fmla="*/ 1195089 h 4651144"/>
                <a:gd name="connsiteX3464" fmla="*/ 2697127 w 7802028"/>
                <a:gd name="connsiteY3464" fmla="*/ 1188691 h 4651144"/>
                <a:gd name="connsiteX3465" fmla="*/ 2706369 w 7802028"/>
                <a:gd name="connsiteY3465" fmla="*/ 1197933 h 4651144"/>
                <a:gd name="connsiteX3466" fmla="*/ 2735518 w 7802028"/>
                <a:gd name="connsiteY3466" fmla="*/ 1139992 h 4651144"/>
                <a:gd name="connsiteX3467" fmla="*/ 2735518 w 7802028"/>
                <a:gd name="connsiteY3467" fmla="*/ 1089515 h 4651144"/>
                <a:gd name="connsiteX3468" fmla="*/ 2771420 w 7802028"/>
                <a:gd name="connsiteY3468" fmla="*/ 1041704 h 4651144"/>
                <a:gd name="connsiteX3469" fmla="*/ 2762356 w 7802028"/>
                <a:gd name="connsiteY3469" fmla="*/ 1020554 h 4651144"/>
                <a:gd name="connsiteX3470" fmla="*/ 2767688 w 7802028"/>
                <a:gd name="connsiteY3470" fmla="*/ 1009534 h 4651144"/>
                <a:gd name="connsiteX3471" fmla="*/ 2766266 w 7802028"/>
                <a:gd name="connsiteY3471" fmla="*/ 1000292 h 4651144"/>
                <a:gd name="connsiteX3472" fmla="*/ 2823674 w 7802028"/>
                <a:gd name="connsiteY3472" fmla="*/ 958880 h 4651144"/>
                <a:gd name="connsiteX3473" fmla="*/ 2839137 w 7802028"/>
                <a:gd name="connsiteY3473" fmla="*/ 935952 h 4651144"/>
                <a:gd name="connsiteX3474" fmla="*/ 2839137 w 7802028"/>
                <a:gd name="connsiteY3474" fmla="*/ 954259 h 4651144"/>
                <a:gd name="connsiteX3475" fmla="*/ 2850690 w 7802028"/>
                <a:gd name="connsiteY3475" fmla="*/ 954259 h 4651144"/>
                <a:gd name="connsiteX3476" fmla="*/ 2908098 w 7802028"/>
                <a:gd name="connsiteY3476" fmla="*/ 926710 h 4651144"/>
                <a:gd name="connsiteX3477" fmla="*/ 2934937 w 7802028"/>
                <a:gd name="connsiteY3477" fmla="*/ 880854 h 4651144"/>
                <a:gd name="connsiteX3478" fmla="*/ 2954132 w 7802028"/>
                <a:gd name="connsiteY3478" fmla="*/ 864147 h 4651144"/>
                <a:gd name="connsiteX3479" fmla="*/ 2969417 w 7802028"/>
                <a:gd name="connsiteY3479" fmla="*/ 848684 h 4651144"/>
                <a:gd name="connsiteX3480" fmla="*/ 3005497 w 7802028"/>
                <a:gd name="connsiteY3480" fmla="*/ 848684 h 4651144"/>
                <a:gd name="connsiteX3481" fmla="*/ 3084589 w 7802028"/>
                <a:gd name="connsiteY3481" fmla="*/ 825579 h 4651144"/>
                <a:gd name="connsiteX3482" fmla="*/ 3139687 w 7802028"/>
                <a:gd name="connsiteY3482" fmla="*/ 781500 h 4651144"/>
                <a:gd name="connsiteX3483" fmla="*/ 3172924 w 7802028"/>
                <a:gd name="connsiteY3483" fmla="*/ 763194 h 4651144"/>
                <a:gd name="connsiteX3484" fmla="*/ 2475136 w 7802028"/>
                <a:gd name="connsiteY3484" fmla="*/ 803539 h 4651144"/>
                <a:gd name="connsiteX3485" fmla="*/ 2492021 w 7802028"/>
                <a:gd name="connsiteY3485" fmla="*/ 803539 h 4651144"/>
                <a:gd name="connsiteX3486" fmla="*/ 2522591 w 7802028"/>
                <a:gd name="connsiteY3486" fmla="*/ 785233 h 4651144"/>
                <a:gd name="connsiteX3487" fmla="*/ 2476558 w 7802028"/>
                <a:gd name="connsiteY3487" fmla="*/ 753063 h 4651144"/>
                <a:gd name="connsiteX3488" fmla="*/ 2459673 w 7802028"/>
                <a:gd name="connsiteY3488" fmla="*/ 771369 h 4651144"/>
                <a:gd name="connsiteX3489" fmla="*/ 2475136 w 7802028"/>
                <a:gd name="connsiteY3489" fmla="*/ 803539 h 4651144"/>
                <a:gd name="connsiteX3490" fmla="*/ 2442966 w 7802028"/>
                <a:gd name="connsiteY3490" fmla="*/ 1521944 h 4651144"/>
                <a:gd name="connsiteX3491" fmla="*/ 2437634 w 7802028"/>
                <a:gd name="connsiteY3491" fmla="*/ 1512879 h 4651144"/>
                <a:gd name="connsiteX3492" fmla="*/ 2414529 w 7802028"/>
                <a:gd name="connsiteY3492" fmla="*/ 1540428 h 4651144"/>
                <a:gd name="connsiteX3493" fmla="*/ 2373117 w 7802028"/>
                <a:gd name="connsiteY3493" fmla="*/ 1615788 h 4651144"/>
                <a:gd name="connsiteX3494" fmla="*/ 2379159 w 7802028"/>
                <a:gd name="connsiteY3494" fmla="*/ 1620409 h 4651144"/>
                <a:gd name="connsiteX3495" fmla="*/ 2379159 w 7802028"/>
                <a:gd name="connsiteY3495" fmla="*/ 1625919 h 4651144"/>
                <a:gd name="connsiteX3496" fmla="*/ 2365474 w 7802028"/>
                <a:gd name="connsiteY3496" fmla="*/ 1643337 h 4651144"/>
                <a:gd name="connsiteX3497" fmla="*/ 2373117 w 7802028"/>
                <a:gd name="connsiteY3497" fmla="*/ 1652579 h 4651144"/>
                <a:gd name="connsiteX3498" fmla="*/ 2396933 w 7802028"/>
                <a:gd name="connsiteY3498" fmla="*/ 1647069 h 4651144"/>
                <a:gd name="connsiteX3499" fmla="*/ 2419861 w 7802028"/>
                <a:gd name="connsiteY3499" fmla="*/ 1653468 h 4651144"/>
                <a:gd name="connsiteX3500" fmla="*/ 2435146 w 7802028"/>
                <a:gd name="connsiteY3500" fmla="*/ 1649024 h 4651144"/>
                <a:gd name="connsiteX3501" fmla="*/ 2456652 w 7802028"/>
                <a:gd name="connsiteY3501" fmla="*/ 1652579 h 4651144"/>
                <a:gd name="connsiteX3502" fmla="*/ 2448298 w 7802028"/>
                <a:gd name="connsiteY3502" fmla="*/ 1667331 h 4651144"/>
                <a:gd name="connsiteX3503" fmla="*/ 2452919 w 7802028"/>
                <a:gd name="connsiteY3503" fmla="*/ 1667331 h 4651144"/>
                <a:gd name="connsiteX3504" fmla="*/ 2475136 w 7802028"/>
                <a:gd name="connsiteY3504" fmla="*/ 1642448 h 4651144"/>
                <a:gd name="connsiteX3505" fmla="*/ 2482779 w 7802028"/>
                <a:gd name="connsiteY3505" fmla="*/ 1667331 h 4651144"/>
                <a:gd name="connsiteX3506" fmla="*/ 2488822 w 7802028"/>
                <a:gd name="connsiteY3506" fmla="*/ 1669108 h 4651144"/>
                <a:gd name="connsiteX3507" fmla="*/ 2495754 w 7802028"/>
                <a:gd name="connsiteY3507" fmla="*/ 1680128 h 4651144"/>
                <a:gd name="connsiteX3508" fmla="*/ 2508017 w 7802028"/>
                <a:gd name="connsiteY3508" fmla="*/ 1658089 h 4651144"/>
                <a:gd name="connsiteX3509" fmla="*/ 2502685 w 7802028"/>
                <a:gd name="connsiteY3509" fmla="*/ 1638716 h 4651144"/>
                <a:gd name="connsiteX3510" fmla="*/ 2492732 w 7802028"/>
                <a:gd name="connsiteY3510" fmla="*/ 1644225 h 4651144"/>
                <a:gd name="connsiteX3511" fmla="*/ 2487400 w 7802028"/>
                <a:gd name="connsiteY3511" fmla="*/ 1629473 h 4651144"/>
                <a:gd name="connsiteX3512" fmla="*/ 2495043 w 7802028"/>
                <a:gd name="connsiteY3512" fmla="*/ 1615610 h 4651144"/>
                <a:gd name="connsiteX3513" fmla="*/ 2486511 w 7802028"/>
                <a:gd name="connsiteY3513" fmla="*/ 1618454 h 4651144"/>
                <a:gd name="connsiteX3514" fmla="*/ 2487222 w 7802028"/>
                <a:gd name="connsiteY3514" fmla="*/ 1588239 h 4651144"/>
                <a:gd name="connsiteX3515" fmla="*/ 2465005 w 7802028"/>
                <a:gd name="connsiteY3515" fmla="*/ 1588239 h 4651144"/>
                <a:gd name="connsiteX3516" fmla="*/ 2455763 w 7802028"/>
                <a:gd name="connsiteY3516" fmla="*/ 1591971 h 4651144"/>
                <a:gd name="connsiteX3517" fmla="*/ 2455763 w 7802028"/>
                <a:gd name="connsiteY3517" fmla="*/ 1587350 h 4651144"/>
                <a:gd name="connsiteX3518" fmla="*/ 2441900 w 7802028"/>
                <a:gd name="connsiteY3518" fmla="*/ 1587350 h 4651144"/>
                <a:gd name="connsiteX3519" fmla="*/ 2441900 w 7802028"/>
                <a:gd name="connsiteY3519" fmla="*/ 1578997 h 4651144"/>
                <a:gd name="connsiteX3520" fmla="*/ 2445810 w 7802028"/>
                <a:gd name="connsiteY3520" fmla="*/ 1574553 h 4651144"/>
                <a:gd name="connsiteX3521" fmla="*/ 2433546 w 7802028"/>
                <a:gd name="connsiteY3521" fmla="*/ 1569932 h 4651144"/>
                <a:gd name="connsiteX3522" fmla="*/ 2421994 w 7802028"/>
                <a:gd name="connsiteY3522" fmla="*/ 1577219 h 4651144"/>
                <a:gd name="connsiteX3523" fmla="*/ 2421994 w 7802028"/>
                <a:gd name="connsiteY3523" fmla="*/ 1569044 h 4651144"/>
                <a:gd name="connsiteX3524" fmla="*/ 2442966 w 7802028"/>
                <a:gd name="connsiteY3524" fmla="*/ 1521944 h 4651144"/>
                <a:gd name="connsiteX3525" fmla="*/ 1890033 w 7802028"/>
                <a:gd name="connsiteY3525" fmla="*/ 1476088 h 4651144"/>
                <a:gd name="connsiteX3526" fmla="*/ 1893765 w 7802028"/>
                <a:gd name="connsiteY3526" fmla="*/ 1476088 h 4651144"/>
                <a:gd name="connsiteX3527" fmla="*/ 1867638 w 7802028"/>
                <a:gd name="connsiteY3527" fmla="*/ 1460448 h 4651144"/>
                <a:gd name="connsiteX3528" fmla="*/ 1867638 w 7802028"/>
                <a:gd name="connsiteY3528" fmla="*/ 1466846 h 4651144"/>
                <a:gd name="connsiteX3529" fmla="*/ 1890033 w 7802028"/>
                <a:gd name="connsiteY3529" fmla="*/ 1476088 h 4651144"/>
                <a:gd name="connsiteX3530" fmla="*/ 894007 w 7802028"/>
                <a:gd name="connsiteY3530" fmla="*/ 1593749 h 4651144"/>
                <a:gd name="connsiteX3531" fmla="*/ 950704 w 7802028"/>
                <a:gd name="connsiteY3531" fmla="*/ 1627696 h 4651144"/>
                <a:gd name="connsiteX3532" fmla="*/ 957636 w 7802028"/>
                <a:gd name="connsiteY3532" fmla="*/ 1627696 h 4651144"/>
                <a:gd name="connsiteX3533" fmla="*/ 957636 w 7802028"/>
                <a:gd name="connsiteY3533" fmla="*/ 1619343 h 4651144"/>
                <a:gd name="connsiteX3534" fmla="*/ 886364 w 7802028"/>
                <a:gd name="connsiteY3534" fmla="*/ 1560512 h 4651144"/>
                <a:gd name="connsiteX3535" fmla="*/ 865569 w 7802028"/>
                <a:gd name="connsiteY3535" fmla="*/ 1547715 h 4651144"/>
                <a:gd name="connsiteX3536" fmla="*/ 854905 w 7802028"/>
                <a:gd name="connsiteY3536" fmla="*/ 1552337 h 4651144"/>
                <a:gd name="connsiteX3537" fmla="*/ 857926 w 7802028"/>
                <a:gd name="connsiteY3537" fmla="*/ 1552337 h 4651144"/>
                <a:gd name="connsiteX3538" fmla="*/ 869479 w 7802028"/>
                <a:gd name="connsiteY3538" fmla="*/ 1556069 h 4651144"/>
                <a:gd name="connsiteX3539" fmla="*/ 861837 w 7802028"/>
                <a:gd name="connsiteY3539" fmla="*/ 1564245 h 4651144"/>
                <a:gd name="connsiteX3540" fmla="*/ 901649 w 7802028"/>
                <a:gd name="connsiteY3540" fmla="*/ 1584507 h 4651144"/>
                <a:gd name="connsiteX3541" fmla="*/ 894007 w 7802028"/>
                <a:gd name="connsiteY3541" fmla="*/ 1593749 h 4651144"/>
                <a:gd name="connsiteX3542" fmla="*/ 779012 w 7802028"/>
                <a:gd name="connsiteY3542" fmla="*/ 1468801 h 4651144"/>
                <a:gd name="connsiteX3543" fmla="*/ 775102 w 7802028"/>
                <a:gd name="connsiteY3543" fmla="*/ 1457782 h 4651144"/>
                <a:gd name="connsiteX3544" fmla="*/ 775102 w 7802028"/>
                <a:gd name="connsiteY3544" fmla="*/ 1437520 h 4651144"/>
                <a:gd name="connsiteX3545" fmla="*/ 765149 w 7802028"/>
                <a:gd name="connsiteY3545" fmla="*/ 1449428 h 4651144"/>
                <a:gd name="connsiteX3546" fmla="*/ 769770 w 7802028"/>
                <a:gd name="connsiteY3546" fmla="*/ 1438408 h 4651144"/>
                <a:gd name="connsiteX3547" fmla="*/ 752174 w 7802028"/>
                <a:gd name="connsiteY3547" fmla="*/ 1432010 h 4651144"/>
                <a:gd name="connsiteX3548" fmla="*/ 752174 w 7802028"/>
                <a:gd name="connsiteY3548" fmla="*/ 1439475 h 4651144"/>
                <a:gd name="connsiteX3549" fmla="*/ 761416 w 7802028"/>
                <a:gd name="connsiteY3549" fmla="*/ 1456004 h 4651144"/>
                <a:gd name="connsiteX3550" fmla="*/ 773858 w 7802028"/>
                <a:gd name="connsiteY3550" fmla="*/ 1467912 h 4651144"/>
                <a:gd name="connsiteX3551" fmla="*/ 770836 w 7802028"/>
                <a:gd name="connsiteY3551" fmla="*/ 1478043 h 4651144"/>
                <a:gd name="connsiteX3552" fmla="*/ 781500 w 7802028"/>
                <a:gd name="connsiteY3552" fmla="*/ 1495461 h 4651144"/>
                <a:gd name="connsiteX3553" fmla="*/ 775280 w 7802028"/>
                <a:gd name="connsiteY3553" fmla="*/ 1478043 h 4651144"/>
                <a:gd name="connsiteX3554" fmla="*/ 779012 w 7802028"/>
                <a:gd name="connsiteY3554" fmla="*/ 1468801 h 4651144"/>
                <a:gd name="connsiteX3555" fmla="*/ 283665 w 7802028"/>
                <a:gd name="connsiteY3555" fmla="*/ 1307062 h 4651144"/>
                <a:gd name="connsiteX3556" fmla="*/ 283665 w 7802028"/>
                <a:gd name="connsiteY3556" fmla="*/ 1318082 h 4651144"/>
                <a:gd name="connsiteX3557" fmla="*/ 299839 w 7802028"/>
                <a:gd name="connsiteY3557" fmla="*/ 1330168 h 4651144"/>
                <a:gd name="connsiteX3558" fmla="*/ 329698 w 7802028"/>
                <a:gd name="connsiteY3558" fmla="*/ 1304396 h 4651144"/>
                <a:gd name="connsiteX3559" fmla="*/ 329698 w 7802028"/>
                <a:gd name="connsiteY3559" fmla="*/ 1293377 h 4651144"/>
                <a:gd name="connsiteX3560" fmla="*/ 320456 w 7802028"/>
                <a:gd name="connsiteY3560" fmla="*/ 1293377 h 4651144"/>
                <a:gd name="connsiteX3561" fmla="*/ 283665 w 7802028"/>
                <a:gd name="connsiteY3561" fmla="*/ 1307062 h 4651144"/>
                <a:gd name="connsiteX3562" fmla="*/ 2307888 w 7802028"/>
                <a:gd name="connsiteY3562" fmla="*/ 1596415 h 4651144"/>
                <a:gd name="connsiteX3563" fmla="*/ 2253501 w 7802028"/>
                <a:gd name="connsiteY3563" fmla="*/ 1574553 h 4651144"/>
                <a:gd name="connsiteX3564" fmla="*/ 2297224 w 7802028"/>
                <a:gd name="connsiteY3564" fmla="*/ 1602102 h 4651144"/>
                <a:gd name="connsiteX3565" fmla="*/ 2307888 w 7802028"/>
                <a:gd name="connsiteY3565" fmla="*/ 1596415 h 4651144"/>
                <a:gd name="connsiteX3566" fmla="*/ 2260433 w 7802028"/>
                <a:gd name="connsiteY3566" fmla="*/ 1673730 h 4651144"/>
                <a:gd name="connsiteX3567" fmla="*/ 2257411 w 7802028"/>
                <a:gd name="connsiteY3567" fmla="*/ 1680128 h 4651144"/>
                <a:gd name="connsiteX3568" fmla="*/ 2291181 w 7802028"/>
                <a:gd name="connsiteY3568" fmla="*/ 1704122 h 4651144"/>
                <a:gd name="connsiteX3569" fmla="*/ 2300423 w 7802028"/>
                <a:gd name="connsiteY3569" fmla="*/ 1693991 h 4651144"/>
                <a:gd name="connsiteX3570" fmla="*/ 2300423 w 7802028"/>
                <a:gd name="connsiteY3570" fmla="*/ 1688481 h 4651144"/>
                <a:gd name="connsiteX3571" fmla="*/ 2277495 w 7802028"/>
                <a:gd name="connsiteY3571" fmla="*/ 1688481 h 4651144"/>
                <a:gd name="connsiteX3572" fmla="*/ 2260433 w 7802028"/>
                <a:gd name="connsiteY3572" fmla="*/ 1673730 h 4651144"/>
                <a:gd name="connsiteX3573" fmla="*/ 2348589 w 7802028"/>
                <a:gd name="connsiteY3573" fmla="*/ 1703944 h 4651144"/>
                <a:gd name="connsiteX3574" fmla="*/ 2348589 w 7802028"/>
                <a:gd name="connsiteY3574" fmla="*/ 1697546 h 4651144"/>
                <a:gd name="connsiteX3575" fmla="*/ 2342546 w 7802028"/>
                <a:gd name="connsiteY3575" fmla="*/ 1683683 h 4651144"/>
                <a:gd name="connsiteX3576" fmla="*/ 2337214 w 7802028"/>
                <a:gd name="connsiteY3576" fmla="*/ 1674440 h 4651144"/>
                <a:gd name="connsiteX3577" fmla="*/ 2319618 w 7802028"/>
                <a:gd name="connsiteY3577" fmla="*/ 1705722 h 4651144"/>
                <a:gd name="connsiteX3578" fmla="*/ 2331882 w 7802028"/>
                <a:gd name="connsiteY3578" fmla="*/ 1715675 h 4651144"/>
                <a:gd name="connsiteX3579" fmla="*/ 2348589 w 7802028"/>
                <a:gd name="connsiteY3579" fmla="*/ 1703944 h 4651144"/>
                <a:gd name="connsiteX3580" fmla="*/ 32881 w 7802028"/>
                <a:gd name="connsiteY3580" fmla="*/ 1196867 h 4651144"/>
                <a:gd name="connsiteX3581" fmla="*/ 21328 w 7802028"/>
                <a:gd name="connsiteY3581" fmla="*/ 1203265 h 4651144"/>
                <a:gd name="connsiteX3582" fmla="*/ 9953 w 7802028"/>
                <a:gd name="connsiteY3582" fmla="*/ 1203265 h 4651144"/>
                <a:gd name="connsiteX3583" fmla="*/ 19195 w 7802028"/>
                <a:gd name="connsiteY3583" fmla="*/ 1212507 h 4651144"/>
                <a:gd name="connsiteX3584" fmla="*/ 44434 w 7802028"/>
                <a:gd name="connsiteY3584" fmla="*/ 1212507 h 4651144"/>
                <a:gd name="connsiteX3585" fmla="*/ 32881 w 7802028"/>
                <a:gd name="connsiteY3585" fmla="*/ 1196867 h 465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</a:cxnLst>
              <a:rect l="l" t="t" r="r" b="b"/>
              <a:pathLst>
                <a:path w="7802028" h="4651144">
                  <a:moveTo>
                    <a:pt x="4750321" y="3411088"/>
                  </a:moveTo>
                  <a:lnTo>
                    <a:pt x="4750321" y="3424774"/>
                  </a:lnTo>
                  <a:cubicBezTo>
                    <a:pt x="4746410" y="3422996"/>
                    <a:pt x="4738768" y="3420152"/>
                    <a:pt x="4737168" y="3420152"/>
                  </a:cubicBezTo>
                  <a:cubicBezTo>
                    <a:pt x="4737168" y="3487159"/>
                    <a:pt x="4719573" y="3533192"/>
                    <a:pt x="4702688" y="3585446"/>
                  </a:cubicBezTo>
                  <a:cubicBezTo>
                    <a:pt x="4689002" y="3626858"/>
                    <a:pt x="4682071" y="3688354"/>
                    <a:pt x="4635326" y="3688354"/>
                  </a:cubicBezTo>
                  <a:cubicBezTo>
                    <a:pt x="4616131" y="3688354"/>
                    <a:pt x="4599246" y="3661694"/>
                    <a:pt x="4599246" y="3637878"/>
                  </a:cubicBezTo>
                  <a:cubicBezTo>
                    <a:pt x="4599246" y="3625970"/>
                    <a:pt x="4601557" y="3621348"/>
                    <a:pt x="4600846" y="3614950"/>
                  </a:cubicBezTo>
                  <a:cubicBezTo>
                    <a:pt x="4591604" y="3606596"/>
                    <a:pt x="4591604" y="3592022"/>
                    <a:pt x="4591604" y="3578159"/>
                  </a:cubicBezTo>
                  <a:cubicBezTo>
                    <a:pt x="4591604" y="3574604"/>
                    <a:pt x="4605467" y="3559674"/>
                    <a:pt x="4607066" y="3559674"/>
                  </a:cubicBezTo>
                  <a:cubicBezTo>
                    <a:pt x="4607066" y="3559674"/>
                    <a:pt x="4622352" y="3520217"/>
                    <a:pt x="4622352" y="3518440"/>
                  </a:cubicBezTo>
                  <a:cubicBezTo>
                    <a:pt x="4622352" y="3508309"/>
                    <a:pt x="4610799" y="3485381"/>
                    <a:pt x="4610799" y="3470629"/>
                  </a:cubicBezTo>
                  <a:cubicBezTo>
                    <a:pt x="4610799" y="3425662"/>
                    <a:pt x="4638348" y="3428328"/>
                    <a:pt x="4660565" y="3412865"/>
                  </a:cubicBezTo>
                  <a:cubicBezTo>
                    <a:pt x="4678160" y="3400957"/>
                    <a:pt x="4701977" y="3365943"/>
                    <a:pt x="4714240" y="3351192"/>
                  </a:cubicBezTo>
                  <a:cubicBezTo>
                    <a:pt x="4718151" y="3346570"/>
                    <a:pt x="4715663" y="3331107"/>
                    <a:pt x="4718862" y="3323643"/>
                  </a:cubicBezTo>
                  <a:cubicBezTo>
                    <a:pt x="4744811" y="3327375"/>
                    <a:pt x="4742500" y="3387094"/>
                    <a:pt x="4750321" y="3411088"/>
                  </a:cubicBezTo>
                  <a:close/>
                  <a:moveTo>
                    <a:pt x="5389811" y="2815676"/>
                  </a:moveTo>
                  <a:cubicBezTo>
                    <a:pt x="5389811" y="2828473"/>
                    <a:pt x="5398165" y="2841448"/>
                    <a:pt x="5409006" y="2841448"/>
                  </a:cubicBezTo>
                  <a:cubicBezTo>
                    <a:pt x="5423403" y="2841448"/>
                    <a:pt x="5433356" y="2820297"/>
                    <a:pt x="5433356" y="2803768"/>
                  </a:cubicBezTo>
                  <a:cubicBezTo>
                    <a:pt x="5433356" y="2774442"/>
                    <a:pt x="5411139" y="2763244"/>
                    <a:pt x="5400297" y="2741383"/>
                  </a:cubicBezTo>
                  <a:cubicBezTo>
                    <a:pt x="5400475" y="2768754"/>
                    <a:pt x="5389811" y="2789016"/>
                    <a:pt x="5389811" y="2815676"/>
                  </a:cubicBezTo>
                  <a:close/>
                  <a:moveTo>
                    <a:pt x="5958563" y="3135421"/>
                  </a:moveTo>
                  <a:cubicBezTo>
                    <a:pt x="5958563" y="3126179"/>
                    <a:pt x="5954830" y="3113382"/>
                    <a:pt x="5962473" y="3109650"/>
                  </a:cubicBezTo>
                  <a:lnTo>
                    <a:pt x="5962473" y="3070015"/>
                  </a:lnTo>
                  <a:cubicBezTo>
                    <a:pt x="5962473" y="3060773"/>
                    <a:pt x="5951631" y="3058107"/>
                    <a:pt x="5947010" y="3052597"/>
                  </a:cubicBezTo>
                  <a:cubicBezTo>
                    <a:pt x="5938656" y="3042466"/>
                    <a:pt x="5929414" y="3036956"/>
                    <a:pt x="5929414" y="3017583"/>
                  </a:cubicBezTo>
                  <a:cubicBezTo>
                    <a:pt x="5921061" y="3017583"/>
                    <a:pt x="5914840" y="3014917"/>
                    <a:pt x="5914840" y="3003009"/>
                  </a:cubicBezTo>
                  <a:lnTo>
                    <a:pt x="5917861" y="2993767"/>
                  </a:lnTo>
                  <a:cubicBezTo>
                    <a:pt x="5916262" y="2990034"/>
                    <a:pt x="5913951" y="2985413"/>
                    <a:pt x="5910930" y="2985413"/>
                  </a:cubicBezTo>
                  <a:lnTo>
                    <a:pt x="5904887" y="2985413"/>
                  </a:lnTo>
                  <a:cubicBezTo>
                    <a:pt x="5904887" y="2984524"/>
                    <a:pt x="5906309" y="2981681"/>
                    <a:pt x="5906309" y="2980970"/>
                  </a:cubicBezTo>
                  <a:cubicBezTo>
                    <a:pt x="5906309" y="2967106"/>
                    <a:pt x="5893334" y="2962485"/>
                    <a:pt x="5881781" y="2957864"/>
                  </a:cubicBezTo>
                  <a:cubicBezTo>
                    <a:pt x="5860275" y="2949511"/>
                    <a:pt x="5851922" y="2937602"/>
                    <a:pt x="5837347" y="2920184"/>
                  </a:cubicBezTo>
                  <a:cubicBezTo>
                    <a:pt x="5829705" y="2910942"/>
                    <a:pt x="5824373" y="2899922"/>
                    <a:pt x="5812820" y="2895479"/>
                  </a:cubicBezTo>
                  <a:cubicBezTo>
                    <a:pt x="5809799" y="2894591"/>
                    <a:pt x="5805888" y="2895479"/>
                    <a:pt x="5804466" y="2890858"/>
                  </a:cubicBezTo>
                  <a:cubicBezTo>
                    <a:pt x="5798246" y="2876284"/>
                    <a:pt x="5792914" y="2862421"/>
                    <a:pt x="5776029" y="2856022"/>
                  </a:cubicBezTo>
                  <a:lnTo>
                    <a:pt x="5750791" y="2856022"/>
                  </a:lnTo>
                  <a:cubicBezTo>
                    <a:pt x="5744570" y="2852290"/>
                    <a:pt x="5743148" y="2847669"/>
                    <a:pt x="5735506" y="2847669"/>
                  </a:cubicBezTo>
                  <a:lnTo>
                    <a:pt x="5730884" y="2847669"/>
                  </a:lnTo>
                  <a:lnTo>
                    <a:pt x="5730884" y="2854955"/>
                  </a:lnTo>
                  <a:cubicBezTo>
                    <a:pt x="5733195" y="2864198"/>
                    <a:pt x="5745459" y="2889969"/>
                    <a:pt x="5751679" y="2891747"/>
                  </a:cubicBezTo>
                  <a:cubicBezTo>
                    <a:pt x="5758611" y="2893524"/>
                    <a:pt x="5766253" y="2891747"/>
                    <a:pt x="5769275" y="2899922"/>
                  </a:cubicBezTo>
                  <a:cubicBezTo>
                    <a:pt x="5773896" y="2910942"/>
                    <a:pt x="5776207" y="2916452"/>
                    <a:pt x="5780828" y="2927471"/>
                  </a:cubicBezTo>
                  <a:cubicBezTo>
                    <a:pt x="5786160" y="2940268"/>
                    <a:pt x="5803756" y="2936714"/>
                    <a:pt x="5809265" y="2957864"/>
                  </a:cubicBezTo>
                  <a:cubicBezTo>
                    <a:pt x="5810865" y="2965329"/>
                    <a:pt x="5816019" y="2987190"/>
                    <a:pt x="5819930" y="2990034"/>
                  </a:cubicBezTo>
                  <a:cubicBezTo>
                    <a:pt x="5822240" y="2991812"/>
                    <a:pt x="5831482" y="2992878"/>
                    <a:pt x="5832193" y="2994655"/>
                  </a:cubicBezTo>
                  <a:cubicBezTo>
                    <a:pt x="5833793" y="2997321"/>
                    <a:pt x="5832193" y="3002831"/>
                    <a:pt x="5834504" y="3002831"/>
                  </a:cubicBezTo>
                  <a:cubicBezTo>
                    <a:pt x="5836814" y="3002831"/>
                    <a:pt x="5846057" y="3021138"/>
                    <a:pt x="5847478" y="3025759"/>
                  </a:cubicBezTo>
                  <a:cubicBezTo>
                    <a:pt x="5856010" y="3046909"/>
                    <a:pt x="5862053" y="3063439"/>
                    <a:pt x="5877338" y="3081745"/>
                  </a:cubicBezTo>
                  <a:cubicBezTo>
                    <a:pt x="5891024" y="3098275"/>
                    <a:pt x="5905064" y="3105739"/>
                    <a:pt x="5919461" y="3123158"/>
                  </a:cubicBezTo>
                  <a:cubicBezTo>
                    <a:pt x="5920172" y="3124046"/>
                    <a:pt x="5934035" y="3148040"/>
                    <a:pt x="5937945" y="3148040"/>
                  </a:cubicBezTo>
                  <a:cubicBezTo>
                    <a:pt x="5943278" y="3148218"/>
                    <a:pt x="5958563" y="3145552"/>
                    <a:pt x="5958563" y="3135421"/>
                  </a:cubicBezTo>
                  <a:close/>
                  <a:moveTo>
                    <a:pt x="6030012" y="2973683"/>
                  </a:moveTo>
                  <a:cubicBezTo>
                    <a:pt x="6030012" y="2978304"/>
                    <a:pt x="6037655" y="3011362"/>
                    <a:pt x="6041387" y="3012251"/>
                  </a:cubicBezTo>
                  <a:cubicBezTo>
                    <a:pt x="6045297" y="3013140"/>
                    <a:pt x="6049741" y="3013140"/>
                    <a:pt x="6051340" y="3017761"/>
                  </a:cubicBezTo>
                  <a:cubicBezTo>
                    <a:pt x="6051340" y="3018649"/>
                    <a:pt x="6050629" y="3021493"/>
                    <a:pt x="6050629" y="3022382"/>
                  </a:cubicBezTo>
                  <a:cubicBezTo>
                    <a:pt x="6060582" y="3040866"/>
                    <a:pt x="6048319" y="3072859"/>
                    <a:pt x="6076756" y="3072859"/>
                  </a:cubicBezTo>
                  <a:cubicBezTo>
                    <a:pt x="6082977" y="3072859"/>
                    <a:pt x="6086709" y="3067171"/>
                    <a:pt x="6092930" y="3068237"/>
                  </a:cubicBezTo>
                  <a:cubicBezTo>
                    <a:pt x="6093463" y="3071792"/>
                    <a:pt x="6092930" y="3081923"/>
                    <a:pt x="6094352" y="3081923"/>
                  </a:cubicBezTo>
                  <a:cubicBezTo>
                    <a:pt x="6096663" y="3081923"/>
                    <a:pt x="6098085" y="3086544"/>
                    <a:pt x="6100395" y="3086544"/>
                  </a:cubicBezTo>
                  <a:cubicBezTo>
                    <a:pt x="6109637" y="3086544"/>
                    <a:pt x="6113370" y="3076413"/>
                    <a:pt x="6119590" y="3076413"/>
                  </a:cubicBezTo>
                  <a:cubicBezTo>
                    <a:pt x="6132565" y="3076413"/>
                    <a:pt x="6141096" y="3087255"/>
                    <a:pt x="6153360" y="3091165"/>
                  </a:cubicBezTo>
                  <a:cubicBezTo>
                    <a:pt x="6153360" y="3096675"/>
                    <a:pt x="6155671" y="3103962"/>
                    <a:pt x="6163313" y="3103962"/>
                  </a:cubicBezTo>
                  <a:cubicBezTo>
                    <a:pt x="6173266" y="3103962"/>
                    <a:pt x="6174866" y="3092942"/>
                    <a:pt x="6187130" y="3089210"/>
                  </a:cubicBezTo>
                  <a:cubicBezTo>
                    <a:pt x="6187130" y="3079079"/>
                    <a:pt x="6196372" y="3065394"/>
                    <a:pt x="6196372" y="3057929"/>
                  </a:cubicBezTo>
                  <a:cubicBezTo>
                    <a:pt x="6196372" y="3053308"/>
                    <a:pt x="6192640" y="3051530"/>
                    <a:pt x="6192640" y="3045132"/>
                  </a:cubicBezTo>
                  <a:cubicBezTo>
                    <a:pt x="6192640" y="3039622"/>
                    <a:pt x="6200282" y="3025759"/>
                    <a:pt x="6209524" y="3023982"/>
                  </a:cubicBezTo>
                  <a:cubicBezTo>
                    <a:pt x="6209524" y="3008341"/>
                    <a:pt x="6215745" y="3003009"/>
                    <a:pt x="6219655" y="2982569"/>
                  </a:cubicBezTo>
                  <a:lnTo>
                    <a:pt x="6223388" y="2973327"/>
                  </a:lnTo>
                  <a:cubicBezTo>
                    <a:pt x="6225698" y="2972438"/>
                    <a:pt x="6228897" y="2971550"/>
                    <a:pt x="6231030" y="2971550"/>
                  </a:cubicBezTo>
                  <a:cubicBezTo>
                    <a:pt x="6239384" y="2971550"/>
                    <a:pt x="6245604" y="2975993"/>
                    <a:pt x="6247915" y="2962308"/>
                  </a:cubicBezTo>
                  <a:cubicBezTo>
                    <a:pt x="6234052" y="2962308"/>
                    <a:pt x="6213434" y="2916452"/>
                    <a:pt x="6213434" y="2902589"/>
                  </a:cubicBezTo>
                  <a:cubicBezTo>
                    <a:pt x="6213434" y="2899922"/>
                    <a:pt x="6216456" y="2897079"/>
                    <a:pt x="6218767" y="2896190"/>
                  </a:cubicBezTo>
                  <a:cubicBezTo>
                    <a:pt x="6218056" y="2893346"/>
                    <a:pt x="6216456" y="2890680"/>
                    <a:pt x="6215745" y="2887837"/>
                  </a:cubicBezTo>
                  <a:cubicBezTo>
                    <a:pt x="6215745" y="2887837"/>
                    <a:pt x="6236540" y="2877706"/>
                    <a:pt x="6237962" y="2875040"/>
                  </a:cubicBezTo>
                  <a:cubicBezTo>
                    <a:pt x="6236540" y="2875040"/>
                    <a:pt x="6234940" y="2872374"/>
                    <a:pt x="6234940" y="2870419"/>
                  </a:cubicBezTo>
                  <a:cubicBezTo>
                    <a:pt x="6234940" y="2862243"/>
                    <a:pt x="6251825" y="2867752"/>
                    <a:pt x="6251825" y="2859399"/>
                  </a:cubicBezTo>
                  <a:cubicBezTo>
                    <a:pt x="6251825" y="2841092"/>
                    <a:pt x="6219655" y="2852112"/>
                    <a:pt x="6219655" y="2832739"/>
                  </a:cubicBezTo>
                  <a:cubicBezTo>
                    <a:pt x="6219655" y="2819053"/>
                    <a:pt x="6221077" y="2809811"/>
                    <a:pt x="6208103" y="2809811"/>
                  </a:cubicBezTo>
                  <a:cubicBezTo>
                    <a:pt x="6195839" y="2809811"/>
                    <a:pt x="6178954" y="2844647"/>
                    <a:pt x="6172733" y="2859399"/>
                  </a:cubicBezTo>
                  <a:cubicBezTo>
                    <a:pt x="6169712" y="2866864"/>
                    <a:pt x="6152116" y="2862243"/>
                    <a:pt x="6145184" y="2870419"/>
                  </a:cubicBezTo>
                  <a:cubicBezTo>
                    <a:pt x="6143585" y="2872374"/>
                    <a:pt x="6142874" y="2876995"/>
                    <a:pt x="6140386" y="2877883"/>
                  </a:cubicBezTo>
                  <a:cubicBezTo>
                    <a:pt x="6136653" y="2879661"/>
                    <a:pt x="6137364" y="2881616"/>
                    <a:pt x="6132743" y="2884282"/>
                  </a:cubicBezTo>
                  <a:cubicBezTo>
                    <a:pt x="6132743" y="2884282"/>
                    <a:pt x="6124389" y="2891747"/>
                    <a:pt x="6127411" y="2895301"/>
                  </a:cubicBezTo>
                  <a:cubicBezTo>
                    <a:pt x="6121190" y="2902589"/>
                    <a:pt x="6121190" y="2911831"/>
                    <a:pt x="6109815" y="2914674"/>
                  </a:cubicBezTo>
                  <a:cubicBezTo>
                    <a:pt x="6101462" y="2916452"/>
                    <a:pt x="6093641" y="2916452"/>
                    <a:pt x="6088309" y="2922850"/>
                  </a:cubicBezTo>
                  <a:cubicBezTo>
                    <a:pt x="6077645" y="2935825"/>
                    <a:pt x="6080666" y="2964263"/>
                    <a:pt x="6057028" y="2964263"/>
                  </a:cubicBezTo>
                  <a:cubicBezTo>
                    <a:pt x="6046186" y="2964440"/>
                    <a:pt x="6030012" y="2958042"/>
                    <a:pt x="6030012" y="2973683"/>
                  </a:cubicBezTo>
                  <a:close/>
                  <a:moveTo>
                    <a:pt x="6299814" y="2984702"/>
                  </a:moveTo>
                  <a:cubicBezTo>
                    <a:pt x="6312966" y="2984702"/>
                    <a:pt x="6318298" y="2981147"/>
                    <a:pt x="6329140" y="2981147"/>
                  </a:cubicBezTo>
                  <a:cubicBezTo>
                    <a:pt x="6339093" y="2981147"/>
                    <a:pt x="6346025" y="2987368"/>
                    <a:pt x="6355978" y="2987368"/>
                  </a:cubicBezTo>
                  <a:cubicBezTo>
                    <a:pt x="6371263" y="2987368"/>
                    <a:pt x="6376773" y="2971905"/>
                    <a:pt x="6378906" y="2958042"/>
                  </a:cubicBezTo>
                  <a:cubicBezTo>
                    <a:pt x="6381216" y="2958042"/>
                    <a:pt x="6381927" y="2953421"/>
                    <a:pt x="6382638" y="2950577"/>
                  </a:cubicBezTo>
                  <a:lnTo>
                    <a:pt x="6378017" y="2950577"/>
                  </a:lnTo>
                  <a:cubicBezTo>
                    <a:pt x="6368775" y="2958042"/>
                    <a:pt x="6358111" y="2966218"/>
                    <a:pt x="6353490" y="2971905"/>
                  </a:cubicBezTo>
                  <a:lnTo>
                    <a:pt x="6347269" y="2971905"/>
                  </a:lnTo>
                  <a:lnTo>
                    <a:pt x="6293593" y="2960708"/>
                  </a:lnTo>
                  <a:cubicBezTo>
                    <a:pt x="6273687" y="2960708"/>
                    <a:pt x="6264444" y="2991100"/>
                    <a:pt x="6264444" y="3013140"/>
                  </a:cubicBezTo>
                  <a:cubicBezTo>
                    <a:pt x="6264444" y="3018649"/>
                    <a:pt x="6258223" y="3023270"/>
                    <a:pt x="6257513" y="3027003"/>
                  </a:cubicBezTo>
                  <a:cubicBezTo>
                    <a:pt x="6252181" y="3048153"/>
                    <a:pt x="6243827" y="3056507"/>
                    <a:pt x="6243827" y="3076591"/>
                  </a:cubicBezTo>
                  <a:cubicBezTo>
                    <a:pt x="6243827" y="3087611"/>
                    <a:pt x="6254491" y="3087611"/>
                    <a:pt x="6259112" y="3088499"/>
                  </a:cubicBezTo>
                  <a:lnTo>
                    <a:pt x="6259112" y="3132578"/>
                  </a:lnTo>
                  <a:cubicBezTo>
                    <a:pt x="6259112" y="3138087"/>
                    <a:pt x="6265155" y="3144486"/>
                    <a:pt x="6271376" y="3144486"/>
                  </a:cubicBezTo>
                  <a:cubicBezTo>
                    <a:pt x="6279907" y="3144486"/>
                    <a:pt x="6282929" y="3112316"/>
                    <a:pt x="6282929" y="3107872"/>
                  </a:cubicBezTo>
                  <a:cubicBezTo>
                    <a:pt x="6282929" y="3095964"/>
                    <a:pt x="6276175" y="3089566"/>
                    <a:pt x="6276175" y="3077480"/>
                  </a:cubicBezTo>
                  <a:cubicBezTo>
                    <a:pt x="6276175" y="3071081"/>
                    <a:pt x="6282218" y="3066460"/>
                    <a:pt x="6287728" y="3066460"/>
                  </a:cubicBezTo>
                  <a:cubicBezTo>
                    <a:pt x="6289861" y="3066460"/>
                    <a:pt x="6291460" y="3067349"/>
                    <a:pt x="6293770" y="3066460"/>
                  </a:cubicBezTo>
                  <a:lnTo>
                    <a:pt x="6290749" y="3085833"/>
                  </a:lnTo>
                  <a:cubicBezTo>
                    <a:pt x="6290749" y="3097741"/>
                    <a:pt x="6303013" y="3102363"/>
                    <a:pt x="6303013" y="3114271"/>
                  </a:cubicBezTo>
                  <a:cubicBezTo>
                    <a:pt x="6303013" y="3116937"/>
                    <a:pt x="6303724" y="3119781"/>
                    <a:pt x="6303013" y="3122624"/>
                  </a:cubicBezTo>
                  <a:lnTo>
                    <a:pt x="6312966" y="3122624"/>
                  </a:lnTo>
                  <a:cubicBezTo>
                    <a:pt x="6312966" y="3112493"/>
                    <a:pt x="6329851" y="3113560"/>
                    <a:pt x="6329851" y="3103429"/>
                  </a:cubicBezTo>
                  <a:cubicBezTo>
                    <a:pt x="6326829" y="3102540"/>
                    <a:pt x="6319187" y="3092409"/>
                    <a:pt x="6319187" y="3086900"/>
                  </a:cubicBezTo>
                  <a:cubicBezTo>
                    <a:pt x="6319187" y="3085122"/>
                    <a:pt x="6321498" y="3083345"/>
                    <a:pt x="6322208" y="3081390"/>
                  </a:cubicBezTo>
                  <a:cubicBezTo>
                    <a:pt x="6317765" y="3078546"/>
                    <a:pt x="6303013" y="3045665"/>
                    <a:pt x="6303013" y="3042821"/>
                  </a:cubicBezTo>
                  <a:cubicBezTo>
                    <a:pt x="6324341" y="3042821"/>
                    <a:pt x="6325941" y="3022560"/>
                    <a:pt x="6343714" y="3016161"/>
                  </a:cubicBezTo>
                  <a:lnTo>
                    <a:pt x="6343714" y="3008874"/>
                  </a:lnTo>
                  <a:cubicBezTo>
                    <a:pt x="6339093" y="3007985"/>
                    <a:pt x="6298392" y="3022560"/>
                    <a:pt x="6297681" y="3025403"/>
                  </a:cubicBezTo>
                  <a:lnTo>
                    <a:pt x="6299281" y="3021849"/>
                  </a:lnTo>
                  <a:cubicBezTo>
                    <a:pt x="6296081" y="3026470"/>
                    <a:pt x="6295371" y="3031091"/>
                    <a:pt x="6290749" y="3031091"/>
                  </a:cubicBezTo>
                  <a:cubicBezTo>
                    <a:pt x="6279197" y="3031091"/>
                    <a:pt x="6274753" y="3013673"/>
                    <a:pt x="6274753" y="2999810"/>
                  </a:cubicBezTo>
                  <a:cubicBezTo>
                    <a:pt x="6274575" y="2981147"/>
                    <a:pt x="6286839" y="2984702"/>
                    <a:pt x="6299814" y="2984702"/>
                  </a:cubicBezTo>
                  <a:close/>
                  <a:moveTo>
                    <a:pt x="6152649" y="3217002"/>
                  </a:moveTo>
                  <a:cubicBezTo>
                    <a:pt x="6161891" y="3217002"/>
                    <a:pt x="6161003" y="3223400"/>
                    <a:pt x="6168645" y="3223400"/>
                  </a:cubicBezTo>
                  <a:cubicBezTo>
                    <a:pt x="6170245" y="3223400"/>
                    <a:pt x="6175577" y="3217002"/>
                    <a:pt x="6176999" y="3213447"/>
                  </a:cubicBezTo>
                  <a:cubicBezTo>
                    <a:pt x="6171667" y="3210781"/>
                    <a:pt x="6171667" y="3207937"/>
                    <a:pt x="6164735" y="3205093"/>
                  </a:cubicBezTo>
                  <a:cubicBezTo>
                    <a:pt x="6157803" y="3202427"/>
                    <a:pt x="6151760" y="3209892"/>
                    <a:pt x="6146429" y="3203316"/>
                  </a:cubicBezTo>
                  <a:cubicBezTo>
                    <a:pt x="6144829" y="3201539"/>
                    <a:pt x="6144829" y="3194962"/>
                    <a:pt x="6140208" y="3194962"/>
                  </a:cubicBezTo>
                  <a:cubicBezTo>
                    <a:pt x="6126522" y="3194962"/>
                    <a:pt x="6116569" y="3193007"/>
                    <a:pt x="6108216" y="3183054"/>
                  </a:cubicBezTo>
                  <a:cubicBezTo>
                    <a:pt x="6109815" y="3183943"/>
                    <a:pt x="6135764" y="3181277"/>
                    <a:pt x="6136653" y="3176656"/>
                  </a:cubicBezTo>
                  <a:lnTo>
                    <a:pt x="6130433" y="3176656"/>
                  </a:lnTo>
                  <a:lnTo>
                    <a:pt x="6107505" y="3180210"/>
                  </a:lnTo>
                  <a:cubicBezTo>
                    <a:pt x="6093641" y="3180210"/>
                    <a:pt x="6088309" y="3163681"/>
                    <a:pt x="6073024" y="3163681"/>
                  </a:cubicBezTo>
                  <a:cubicBezTo>
                    <a:pt x="6063959" y="3163681"/>
                    <a:pt x="6061649" y="3177544"/>
                    <a:pt x="6050096" y="3177544"/>
                  </a:cubicBezTo>
                  <a:cubicBezTo>
                    <a:pt x="6024858" y="3177544"/>
                    <a:pt x="6014905" y="3148218"/>
                    <a:pt x="5991799" y="3148218"/>
                  </a:cubicBezTo>
                  <a:cubicBezTo>
                    <a:pt x="5987178" y="3148218"/>
                    <a:pt x="5984157" y="3153728"/>
                    <a:pt x="5979535" y="3153728"/>
                  </a:cubicBezTo>
                  <a:cubicBezTo>
                    <a:pt x="5977225" y="3153728"/>
                    <a:pt x="5975625" y="3149996"/>
                    <a:pt x="5973314" y="3149996"/>
                  </a:cubicBezTo>
                  <a:cubicBezTo>
                    <a:pt x="5968694" y="3149996"/>
                    <a:pt x="5955008" y="3166525"/>
                    <a:pt x="5954119" y="3169369"/>
                  </a:cubicBezTo>
                  <a:cubicBezTo>
                    <a:pt x="5965672" y="3169369"/>
                    <a:pt x="5971893" y="3180388"/>
                    <a:pt x="5979358" y="3189453"/>
                  </a:cubicBezTo>
                  <a:cubicBezTo>
                    <a:pt x="5987000" y="3198695"/>
                    <a:pt x="5998553" y="3189453"/>
                    <a:pt x="6009928" y="3194074"/>
                  </a:cubicBezTo>
                  <a:cubicBezTo>
                    <a:pt x="6025391" y="3199406"/>
                    <a:pt x="6037655" y="3200472"/>
                    <a:pt x="6052229" y="3200472"/>
                  </a:cubicBezTo>
                  <a:cubicBezTo>
                    <a:pt x="6059872" y="3200472"/>
                    <a:pt x="6062182" y="3212380"/>
                    <a:pt x="6071424" y="3212380"/>
                  </a:cubicBezTo>
                  <a:cubicBezTo>
                    <a:pt x="6101284" y="3212380"/>
                    <a:pt x="6127411" y="3214158"/>
                    <a:pt x="6152649" y="3226244"/>
                  </a:cubicBezTo>
                  <a:cubicBezTo>
                    <a:pt x="6151938" y="3223578"/>
                    <a:pt x="6150339" y="3217002"/>
                    <a:pt x="6152649" y="3217002"/>
                  </a:cubicBezTo>
                  <a:close/>
                  <a:moveTo>
                    <a:pt x="6313677" y="3229087"/>
                  </a:moveTo>
                  <a:cubicBezTo>
                    <a:pt x="6323630" y="3225533"/>
                    <a:pt x="6330384" y="3222689"/>
                    <a:pt x="6335894" y="3210781"/>
                  </a:cubicBezTo>
                  <a:cubicBezTo>
                    <a:pt x="6328962" y="3214335"/>
                    <a:pt x="6325230" y="3219845"/>
                    <a:pt x="6313677" y="3219845"/>
                  </a:cubicBezTo>
                  <a:cubicBezTo>
                    <a:pt x="6302124" y="3219845"/>
                    <a:pt x="6296792" y="3213447"/>
                    <a:pt x="6282929" y="3213447"/>
                  </a:cubicBezTo>
                  <a:cubicBezTo>
                    <a:pt x="6277597" y="3213447"/>
                    <a:pt x="6269066" y="3212558"/>
                    <a:pt x="6269066" y="3219845"/>
                  </a:cubicBezTo>
                  <a:cubicBezTo>
                    <a:pt x="6269066" y="3229976"/>
                    <a:pt x="6280618" y="3229087"/>
                    <a:pt x="6285951" y="3229087"/>
                  </a:cubicBezTo>
                  <a:lnTo>
                    <a:pt x="6313677" y="3229087"/>
                  </a:lnTo>
                  <a:close/>
                  <a:moveTo>
                    <a:pt x="6230853" y="3214335"/>
                  </a:moveTo>
                  <a:cubicBezTo>
                    <a:pt x="6230853" y="3217179"/>
                    <a:pt x="6230142" y="3219134"/>
                    <a:pt x="6230142" y="3221800"/>
                  </a:cubicBezTo>
                  <a:cubicBezTo>
                    <a:pt x="6226409" y="3220023"/>
                    <a:pt x="6222499" y="3218246"/>
                    <a:pt x="6215567" y="3218246"/>
                  </a:cubicBezTo>
                  <a:cubicBezTo>
                    <a:pt x="6208636" y="3218246"/>
                    <a:pt x="6202415" y="3217357"/>
                    <a:pt x="6202415" y="3227310"/>
                  </a:cubicBezTo>
                  <a:cubicBezTo>
                    <a:pt x="6202415" y="3231043"/>
                    <a:pt x="6211657" y="3233709"/>
                    <a:pt x="6217700" y="3233709"/>
                  </a:cubicBezTo>
                  <a:cubicBezTo>
                    <a:pt x="6225343" y="3233709"/>
                    <a:pt x="6228542" y="3228199"/>
                    <a:pt x="6236185" y="3224466"/>
                  </a:cubicBezTo>
                  <a:lnTo>
                    <a:pt x="6242227" y="3228021"/>
                  </a:lnTo>
                  <a:lnTo>
                    <a:pt x="6249159" y="3228021"/>
                  </a:lnTo>
                  <a:cubicBezTo>
                    <a:pt x="6247560" y="3226244"/>
                    <a:pt x="6249159" y="3221623"/>
                    <a:pt x="6249159" y="3214158"/>
                  </a:cubicBezTo>
                  <a:lnTo>
                    <a:pt x="6230853" y="3214158"/>
                  </a:lnTo>
                  <a:close/>
                  <a:moveTo>
                    <a:pt x="6274575" y="3240107"/>
                  </a:moveTo>
                  <a:lnTo>
                    <a:pt x="6266933" y="3240107"/>
                  </a:lnTo>
                  <a:cubicBezTo>
                    <a:pt x="6261600" y="3240107"/>
                    <a:pt x="6252358" y="3238330"/>
                    <a:pt x="6252358" y="3245795"/>
                  </a:cubicBezTo>
                  <a:cubicBezTo>
                    <a:pt x="6252358" y="3254859"/>
                    <a:pt x="6264800" y="3255748"/>
                    <a:pt x="6272265" y="3255748"/>
                  </a:cubicBezTo>
                  <a:cubicBezTo>
                    <a:pt x="6272265" y="3258414"/>
                    <a:pt x="6272976" y="3267656"/>
                    <a:pt x="6276886" y="3267656"/>
                  </a:cubicBezTo>
                  <a:lnTo>
                    <a:pt x="6280085" y="3267656"/>
                  </a:lnTo>
                  <a:cubicBezTo>
                    <a:pt x="6282396" y="3267656"/>
                    <a:pt x="6286128" y="3264101"/>
                    <a:pt x="6286128" y="3261257"/>
                  </a:cubicBezTo>
                  <a:cubicBezTo>
                    <a:pt x="6285951" y="3250238"/>
                    <a:pt x="6274575" y="3252904"/>
                    <a:pt x="6274575" y="3240107"/>
                  </a:cubicBezTo>
                  <a:close/>
                  <a:moveTo>
                    <a:pt x="6191751" y="3213447"/>
                  </a:moveTo>
                  <a:lnTo>
                    <a:pt x="6184819" y="3213447"/>
                  </a:lnTo>
                  <a:lnTo>
                    <a:pt x="6184819" y="3222689"/>
                  </a:lnTo>
                  <a:cubicBezTo>
                    <a:pt x="6184819" y="3225355"/>
                    <a:pt x="6188730" y="3229087"/>
                    <a:pt x="6191040" y="3229087"/>
                  </a:cubicBezTo>
                  <a:cubicBezTo>
                    <a:pt x="6194773" y="3229087"/>
                    <a:pt x="6197972" y="3225533"/>
                    <a:pt x="6198860" y="3219845"/>
                  </a:cubicBezTo>
                  <a:cubicBezTo>
                    <a:pt x="6195661" y="3218068"/>
                    <a:pt x="6195661" y="3213447"/>
                    <a:pt x="6191751" y="3213447"/>
                  </a:cubicBezTo>
                  <a:close/>
                  <a:moveTo>
                    <a:pt x="6381216" y="3242062"/>
                  </a:moveTo>
                  <a:cubicBezTo>
                    <a:pt x="6393480" y="3242062"/>
                    <a:pt x="6418719" y="3234597"/>
                    <a:pt x="6426538" y="3220912"/>
                  </a:cubicBezTo>
                  <a:cubicBezTo>
                    <a:pt x="6419607" y="3215580"/>
                    <a:pt x="6385838" y="3219134"/>
                    <a:pt x="6378195" y="3228377"/>
                  </a:cubicBezTo>
                  <a:cubicBezTo>
                    <a:pt x="6376773" y="3230154"/>
                    <a:pt x="6376773" y="3235664"/>
                    <a:pt x="6374462" y="3236552"/>
                  </a:cubicBezTo>
                  <a:cubicBezTo>
                    <a:pt x="6362910" y="3240996"/>
                    <a:pt x="6348335" y="3240996"/>
                    <a:pt x="6348335" y="3261257"/>
                  </a:cubicBezTo>
                  <a:cubicBezTo>
                    <a:pt x="6348335" y="3264990"/>
                    <a:pt x="6350646" y="3269611"/>
                    <a:pt x="6353668" y="3269611"/>
                  </a:cubicBezTo>
                  <a:cubicBezTo>
                    <a:pt x="6362021" y="3269611"/>
                    <a:pt x="6375173" y="3258592"/>
                    <a:pt x="6378906" y="3253971"/>
                  </a:cubicBezTo>
                  <a:cubicBezTo>
                    <a:pt x="6381216" y="3251127"/>
                    <a:pt x="6377306" y="3242062"/>
                    <a:pt x="6381216" y="3242062"/>
                  </a:cubicBezTo>
                  <a:close/>
                  <a:moveTo>
                    <a:pt x="6592721" y="3149996"/>
                  </a:moveTo>
                  <a:cubicBezTo>
                    <a:pt x="6592721" y="3143597"/>
                    <a:pt x="6591299" y="3147330"/>
                    <a:pt x="6589699" y="3140042"/>
                  </a:cubicBezTo>
                  <a:cubicBezTo>
                    <a:pt x="6584367" y="3140753"/>
                    <a:pt x="6585078" y="3149107"/>
                    <a:pt x="6585078" y="3155683"/>
                  </a:cubicBezTo>
                  <a:cubicBezTo>
                    <a:pt x="6585078" y="3161015"/>
                    <a:pt x="6577436" y="3161904"/>
                    <a:pt x="6577436" y="3171146"/>
                  </a:cubicBezTo>
                  <a:cubicBezTo>
                    <a:pt x="6577436" y="3173990"/>
                    <a:pt x="6579746" y="3178611"/>
                    <a:pt x="6581879" y="3178611"/>
                  </a:cubicBezTo>
                  <a:cubicBezTo>
                    <a:pt x="6588100" y="3178611"/>
                    <a:pt x="6586500" y="3168480"/>
                    <a:pt x="6586500" y="3159238"/>
                  </a:cubicBezTo>
                  <a:cubicBezTo>
                    <a:pt x="6590410" y="3159238"/>
                    <a:pt x="6592721" y="3155683"/>
                    <a:pt x="6592721" y="3149996"/>
                  </a:cubicBezTo>
                  <a:close/>
                  <a:moveTo>
                    <a:pt x="6403433" y="3080146"/>
                  </a:moveTo>
                  <a:cubicBezTo>
                    <a:pt x="6403433" y="3087611"/>
                    <a:pt x="6412498" y="3097564"/>
                    <a:pt x="6417119" y="3097564"/>
                  </a:cubicBezTo>
                  <a:cubicBezTo>
                    <a:pt x="6419429" y="3097564"/>
                    <a:pt x="6424939" y="3087433"/>
                    <a:pt x="6424939" y="3085656"/>
                  </a:cubicBezTo>
                  <a:cubicBezTo>
                    <a:pt x="6424939" y="3076591"/>
                    <a:pt x="6403433" y="3069126"/>
                    <a:pt x="6403433" y="3080146"/>
                  </a:cubicBezTo>
                  <a:close/>
                  <a:moveTo>
                    <a:pt x="6443246" y="3080146"/>
                  </a:moveTo>
                  <a:cubicBezTo>
                    <a:pt x="6443246" y="3080146"/>
                    <a:pt x="6453910" y="3083878"/>
                    <a:pt x="6457109" y="3083878"/>
                  </a:cubicBezTo>
                  <a:lnTo>
                    <a:pt x="6474705" y="3083878"/>
                  </a:lnTo>
                  <a:cubicBezTo>
                    <a:pt x="6485369" y="3083878"/>
                    <a:pt x="6490701" y="3093120"/>
                    <a:pt x="6501543" y="3093120"/>
                  </a:cubicBezTo>
                  <a:cubicBezTo>
                    <a:pt x="6503143" y="3093120"/>
                    <a:pt x="6506164" y="3093120"/>
                    <a:pt x="6506164" y="3091343"/>
                  </a:cubicBezTo>
                  <a:cubicBezTo>
                    <a:pt x="6506164" y="3083878"/>
                    <a:pt x="6497810" y="3082101"/>
                    <a:pt x="6496922" y="3074814"/>
                  </a:cubicBezTo>
                  <a:lnTo>
                    <a:pt x="6494611" y="3075702"/>
                  </a:lnTo>
                  <a:cubicBezTo>
                    <a:pt x="6489990" y="3075702"/>
                    <a:pt x="6484658" y="3078368"/>
                    <a:pt x="6483236" y="3071970"/>
                  </a:cubicBezTo>
                  <a:lnTo>
                    <a:pt x="6448755" y="3071970"/>
                  </a:lnTo>
                  <a:cubicBezTo>
                    <a:pt x="6447156" y="3073925"/>
                    <a:pt x="6443246" y="3075702"/>
                    <a:pt x="6443246" y="3080146"/>
                  </a:cubicBezTo>
                  <a:close/>
                  <a:moveTo>
                    <a:pt x="6440224" y="2934225"/>
                  </a:moveTo>
                  <a:cubicBezTo>
                    <a:pt x="6434004" y="2937958"/>
                    <a:pt x="6433292" y="2945245"/>
                    <a:pt x="6433292" y="2952710"/>
                  </a:cubicBezTo>
                  <a:cubicBezTo>
                    <a:pt x="6433292" y="2964796"/>
                    <a:pt x="6439335" y="2968350"/>
                    <a:pt x="6439335" y="2978304"/>
                  </a:cubicBezTo>
                  <a:lnTo>
                    <a:pt x="6439335" y="2990212"/>
                  </a:lnTo>
                  <a:cubicBezTo>
                    <a:pt x="6439335" y="2995722"/>
                    <a:pt x="6441646" y="3007630"/>
                    <a:pt x="6449288" y="3007630"/>
                  </a:cubicBezTo>
                  <a:cubicBezTo>
                    <a:pt x="6445379" y="3001231"/>
                    <a:pt x="6443957" y="2997499"/>
                    <a:pt x="6440935" y="2991989"/>
                  </a:cubicBezTo>
                  <a:lnTo>
                    <a:pt x="6440935" y="2985591"/>
                  </a:lnTo>
                  <a:cubicBezTo>
                    <a:pt x="6446978" y="2985591"/>
                    <a:pt x="6455509" y="2984702"/>
                    <a:pt x="6458531" y="2983813"/>
                  </a:cubicBezTo>
                  <a:cubicBezTo>
                    <a:pt x="6457820" y="2976526"/>
                    <a:pt x="6452310" y="2974571"/>
                    <a:pt x="6452310" y="2969950"/>
                  </a:cubicBezTo>
                  <a:cubicBezTo>
                    <a:pt x="6452310" y="2964618"/>
                    <a:pt x="6459953" y="2963552"/>
                    <a:pt x="6459953" y="2958042"/>
                  </a:cubicBezTo>
                  <a:cubicBezTo>
                    <a:pt x="6446978" y="2954309"/>
                    <a:pt x="6441646" y="2947022"/>
                    <a:pt x="6440224" y="2934225"/>
                  </a:cubicBezTo>
                  <a:close/>
                  <a:moveTo>
                    <a:pt x="6896470" y="3140042"/>
                  </a:moveTo>
                  <a:cubicBezTo>
                    <a:pt x="6898603" y="3150706"/>
                    <a:pt x="6909800" y="3149640"/>
                    <a:pt x="6916554" y="3155861"/>
                  </a:cubicBezTo>
                  <a:cubicBezTo>
                    <a:pt x="6916732" y="3156038"/>
                    <a:pt x="6916732" y="3156216"/>
                    <a:pt x="6917087" y="3156394"/>
                  </a:cubicBezTo>
                  <a:cubicBezTo>
                    <a:pt x="6917620" y="3156927"/>
                    <a:pt x="6918331" y="3157460"/>
                    <a:pt x="6918686" y="3158171"/>
                  </a:cubicBezTo>
                  <a:lnTo>
                    <a:pt x="6917265" y="3156572"/>
                  </a:lnTo>
                  <a:cubicBezTo>
                    <a:pt x="6920642" y="3159415"/>
                    <a:pt x="6926329" y="3162792"/>
                    <a:pt x="6928640" y="3162792"/>
                  </a:cubicBezTo>
                  <a:cubicBezTo>
                    <a:pt x="6944636" y="3162792"/>
                    <a:pt x="6951567" y="3152661"/>
                    <a:pt x="6965431" y="3148929"/>
                  </a:cubicBezTo>
                  <a:cubicBezTo>
                    <a:pt x="6965431" y="3132400"/>
                    <a:pt x="6981605" y="3136132"/>
                    <a:pt x="6981605" y="3116759"/>
                  </a:cubicBezTo>
                  <a:cubicBezTo>
                    <a:pt x="6981605" y="3111249"/>
                    <a:pt x="6979294" y="3103074"/>
                    <a:pt x="6974673" y="3103074"/>
                  </a:cubicBezTo>
                  <a:cubicBezTo>
                    <a:pt x="6963831" y="3103074"/>
                    <a:pt x="6968453" y="3123158"/>
                    <a:pt x="6957788" y="3129734"/>
                  </a:cubicBezTo>
                  <a:cubicBezTo>
                    <a:pt x="6950856" y="3133288"/>
                    <a:pt x="6939304" y="3132400"/>
                    <a:pt x="6927929" y="3137199"/>
                  </a:cubicBezTo>
                  <a:cubicBezTo>
                    <a:pt x="6927929" y="3137199"/>
                    <a:pt x="6920997" y="3140753"/>
                    <a:pt x="6919575" y="3140042"/>
                  </a:cubicBezTo>
                  <a:lnTo>
                    <a:pt x="6896470" y="3140042"/>
                  </a:lnTo>
                  <a:close/>
                  <a:moveTo>
                    <a:pt x="6858079" y="3148218"/>
                  </a:moveTo>
                  <a:cubicBezTo>
                    <a:pt x="6839595" y="3137199"/>
                    <a:pt x="6840483" y="3112316"/>
                    <a:pt x="6815778" y="3103251"/>
                  </a:cubicBezTo>
                  <a:cubicBezTo>
                    <a:pt x="6812045" y="3102363"/>
                    <a:pt x="6805825" y="3101474"/>
                    <a:pt x="6805825" y="3094009"/>
                  </a:cubicBezTo>
                  <a:cubicBezTo>
                    <a:pt x="6796761" y="3094009"/>
                    <a:pt x="6792139" y="3081212"/>
                    <a:pt x="6782897" y="3081212"/>
                  </a:cubicBezTo>
                  <a:cubicBezTo>
                    <a:pt x="6765835" y="3081212"/>
                    <a:pt x="6742196" y="3071792"/>
                    <a:pt x="6730821" y="3061839"/>
                  </a:cubicBezTo>
                  <a:lnTo>
                    <a:pt x="6730821" y="3060950"/>
                  </a:lnTo>
                  <a:cubicBezTo>
                    <a:pt x="6730465" y="3060773"/>
                    <a:pt x="6729755" y="3060595"/>
                    <a:pt x="6729221" y="3060417"/>
                  </a:cubicBezTo>
                  <a:cubicBezTo>
                    <a:pt x="6728510" y="3059706"/>
                    <a:pt x="6727621" y="3058995"/>
                    <a:pt x="6726911" y="3058284"/>
                  </a:cubicBezTo>
                  <a:lnTo>
                    <a:pt x="6728688" y="3060239"/>
                  </a:lnTo>
                  <a:cubicBezTo>
                    <a:pt x="6724778" y="3058995"/>
                    <a:pt x="6718557" y="3056507"/>
                    <a:pt x="6715358" y="3052774"/>
                  </a:cubicBezTo>
                  <a:lnTo>
                    <a:pt x="6694563" y="3052774"/>
                  </a:lnTo>
                  <a:cubicBezTo>
                    <a:pt x="6690120" y="3049931"/>
                    <a:pt x="6683899" y="3038911"/>
                    <a:pt x="6674657" y="3035357"/>
                  </a:cubicBezTo>
                  <a:cubicBezTo>
                    <a:pt x="6672346" y="3034290"/>
                    <a:pt x="6666303" y="3035357"/>
                    <a:pt x="6665592" y="3030735"/>
                  </a:cubicBezTo>
                  <a:cubicBezTo>
                    <a:pt x="6656350" y="3032513"/>
                    <a:pt x="6647108" y="3049042"/>
                    <a:pt x="6640176" y="3051886"/>
                  </a:cubicBezTo>
                  <a:cubicBezTo>
                    <a:pt x="6629512" y="3055618"/>
                    <a:pt x="6627912" y="3056507"/>
                    <a:pt x="6621869" y="3063794"/>
                  </a:cubicBezTo>
                  <a:cubicBezTo>
                    <a:pt x="6620270" y="3065571"/>
                    <a:pt x="6613338" y="3079257"/>
                    <a:pt x="6608184" y="3079257"/>
                  </a:cubicBezTo>
                  <a:cubicBezTo>
                    <a:pt x="6603563" y="3079257"/>
                    <a:pt x="6592721" y="3064683"/>
                    <a:pt x="6592721" y="3060950"/>
                  </a:cubicBezTo>
                  <a:cubicBezTo>
                    <a:pt x="6585789" y="3060950"/>
                    <a:pt x="6581168" y="3057396"/>
                    <a:pt x="6581168" y="3052774"/>
                  </a:cubicBezTo>
                  <a:lnTo>
                    <a:pt x="6581168" y="3019716"/>
                  </a:lnTo>
                  <a:cubicBezTo>
                    <a:pt x="6567305" y="3015984"/>
                    <a:pt x="6557352" y="3001231"/>
                    <a:pt x="6544377" y="3001231"/>
                  </a:cubicBezTo>
                  <a:cubicBezTo>
                    <a:pt x="6530513" y="3001231"/>
                    <a:pt x="6525182" y="3016872"/>
                    <a:pt x="6515939" y="3016872"/>
                  </a:cubicBezTo>
                  <a:cubicBezTo>
                    <a:pt x="6511318" y="3016872"/>
                    <a:pt x="6505275" y="3019538"/>
                    <a:pt x="6505275" y="3025048"/>
                  </a:cubicBezTo>
                  <a:cubicBezTo>
                    <a:pt x="6505275" y="3038022"/>
                    <a:pt x="6523759" y="3032513"/>
                    <a:pt x="6529092" y="3045487"/>
                  </a:cubicBezTo>
                  <a:cubicBezTo>
                    <a:pt x="6529803" y="3048153"/>
                    <a:pt x="6531402" y="3052774"/>
                    <a:pt x="6533713" y="3053663"/>
                  </a:cubicBezTo>
                  <a:cubicBezTo>
                    <a:pt x="6537445" y="3054552"/>
                    <a:pt x="6540644" y="3056507"/>
                    <a:pt x="6544377" y="3056507"/>
                  </a:cubicBezTo>
                  <a:cubicBezTo>
                    <a:pt x="6552908" y="3056507"/>
                    <a:pt x="6558240" y="3055618"/>
                    <a:pt x="6566594" y="3052774"/>
                  </a:cubicBezTo>
                  <a:lnTo>
                    <a:pt x="6571926" y="3052774"/>
                  </a:lnTo>
                  <a:cubicBezTo>
                    <a:pt x="6566594" y="3063794"/>
                    <a:pt x="6543666" y="3061839"/>
                    <a:pt x="6532824" y="3068415"/>
                  </a:cubicBezTo>
                  <a:cubicBezTo>
                    <a:pt x="6534424" y="3075702"/>
                    <a:pt x="6542777" y="3071970"/>
                    <a:pt x="6546687" y="3079257"/>
                  </a:cubicBezTo>
                  <a:cubicBezTo>
                    <a:pt x="6550420" y="3086722"/>
                    <a:pt x="6546687" y="3090454"/>
                    <a:pt x="6550420" y="3099519"/>
                  </a:cubicBezTo>
                  <a:cubicBezTo>
                    <a:pt x="6551131" y="3102363"/>
                    <a:pt x="6555752" y="3102363"/>
                    <a:pt x="6558063" y="3102363"/>
                  </a:cubicBezTo>
                  <a:cubicBezTo>
                    <a:pt x="6564106" y="3102363"/>
                    <a:pt x="6567305" y="3093120"/>
                    <a:pt x="6569615" y="3085833"/>
                  </a:cubicBezTo>
                  <a:lnTo>
                    <a:pt x="6569615" y="3094187"/>
                  </a:lnTo>
                  <a:cubicBezTo>
                    <a:pt x="6581879" y="3089566"/>
                    <a:pt x="6586500" y="3113382"/>
                    <a:pt x="6598053" y="3113382"/>
                  </a:cubicBezTo>
                  <a:cubicBezTo>
                    <a:pt x="6610317" y="3113382"/>
                    <a:pt x="6630934" y="3118003"/>
                    <a:pt x="6639465" y="3122624"/>
                  </a:cubicBezTo>
                  <a:cubicBezTo>
                    <a:pt x="6647108" y="3127245"/>
                    <a:pt x="6668614" y="3137376"/>
                    <a:pt x="6671635" y="3148396"/>
                  </a:cubicBezTo>
                  <a:cubicBezTo>
                    <a:pt x="6675545" y="3162259"/>
                    <a:pt x="6670924" y="3175056"/>
                    <a:pt x="6681766" y="3187853"/>
                  </a:cubicBezTo>
                  <a:cubicBezTo>
                    <a:pt x="6677145" y="3190697"/>
                    <a:pt x="6662570" y="3195140"/>
                    <a:pt x="6662570" y="3206160"/>
                  </a:cubicBezTo>
                  <a:cubicBezTo>
                    <a:pt x="6662570" y="3213447"/>
                    <a:pt x="6669502" y="3213447"/>
                    <a:pt x="6674834" y="3213447"/>
                  </a:cubicBezTo>
                  <a:lnTo>
                    <a:pt x="6691008" y="3213447"/>
                  </a:lnTo>
                  <a:cubicBezTo>
                    <a:pt x="6691008" y="3208826"/>
                    <a:pt x="6699362" y="3207937"/>
                    <a:pt x="6702561" y="3207937"/>
                  </a:cubicBezTo>
                  <a:cubicBezTo>
                    <a:pt x="6722467" y="3207937"/>
                    <a:pt x="6727799" y="3236552"/>
                    <a:pt x="6747706" y="3236552"/>
                  </a:cubicBezTo>
                  <a:lnTo>
                    <a:pt x="6777032" y="3236552"/>
                  </a:lnTo>
                  <a:cubicBezTo>
                    <a:pt x="6777032" y="3229976"/>
                    <a:pt x="6783786" y="3226422"/>
                    <a:pt x="6780764" y="3214335"/>
                  </a:cubicBezTo>
                  <a:cubicBezTo>
                    <a:pt x="6791606" y="3207937"/>
                    <a:pt x="6790007" y="3191408"/>
                    <a:pt x="6809202" y="3191408"/>
                  </a:cubicBezTo>
                  <a:cubicBezTo>
                    <a:pt x="6834618" y="3191408"/>
                    <a:pt x="6848304" y="3217002"/>
                    <a:pt x="6863589" y="3235486"/>
                  </a:cubicBezTo>
                  <a:cubicBezTo>
                    <a:pt x="6865189" y="3237263"/>
                    <a:pt x="6871231" y="3239041"/>
                    <a:pt x="6871231" y="3242951"/>
                  </a:cubicBezTo>
                  <a:cubicBezTo>
                    <a:pt x="6871231" y="3252904"/>
                    <a:pt x="6888827" y="3263035"/>
                    <a:pt x="6900380" y="3265879"/>
                  </a:cubicBezTo>
                  <a:lnTo>
                    <a:pt x="6920286" y="3265879"/>
                  </a:lnTo>
                  <a:cubicBezTo>
                    <a:pt x="6921886" y="3267834"/>
                    <a:pt x="6933261" y="3276898"/>
                    <a:pt x="6934860" y="3276898"/>
                  </a:cubicBezTo>
                  <a:lnTo>
                    <a:pt x="6939482" y="3276898"/>
                  </a:lnTo>
                  <a:cubicBezTo>
                    <a:pt x="6939482" y="3270500"/>
                    <a:pt x="6944813" y="3265879"/>
                    <a:pt x="6949613" y="3262146"/>
                  </a:cubicBezTo>
                  <a:cubicBezTo>
                    <a:pt x="6947302" y="3261257"/>
                    <a:pt x="6935749" y="3263035"/>
                    <a:pt x="6934327" y="3258592"/>
                  </a:cubicBezTo>
                  <a:cubicBezTo>
                    <a:pt x="6932728" y="3254859"/>
                    <a:pt x="6931306" y="3249349"/>
                    <a:pt x="6926507" y="3247572"/>
                  </a:cubicBezTo>
                  <a:cubicBezTo>
                    <a:pt x="6923486" y="3246683"/>
                    <a:pt x="6919042" y="3250416"/>
                    <a:pt x="6917443" y="3245795"/>
                  </a:cubicBezTo>
                  <a:cubicBezTo>
                    <a:pt x="6915843" y="3242062"/>
                    <a:pt x="6913532" y="3235664"/>
                    <a:pt x="6911222" y="3235664"/>
                  </a:cubicBezTo>
                  <a:cubicBezTo>
                    <a:pt x="6905889" y="3235664"/>
                    <a:pt x="6896647" y="3231043"/>
                    <a:pt x="6894515" y="3226599"/>
                  </a:cubicBezTo>
                  <a:cubicBezTo>
                    <a:pt x="6888294" y="3215580"/>
                    <a:pt x="6889893" y="3209181"/>
                    <a:pt x="6882251" y="3199939"/>
                  </a:cubicBezTo>
                  <a:cubicBezTo>
                    <a:pt x="6880651" y="3198162"/>
                    <a:pt x="6867677" y="3182521"/>
                    <a:pt x="6867677" y="3177900"/>
                  </a:cubicBezTo>
                  <a:cubicBezTo>
                    <a:pt x="6867677" y="3169724"/>
                    <a:pt x="6882251" y="3173279"/>
                    <a:pt x="6882251" y="3163326"/>
                  </a:cubicBezTo>
                  <a:cubicBezTo>
                    <a:pt x="6881896" y="3142708"/>
                    <a:pt x="6865722" y="3152839"/>
                    <a:pt x="6858079" y="3148218"/>
                  </a:cubicBezTo>
                  <a:close/>
                  <a:moveTo>
                    <a:pt x="6986048" y="3088499"/>
                  </a:moveTo>
                  <a:cubicBezTo>
                    <a:pt x="6977517" y="3078368"/>
                    <a:pt x="6970763" y="3067349"/>
                    <a:pt x="6956189" y="3061839"/>
                  </a:cubicBezTo>
                  <a:cubicBezTo>
                    <a:pt x="6958499" y="3069126"/>
                    <a:pt x="6963831" y="3068237"/>
                    <a:pt x="6970052" y="3072859"/>
                  </a:cubicBezTo>
                  <a:cubicBezTo>
                    <a:pt x="6980005" y="3080146"/>
                    <a:pt x="6978584" y="3090454"/>
                    <a:pt x="6988537" y="3095786"/>
                  </a:cubicBezTo>
                  <a:cubicBezTo>
                    <a:pt x="6986937" y="3104851"/>
                    <a:pt x="6986937" y="3111427"/>
                    <a:pt x="6996179" y="3113382"/>
                  </a:cubicBezTo>
                  <a:cubicBezTo>
                    <a:pt x="6997601" y="3115159"/>
                    <a:pt x="6999200" y="3113382"/>
                    <a:pt x="7000622" y="3113382"/>
                  </a:cubicBezTo>
                  <a:cubicBezTo>
                    <a:pt x="6999911" y="3111605"/>
                    <a:pt x="7000622" y="3108761"/>
                    <a:pt x="7000622" y="3106806"/>
                  </a:cubicBezTo>
                  <a:cubicBezTo>
                    <a:pt x="7000622" y="3094009"/>
                    <a:pt x="6992269" y="3095786"/>
                    <a:pt x="6986048" y="3088499"/>
                  </a:cubicBezTo>
                  <a:close/>
                  <a:moveTo>
                    <a:pt x="7035992" y="3137199"/>
                  </a:moveTo>
                  <a:cubicBezTo>
                    <a:pt x="7034570" y="3146441"/>
                    <a:pt x="7037591" y="3155683"/>
                    <a:pt x="7046834" y="3157283"/>
                  </a:cubicBezTo>
                  <a:lnTo>
                    <a:pt x="7046834" y="3164748"/>
                  </a:lnTo>
                  <a:cubicBezTo>
                    <a:pt x="7046834" y="3167413"/>
                    <a:pt x="7049144" y="3171146"/>
                    <a:pt x="7051454" y="3171146"/>
                  </a:cubicBezTo>
                  <a:cubicBezTo>
                    <a:pt x="7053765" y="3171146"/>
                    <a:pt x="7056787" y="3166525"/>
                    <a:pt x="7056787" y="3163859"/>
                  </a:cubicBezTo>
                  <a:cubicBezTo>
                    <a:pt x="7056609" y="3161015"/>
                    <a:pt x="7040613" y="3140753"/>
                    <a:pt x="7035992" y="3137199"/>
                  </a:cubicBezTo>
                  <a:close/>
                  <a:moveTo>
                    <a:pt x="7183867" y="3260369"/>
                  </a:moveTo>
                  <a:cubicBezTo>
                    <a:pt x="7183156" y="3265879"/>
                    <a:pt x="7188488" y="3279564"/>
                    <a:pt x="7196131" y="3279564"/>
                  </a:cubicBezTo>
                  <a:cubicBezTo>
                    <a:pt x="7195420" y="3277787"/>
                    <a:pt x="7196131" y="3276009"/>
                    <a:pt x="7196131" y="3274232"/>
                  </a:cubicBezTo>
                  <a:cubicBezTo>
                    <a:pt x="7196309" y="3266767"/>
                    <a:pt x="7190088" y="3264990"/>
                    <a:pt x="7183867" y="3260369"/>
                  </a:cubicBezTo>
                  <a:close/>
                  <a:moveTo>
                    <a:pt x="7150275" y="3245795"/>
                  </a:moveTo>
                  <a:cubicBezTo>
                    <a:pt x="7150275" y="3256814"/>
                    <a:pt x="7162539" y="3260369"/>
                    <a:pt x="7171781" y="3260369"/>
                  </a:cubicBezTo>
                  <a:cubicBezTo>
                    <a:pt x="7172670" y="3260369"/>
                    <a:pt x="7174802" y="3258592"/>
                    <a:pt x="7175691" y="3258592"/>
                  </a:cubicBezTo>
                  <a:cubicBezTo>
                    <a:pt x="7170182" y="3249349"/>
                    <a:pt x="7162539" y="3245795"/>
                    <a:pt x="7150275" y="3245795"/>
                  </a:cubicBezTo>
                  <a:close/>
                  <a:moveTo>
                    <a:pt x="7154185" y="3209892"/>
                  </a:moveTo>
                  <a:cubicBezTo>
                    <a:pt x="7154896" y="3217179"/>
                    <a:pt x="7168760" y="3239041"/>
                    <a:pt x="7176402" y="3239041"/>
                  </a:cubicBezTo>
                  <a:cubicBezTo>
                    <a:pt x="7172314" y="3225355"/>
                    <a:pt x="7164849" y="3217002"/>
                    <a:pt x="7154185" y="3209892"/>
                  </a:cubicBezTo>
                  <a:close/>
                  <a:moveTo>
                    <a:pt x="7108863" y="3190519"/>
                  </a:moveTo>
                  <a:lnTo>
                    <a:pt x="7107441" y="3190519"/>
                  </a:lnTo>
                  <a:cubicBezTo>
                    <a:pt x="7107441" y="3200650"/>
                    <a:pt x="7125037" y="3207937"/>
                    <a:pt x="7131080" y="3207937"/>
                  </a:cubicBezTo>
                  <a:cubicBezTo>
                    <a:pt x="7133390" y="3207937"/>
                    <a:pt x="7135701" y="3207049"/>
                    <a:pt x="7137123" y="3206160"/>
                  </a:cubicBezTo>
                  <a:cubicBezTo>
                    <a:pt x="7132501" y="3197984"/>
                    <a:pt x="7117217" y="3192296"/>
                    <a:pt x="7110285" y="3187853"/>
                  </a:cubicBezTo>
                  <a:lnTo>
                    <a:pt x="7108863" y="3190519"/>
                  </a:lnTo>
                  <a:close/>
                  <a:moveTo>
                    <a:pt x="7072783" y="3164925"/>
                  </a:moveTo>
                  <a:lnTo>
                    <a:pt x="7076693" y="3167591"/>
                  </a:lnTo>
                  <a:cubicBezTo>
                    <a:pt x="7076693" y="3168480"/>
                    <a:pt x="7073671" y="3168480"/>
                    <a:pt x="7072783" y="3168480"/>
                  </a:cubicBezTo>
                  <a:lnTo>
                    <a:pt x="7084335" y="3177722"/>
                  </a:lnTo>
                  <a:lnTo>
                    <a:pt x="7091267" y="3177722"/>
                  </a:lnTo>
                  <a:cubicBezTo>
                    <a:pt x="7086646" y="3169369"/>
                    <a:pt x="7081136" y="3172212"/>
                    <a:pt x="7072783" y="3164925"/>
                  </a:cubicBezTo>
                  <a:close/>
                  <a:moveTo>
                    <a:pt x="6851147" y="4133936"/>
                  </a:moveTo>
                  <a:cubicBezTo>
                    <a:pt x="6850436" y="4133936"/>
                    <a:pt x="6809024" y="4119184"/>
                    <a:pt x="6809024" y="4133936"/>
                  </a:cubicBezTo>
                  <a:cubicBezTo>
                    <a:pt x="6809024" y="4153309"/>
                    <a:pt x="6834440" y="4221204"/>
                    <a:pt x="6857368" y="4221204"/>
                  </a:cubicBezTo>
                  <a:cubicBezTo>
                    <a:pt x="6872831" y="4221204"/>
                    <a:pt x="6893448" y="4172682"/>
                    <a:pt x="6893448" y="4152420"/>
                  </a:cubicBezTo>
                  <a:cubicBezTo>
                    <a:pt x="6893448" y="4141401"/>
                    <a:pt x="6887405" y="4135891"/>
                    <a:pt x="6884917" y="4124871"/>
                  </a:cubicBezTo>
                  <a:cubicBezTo>
                    <a:pt x="6874075" y="4128604"/>
                    <a:pt x="6861100" y="4133936"/>
                    <a:pt x="6851147" y="4133936"/>
                  </a:cubicBezTo>
                  <a:close/>
                  <a:moveTo>
                    <a:pt x="6889538" y="4115629"/>
                  </a:moveTo>
                  <a:cubicBezTo>
                    <a:pt x="6890249" y="4111008"/>
                    <a:pt x="6891849" y="4109231"/>
                    <a:pt x="6891849" y="4100166"/>
                  </a:cubicBezTo>
                  <a:cubicBezTo>
                    <a:pt x="6889538" y="4101055"/>
                    <a:pt x="6885628" y="4101055"/>
                    <a:pt x="6881896" y="4100166"/>
                  </a:cubicBezTo>
                  <a:cubicBezTo>
                    <a:pt x="6881896" y="4107453"/>
                    <a:pt x="6882606" y="4112963"/>
                    <a:pt x="6889538" y="4115629"/>
                  </a:cubicBezTo>
                  <a:close/>
                  <a:moveTo>
                    <a:pt x="6632711" y="3980551"/>
                  </a:moveTo>
                  <a:cubicBezTo>
                    <a:pt x="6639643" y="3988904"/>
                    <a:pt x="6651018" y="3986949"/>
                    <a:pt x="6659549" y="3980551"/>
                  </a:cubicBezTo>
                  <a:cubicBezTo>
                    <a:pt x="6648707" y="3974152"/>
                    <a:pt x="6647285" y="3972375"/>
                    <a:pt x="6632711" y="3980551"/>
                  </a:cubicBezTo>
                  <a:close/>
                  <a:moveTo>
                    <a:pt x="6512207" y="3307113"/>
                  </a:moveTo>
                  <a:lnTo>
                    <a:pt x="6519849" y="3307113"/>
                  </a:lnTo>
                  <a:lnTo>
                    <a:pt x="6519849" y="3293428"/>
                  </a:lnTo>
                  <a:cubicBezTo>
                    <a:pt x="6508475" y="3292539"/>
                    <a:pt x="6503143" y="3294316"/>
                    <a:pt x="6489279" y="3298049"/>
                  </a:cubicBezTo>
                  <a:cubicBezTo>
                    <a:pt x="6492301" y="3301781"/>
                    <a:pt x="6503143" y="3307113"/>
                    <a:pt x="6512207" y="3307113"/>
                  </a:cubicBezTo>
                  <a:close/>
                  <a:moveTo>
                    <a:pt x="6986048" y="3664538"/>
                  </a:moveTo>
                  <a:cubicBezTo>
                    <a:pt x="6971474" y="3647120"/>
                    <a:pt x="6942325" y="3631479"/>
                    <a:pt x="6942325" y="3594688"/>
                  </a:cubicBezTo>
                  <a:cubicBezTo>
                    <a:pt x="6932372" y="3594688"/>
                    <a:pt x="6920109" y="3594688"/>
                    <a:pt x="6917087" y="3582780"/>
                  </a:cubicBezTo>
                  <a:cubicBezTo>
                    <a:pt x="6913888" y="3569983"/>
                    <a:pt x="6912466" y="3552387"/>
                    <a:pt x="6903224" y="3541368"/>
                  </a:cubicBezTo>
                  <a:cubicBezTo>
                    <a:pt x="6890249" y="3525727"/>
                    <a:pt x="6857190" y="3517551"/>
                    <a:pt x="6851147" y="3495512"/>
                  </a:cubicBezTo>
                  <a:cubicBezTo>
                    <a:pt x="6845104" y="3472407"/>
                    <a:pt x="6838884" y="3460676"/>
                    <a:pt x="6832130" y="3435793"/>
                  </a:cubicBezTo>
                  <a:cubicBezTo>
                    <a:pt x="6828219" y="3421041"/>
                    <a:pt x="6828219" y="3391715"/>
                    <a:pt x="6818977" y="3384428"/>
                  </a:cubicBezTo>
                  <a:cubicBezTo>
                    <a:pt x="6815956" y="3382650"/>
                    <a:pt x="6801382" y="3376963"/>
                    <a:pt x="6793739" y="3374297"/>
                  </a:cubicBezTo>
                  <a:cubicBezTo>
                    <a:pt x="6785208" y="3366832"/>
                    <a:pt x="6789118" y="3350480"/>
                    <a:pt x="6786096" y="3337683"/>
                  </a:cubicBezTo>
                  <a:cubicBezTo>
                    <a:pt x="6781475" y="3320088"/>
                    <a:pt x="6771522" y="3303558"/>
                    <a:pt x="6769211" y="3278853"/>
                  </a:cubicBezTo>
                  <a:cubicBezTo>
                    <a:pt x="6756237" y="3287207"/>
                    <a:pt x="6759969" y="3299115"/>
                    <a:pt x="6747706" y="3309957"/>
                  </a:cubicBezTo>
                  <a:lnTo>
                    <a:pt x="6747706" y="3392781"/>
                  </a:lnTo>
                  <a:cubicBezTo>
                    <a:pt x="6743973" y="3413754"/>
                    <a:pt x="6739175" y="3468141"/>
                    <a:pt x="6715536" y="3468141"/>
                  </a:cubicBezTo>
                  <a:cubicBezTo>
                    <a:pt x="6700961" y="3468141"/>
                    <a:pt x="6697229" y="3447879"/>
                    <a:pt x="6686387" y="3443258"/>
                  </a:cubicBezTo>
                  <a:cubicBezTo>
                    <a:pt x="6667192" y="3434016"/>
                    <a:pt x="6655817" y="3429395"/>
                    <a:pt x="6635022" y="3420330"/>
                  </a:cubicBezTo>
                  <a:cubicBezTo>
                    <a:pt x="6632000" y="3419442"/>
                    <a:pt x="6632000" y="3405578"/>
                    <a:pt x="6627379" y="3402023"/>
                  </a:cubicBezTo>
                  <a:cubicBezTo>
                    <a:pt x="6622936" y="3398291"/>
                    <a:pt x="6611916" y="3400069"/>
                    <a:pt x="6611916" y="3392959"/>
                  </a:cubicBezTo>
                  <a:lnTo>
                    <a:pt x="6621158" y="3346926"/>
                  </a:lnTo>
                  <a:cubicBezTo>
                    <a:pt x="6627201" y="3341416"/>
                    <a:pt x="6638754" y="3340527"/>
                    <a:pt x="6638754" y="3328619"/>
                  </a:cubicBezTo>
                  <a:cubicBezTo>
                    <a:pt x="6638754" y="3321154"/>
                    <a:pt x="6628090" y="3311912"/>
                    <a:pt x="6623469" y="3311912"/>
                  </a:cubicBezTo>
                  <a:cubicBezTo>
                    <a:pt x="6615115" y="3311912"/>
                    <a:pt x="6611916" y="3319377"/>
                    <a:pt x="6601963" y="3319377"/>
                  </a:cubicBezTo>
                  <a:cubicBezTo>
                    <a:pt x="6574414" y="3319377"/>
                    <a:pt x="6558951" y="3306402"/>
                    <a:pt x="6533002" y="3293605"/>
                  </a:cubicBezTo>
                  <a:cubicBezTo>
                    <a:pt x="6534602" y="3303736"/>
                    <a:pt x="6542066" y="3306402"/>
                    <a:pt x="6546865" y="3314756"/>
                  </a:cubicBezTo>
                  <a:cubicBezTo>
                    <a:pt x="6544555" y="3315645"/>
                    <a:pt x="6538512" y="3321154"/>
                    <a:pt x="6533002" y="3321154"/>
                  </a:cubicBezTo>
                  <a:cubicBezTo>
                    <a:pt x="6519849" y="3321154"/>
                    <a:pt x="6489279" y="3329508"/>
                    <a:pt x="6489279" y="3342305"/>
                  </a:cubicBezTo>
                  <a:cubicBezTo>
                    <a:pt x="6489279" y="3355279"/>
                    <a:pt x="6477726" y="3361678"/>
                    <a:pt x="6477726" y="3374475"/>
                  </a:cubicBezTo>
                  <a:cubicBezTo>
                    <a:pt x="6477726" y="3382828"/>
                    <a:pt x="6480037" y="3389227"/>
                    <a:pt x="6475416" y="3397402"/>
                  </a:cubicBezTo>
                  <a:cubicBezTo>
                    <a:pt x="6473816" y="3396514"/>
                    <a:pt x="6467773" y="3390115"/>
                    <a:pt x="6464041" y="3390115"/>
                  </a:cubicBezTo>
                  <a:cubicBezTo>
                    <a:pt x="6457109" y="3390115"/>
                    <a:pt x="6450889" y="3393670"/>
                    <a:pt x="6447156" y="3400246"/>
                  </a:cubicBezTo>
                  <a:cubicBezTo>
                    <a:pt x="6445556" y="3383717"/>
                    <a:pt x="6437914" y="3365410"/>
                    <a:pt x="6424228" y="3365410"/>
                  </a:cubicBezTo>
                  <a:cubicBezTo>
                    <a:pt x="6408054" y="3365410"/>
                    <a:pt x="6404144" y="3383717"/>
                    <a:pt x="6383527" y="3383717"/>
                  </a:cubicBezTo>
                  <a:cubicBezTo>
                    <a:pt x="6381927" y="3404867"/>
                    <a:pt x="6366642" y="3408600"/>
                    <a:pt x="6366642" y="3434194"/>
                  </a:cubicBezTo>
                  <a:cubicBezTo>
                    <a:pt x="6360421" y="3434194"/>
                    <a:pt x="6356689" y="3430461"/>
                    <a:pt x="6350468" y="3426906"/>
                  </a:cubicBezTo>
                  <a:cubicBezTo>
                    <a:pt x="6346558" y="3437037"/>
                    <a:pt x="6350468" y="3450723"/>
                    <a:pt x="6341937" y="3457121"/>
                  </a:cubicBezTo>
                  <a:cubicBezTo>
                    <a:pt x="6338915" y="3450723"/>
                    <a:pt x="6334295" y="3447168"/>
                    <a:pt x="6330384" y="3438815"/>
                  </a:cubicBezTo>
                  <a:cubicBezTo>
                    <a:pt x="6322741" y="3443258"/>
                    <a:pt x="6320431" y="3452500"/>
                    <a:pt x="6320431" y="3461742"/>
                  </a:cubicBezTo>
                  <a:lnTo>
                    <a:pt x="6320431" y="3477383"/>
                  </a:lnTo>
                  <a:cubicBezTo>
                    <a:pt x="6320431" y="3508664"/>
                    <a:pt x="6257690" y="3534258"/>
                    <a:pt x="6229964" y="3539946"/>
                  </a:cubicBezTo>
                  <a:cubicBezTo>
                    <a:pt x="6215390" y="3542612"/>
                    <a:pt x="6187663" y="3544567"/>
                    <a:pt x="6178599" y="3555587"/>
                  </a:cubicBezTo>
                  <a:cubicBezTo>
                    <a:pt x="6170245" y="3565540"/>
                    <a:pt x="6152472" y="3588645"/>
                    <a:pt x="6138075" y="3590423"/>
                  </a:cubicBezTo>
                  <a:cubicBezTo>
                    <a:pt x="6138075" y="3587579"/>
                    <a:pt x="6138075" y="3584024"/>
                    <a:pt x="6137186" y="3581180"/>
                  </a:cubicBezTo>
                  <a:cubicBezTo>
                    <a:pt x="6134165" y="3583135"/>
                    <a:pt x="6128655" y="3584913"/>
                    <a:pt x="6128655" y="3592200"/>
                  </a:cubicBezTo>
                  <a:lnTo>
                    <a:pt x="6128655" y="3645343"/>
                  </a:lnTo>
                  <a:cubicBezTo>
                    <a:pt x="6128655" y="3668270"/>
                    <a:pt x="6137897" y="3679290"/>
                    <a:pt x="6137897" y="3693153"/>
                  </a:cubicBezTo>
                  <a:cubicBezTo>
                    <a:pt x="6137897" y="3697775"/>
                    <a:pt x="6140030" y="3701329"/>
                    <a:pt x="6137897" y="3705061"/>
                  </a:cubicBezTo>
                  <a:cubicBezTo>
                    <a:pt x="6135586" y="3702396"/>
                    <a:pt x="6132387" y="3697775"/>
                    <a:pt x="6130966" y="3693153"/>
                  </a:cubicBezTo>
                  <a:cubicBezTo>
                    <a:pt x="6128655" y="3697775"/>
                    <a:pt x="6127766" y="3701329"/>
                    <a:pt x="6126344" y="3705061"/>
                  </a:cubicBezTo>
                  <a:cubicBezTo>
                    <a:pt x="6122612" y="3718925"/>
                    <a:pt x="6137897" y="3723546"/>
                    <a:pt x="6141629" y="3737231"/>
                  </a:cubicBezTo>
                  <a:cubicBezTo>
                    <a:pt x="6151583" y="3773134"/>
                    <a:pt x="6154071" y="3785931"/>
                    <a:pt x="6163136" y="3826454"/>
                  </a:cubicBezTo>
                  <a:cubicBezTo>
                    <a:pt x="6167046" y="3842984"/>
                    <a:pt x="6178599" y="3857736"/>
                    <a:pt x="6178599" y="3884218"/>
                  </a:cubicBezTo>
                  <a:cubicBezTo>
                    <a:pt x="6178599" y="3905369"/>
                    <a:pt x="6161003" y="3911767"/>
                    <a:pt x="6161003" y="3925631"/>
                  </a:cubicBezTo>
                  <a:cubicBezTo>
                    <a:pt x="6161003" y="3938427"/>
                    <a:pt x="6197794" y="3957623"/>
                    <a:pt x="6210769" y="3957623"/>
                  </a:cubicBezTo>
                  <a:cubicBezTo>
                    <a:pt x="6245249" y="3957623"/>
                    <a:pt x="6256624" y="3927408"/>
                    <a:pt x="6283640" y="3927408"/>
                  </a:cubicBezTo>
                  <a:cubicBezTo>
                    <a:pt x="6292882" y="3927408"/>
                    <a:pt x="6292882" y="3919943"/>
                    <a:pt x="6305146" y="3927408"/>
                  </a:cubicBezTo>
                  <a:cubicBezTo>
                    <a:pt x="6322031" y="3927408"/>
                    <a:pt x="6335005" y="3922609"/>
                    <a:pt x="6351179" y="3920832"/>
                  </a:cubicBezTo>
                  <a:cubicBezTo>
                    <a:pt x="6357222" y="3874088"/>
                    <a:pt x="6405566" y="3890617"/>
                    <a:pt x="6444668" y="3874976"/>
                  </a:cubicBezTo>
                  <a:cubicBezTo>
                    <a:pt x="6461552" y="3868578"/>
                    <a:pt x="6466885" y="3854003"/>
                    <a:pt x="6494433" y="3854003"/>
                  </a:cubicBezTo>
                  <a:cubicBezTo>
                    <a:pt x="6519672" y="3854003"/>
                    <a:pt x="6564994" y="3863068"/>
                    <a:pt x="6577258" y="3881552"/>
                  </a:cubicBezTo>
                  <a:cubicBezTo>
                    <a:pt x="6583301" y="3891683"/>
                    <a:pt x="6600363" y="3936650"/>
                    <a:pt x="6605696" y="3936650"/>
                  </a:cubicBezTo>
                  <a:cubicBezTo>
                    <a:pt x="6605696" y="3936650"/>
                    <a:pt x="6602674" y="3953179"/>
                    <a:pt x="6611738" y="3953179"/>
                  </a:cubicBezTo>
                  <a:cubicBezTo>
                    <a:pt x="6627912" y="3953179"/>
                    <a:pt x="6647108" y="3905369"/>
                    <a:pt x="6660971" y="3888840"/>
                  </a:cubicBezTo>
                  <a:cubicBezTo>
                    <a:pt x="6661682" y="3902703"/>
                    <a:pt x="6657772" y="3950336"/>
                    <a:pt x="6638577" y="3954957"/>
                  </a:cubicBezTo>
                  <a:cubicBezTo>
                    <a:pt x="6638577" y="3959578"/>
                    <a:pt x="6642487" y="3964021"/>
                    <a:pt x="6646397" y="3964021"/>
                  </a:cubicBezTo>
                  <a:cubicBezTo>
                    <a:pt x="6657950" y="3964021"/>
                    <a:pt x="6658661" y="3947492"/>
                    <a:pt x="6665592" y="3943760"/>
                  </a:cubicBezTo>
                  <a:cubicBezTo>
                    <a:pt x="6665592" y="3940916"/>
                    <a:pt x="6667014" y="3937361"/>
                    <a:pt x="6667014" y="3934695"/>
                  </a:cubicBezTo>
                  <a:cubicBezTo>
                    <a:pt x="6670035" y="3938250"/>
                    <a:pt x="6674657" y="3941982"/>
                    <a:pt x="6674657" y="3953002"/>
                  </a:cubicBezTo>
                  <a:cubicBezTo>
                    <a:pt x="6674657" y="3962244"/>
                    <a:pt x="6671635" y="3967576"/>
                    <a:pt x="6669324" y="3973086"/>
                  </a:cubicBezTo>
                  <a:lnTo>
                    <a:pt x="6678567" y="3973086"/>
                  </a:lnTo>
                  <a:cubicBezTo>
                    <a:pt x="6684787" y="3971309"/>
                    <a:pt x="6688520" y="3970242"/>
                    <a:pt x="6693852" y="3966687"/>
                  </a:cubicBezTo>
                  <a:cubicBezTo>
                    <a:pt x="6693852" y="3967576"/>
                    <a:pt x="6694563" y="3971309"/>
                    <a:pt x="6694563" y="3971309"/>
                  </a:cubicBezTo>
                  <a:cubicBezTo>
                    <a:pt x="6695274" y="3983217"/>
                    <a:pt x="6705405" y="3994236"/>
                    <a:pt x="6705405" y="4007922"/>
                  </a:cubicBezTo>
                  <a:cubicBezTo>
                    <a:pt x="6705405" y="4045602"/>
                    <a:pt x="6754460" y="4069418"/>
                    <a:pt x="6784319" y="4069418"/>
                  </a:cubicBezTo>
                  <a:cubicBezTo>
                    <a:pt x="6803515" y="4069418"/>
                    <a:pt x="6797472" y="4051111"/>
                    <a:pt x="6815067" y="4049156"/>
                  </a:cubicBezTo>
                  <a:cubicBezTo>
                    <a:pt x="6815778" y="4054844"/>
                    <a:pt x="6847237" y="4075816"/>
                    <a:pt x="6853458" y="4076883"/>
                  </a:cubicBezTo>
                  <a:cubicBezTo>
                    <a:pt x="6859501" y="4032805"/>
                    <a:pt x="6922419" y="4052178"/>
                    <a:pt x="6930950" y="4009699"/>
                  </a:cubicBezTo>
                  <a:lnTo>
                    <a:pt x="6930950" y="4011477"/>
                  </a:lnTo>
                  <a:cubicBezTo>
                    <a:pt x="6930950" y="3979307"/>
                    <a:pt x="6947124" y="3950869"/>
                    <a:pt x="6953167" y="3928830"/>
                  </a:cubicBezTo>
                  <a:cubicBezTo>
                    <a:pt x="6960987" y="3899503"/>
                    <a:pt x="6974673" y="3890261"/>
                    <a:pt x="6988537" y="3864490"/>
                  </a:cubicBezTo>
                  <a:cubicBezTo>
                    <a:pt x="6992447" y="3857202"/>
                    <a:pt x="6990136" y="3853648"/>
                    <a:pt x="6993868" y="3846183"/>
                  </a:cubicBezTo>
                  <a:lnTo>
                    <a:pt x="6993868" y="3820412"/>
                  </a:lnTo>
                  <a:cubicBezTo>
                    <a:pt x="7000800" y="3812236"/>
                    <a:pt x="7005244" y="3783620"/>
                    <a:pt x="7005244" y="3763536"/>
                  </a:cubicBezTo>
                  <a:cubicBezTo>
                    <a:pt x="7005244" y="3735987"/>
                    <a:pt x="6997601" y="3686222"/>
                    <a:pt x="6985337" y="3667026"/>
                  </a:cubicBezTo>
                  <a:lnTo>
                    <a:pt x="6986048" y="3664538"/>
                  </a:lnTo>
                  <a:close/>
                  <a:moveTo>
                    <a:pt x="7443182" y="4138735"/>
                  </a:moveTo>
                  <a:cubicBezTo>
                    <a:pt x="7439450" y="4140512"/>
                    <a:pt x="7435540" y="4146910"/>
                    <a:pt x="7430207" y="4146910"/>
                  </a:cubicBezTo>
                  <a:cubicBezTo>
                    <a:pt x="7425587" y="4146910"/>
                    <a:pt x="7426297" y="4140512"/>
                    <a:pt x="7426297" y="4133936"/>
                  </a:cubicBezTo>
                  <a:cubicBezTo>
                    <a:pt x="7423987" y="4133936"/>
                    <a:pt x="7420965" y="4131092"/>
                    <a:pt x="7420965" y="4124871"/>
                  </a:cubicBezTo>
                  <a:cubicBezTo>
                    <a:pt x="7414034" y="4128426"/>
                    <a:pt x="7402659" y="4141223"/>
                    <a:pt x="7402659" y="4155086"/>
                  </a:cubicBezTo>
                  <a:cubicBezTo>
                    <a:pt x="7402659" y="4156864"/>
                    <a:pt x="7401770" y="4158641"/>
                    <a:pt x="7401770" y="4160596"/>
                  </a:cubicBezTo>
                  <a:cubicBezTo>
                    <a:pt x="7395727" y="4161485"/>
                    <a:pt x="7391106" y="4163262"/>
                    <a:pt x="7387907" y="4170727"/>
                  </a:cubicBezTo>
                  <a:cubicBezTo>
                    <a:pt x="7387196" y="4173393"/>
                    <a:pt x="7387196" y="4179969"/>
                    <a:pt x="7387196" y="4179969"/>
                  </a:cubicBezTo>
                  <a:cubicBezTo>
                    <a:pt x="7387196" y="4179969"/>
                    <a:pt x="7376354" y="4200231"/>
                    <a:pt x="7372621" y="4202008"/>
                  </a:cubicBezTo>
                  <a:cubicBezTo>
                    <a:pt x="7359647" y="4209473"/>
                    <a:pt x="7348094" y="4232401"/>
                    <a:pt x="7329610" y="4232401"/>
                  </a:cubicBezTo>
                  <a:cubicBezTo>
                    <a:pt x="7324278" y="4232401"/>
                    <a:pt x="7320367" y="4237911"/>
                    <a:pt x="7317346" y="4244309"/>
                  </a:cubicBezTo>
                  <a:cubicBezTo>
                    <a:pt x="7309703" y="4257995"/>
                    <a:pt x="7286776" y="4270792"/>
                    <a:pt x="7286776" y="4294786"/>
                  </a:cubicBezTo>
                  <a:cubicBezTo>
                    <a:pt x="7286776" y="4296741"/>
                    <a:pt x="7289086" y="4298518"/>
                    <a:pt x="7290508" y="4298518"/>
                  </a:cubicBezTo>
                  <a:cubicBezTo>
                    <a:pt x="7290508" y="4303140"/>
                    <a:pt x="7320367" y="4316825"/>
                    <a:pt x="7324989" y="4316825"/>
                  </a:cubicBezTo>
                  <a:cubicBezTo>
                    <a:pt x="7329610" y="4316825"/>
                    <a:pt x="7338674" y="4321446"/>
                    <a:pt x="7341873" y="4321446"/>
                  </a:cubicBezTo>
                  <a:cubicBezTo>
                    <a:pt x="7350405" y="4321446"/>
                    <a:pt x="7364090" y="4307761"/>
                    <a:pt x="7371022" y="4299585"/>
                  </a:cubicBezTo>
                  <a:cubicBezTo>
                    <a:pt x="7371022" y="4299585"/>
                    <a:pt x="7392350" y="4246264"/>
                    <a:pt x="7394660" y="4235245"/>
                  </a:cubicBezTo>
                  <a:cubicBezTo>
                    <a:pt x="7400704" y="4235245"/>
                    <a:pt x="7419188" y="4230624"/>
                    <a:pt x="7422921" y="4230624"/>
                  </a:cubicBezTo>
                  <a:cubicBezTo>
                    <a:pt x="7424520" y="4219604"/>
                    <a:pt x="7420787" y="4216049"/>
                    <a:pt x="7422921" y="4202186"/>
                  </a:cubicBezTo>
                  <a:cubicBezTo>
                    <a:pt x="7435362" y="4202186"/>
                    <a:pt x="7450647" y="4168239"/>
                    <a:pt x="7452957" y="4156330"/>
                  </a:cubicBezTo>
                  <a:cubicBezTo>
                    <a:pt x="7449936" y="4154553"/>
                    <a:pt x="7448337" y="4149932"/>
                    <a:pt x="7448337" y="4142467"/>
                  </a:cubicBezTo>
                  <a:cubicBezTo>
                    <a:pt x="7446204" y="4142289"/>
                    <a:pt x="7443893" y="4141401"/>
                    <a:pt x="7443182" y="4138735"/>
                  </a:cubicBezTo>
                  <a:close/>
                  <a:moveTo>
                    <a:pt x="7541292" y="4031205"/>
                  </a:moveTo>
                  <a:cubicBezTo>
                    <a:pt x="7529028" y="4031205"/>
                    <a:pt x="7529739" y="4040447"/>
                    <a:pt x="7515165" y="4040447"/>
                  </a:cubicBezTo>
                  <a:cubicBezTo>
                    <a:pt x="7496681" y="4040447"/>
                    <a:pt x="7486728" y="4026762"/>
                    <a:pt x="7486728" y="4002767"/>
                  </a:cubicBezTo>
                  <a:lnTo>
                    <a:pt x="7482284" y="4002767"/>
                  </a:lnTo>
                  <a:cubicBezTo>
                    <a:pt x="7478374" y="4002767"/>
                    <a:pt x="7475352" y="4006322"/>
                    <a:pt x="7475352" y="4012010"/>
                  </a:cubicBezTo>
                  <a:lnTo>
                    <a:pt x="7470731" y="4012010"/>
                  </a:lnTo>
                  <a:cubicBezTo>
                    <a:pt x="7466821" y="4007389"/>
                    <a:pt x="7457579" y="3987305"/>
                    <a:pt x="7457579" y="3982684"/>
                  </a:cubicBezTo>
                  <a:cubicBezTo>
                    <a:pt x="7457579" y="3979840"/>
                    <a:pt x="7459889" y="3979129"/>
                    <a:pt x="7460778" y="3976107"/>
                  </a:cubicBezTo>
                  <a:cubicBezTo>
                    <a:pt x="7456157" y="3973441"/>
                    <a:pt x="7456157" y="3967043"/>
                    <a:pt x="7451536" y="3961533"/>
                  </a:cubicBezTo>
                  <a:cubicBezTo>
                    <a:pt x="7443893" y="3952291"/>
                    <a:pt x="7430919" y="3951402"/>
                    <a:pt x="7422387" y="3935762"/>
                  </a:cubicBezTo>
                  <a:cubicBezTo>
                    <a:pt x="7427008" y="3957801"/>
                    <a:pt x="7437673" y="3988015"/>
                    <a:pt x="7455268" y="3991748"/>
                  </a:cubicBezTo>
                  <a:cubicBezTo>
                    <a:pt x="7454558" y="3994414"/>
                    <a:pt x="7452957" y="3998146"/>
                    <a:pt x="7452957" y="4000812"/>
                  </a:cubicBezTo>
                  <a:cubicBezTo>
                    <a:pt x="7452957" y="4008100"/>
                    <a:pt x="7459001" y="4010943"/>
                    <a:pt x="7461489" y="4018231"/>
                  </a:cubicBezTo>
                  <a:lnTo>
                    <a:pt x="7461489" y="4017697"/>
                  </a:lnTo>
                  <a:cubicBezTo>
                    <a:pt x="7462555" y="4022318"/>
                    <a:pt x="7464511" y="4029961"/>
                    <a:pt x="7464511" y="4035648"/>
                  </a:cubicBezTo>
                  <a:cubicBezTo>
                    <a:pt x="7464511" y="4049512"/>
                    <a:pt x="7462911" y="4062309"/>
                    <a:pt x="7455268" y="4071551"/>
                  </a:cubicBezTo>
                  <a:cubicBezTo>
                    <a:pt x="7451358" y="4076172"/>
                    <a:pt x="7444427" y="4077061"/>
                    <a:pt x="7444427" y="4086303"/>
                  </a:cubicBezTo>
                  <a:cubicBezTo>
                    <a:pt x="7444427" y="4102832"/>
                    <a:pt x="7472864" y="4095367"/>
                    <a:pt x="7472864" y="4113852"/>
                  </a:cubicBezTo>
                  <a:cubicBezTo>
                    <a:pt x="7472864" y="4124871"/>
                    <a:pt x="7463622" y="4129492"/>
                    <a:pt x="7463622" y="4140512"/>
                  </a:cubicBezTo>
                  <a:cubicBezTo>
                    <a:pt x="7463622" y="4147977"/>
                    <a:pt x="7468243" y="4152420"/>
                    <a:pt x="7475174" y="4152420"/>
                  </a:cubicBezTo>
                  <a:cubicBezTo>
                    <a:pt x="7491171" y="4152420"/>
                    <a:pt x="7495792" y="4133936"/>
                    <a:pt x="7503435" y="4120073"/>
                  </a:cubicBezTo>
                  <a:cubicBezTo>
                    <a:pt x="7504856" y="4117406"/>
                    <a:pt x="7514098" y="4108342"/>
                    <a:pt x="7514098" y="4101766"/>
                  </a:cubicBezTo>
                  <a:cubicBezTo>
                    <a:pt x="7514098" y="4098922"/>
                    <a:pt x="7511077" y="4095189"/>
                    <a:pt x="7511077" y="4092524"/>
                  </a:cubicBezTo>
                  <a:cubicBezTo>
                    <a:pt x="7511077" y="4085236"/>
                    <a:pt x="7518720" y="4082393"/>
                    <a:pt x="7526362" y="4080438"/>
                  </a:cubicBezTo>
                  <a:cubicBezTo>
                    <a:pt x="7527073" y="4080438"/>
                    <a:pt x="7527784" y="4077772"/>
                    <a:pt x="7528673" y="4077772"/>
                  </a:cubicBezTo>
                  <a:lnTo>
                    <a:pt x="7531872" y="4082393"/>
                  </a:lnTo>
                  <a:cubicBezTo>
                    <a:pt x="7539515" y="4068529"/>
                    <a:pt x="7536315" y="4049156"/>
                    <a:pt x="7547157" y="4036537"/>
                  </a:cubicBezTo>
                  <a:cubicBezTo>
                    <a:pt x="7545913" y="4033871"/>
                    <a:pt x="7543602" y="4031205"/>
                    <a:pt x="7541292" y="4031205"/>
                  </a:cubicBezTo>
                  <a:close/>
                  <a:moveTo>
                    <a:pt x="7543602" y="3472407"/>
                  </a:moveTo>
                  <a:lnTo>
                    <a:pt x="7543602" y="3461565"/>
                  </a:lnTo>
                  <a:cubicBezTo>
                    <a:pt x="7539870" y="3460676"/>
                    <a:pt x="7536671" y="3457832"/>
                    <a:pt x="7534360" y="3453389"/>
                  </a:cubicBezTo>
                  <a:cubicBezTo>
                    <a:pt x="7527428" y="3456233"/>
                    <a:pt x="7516765" y="3458721"/>
                    <a:pt x="7516765" y="3470807"/>
                  </a:cubicBezTo>
                  <a:cubicBezTo>
                    <a:pt x="7516765" y="3474539"/>
                    <a:pt x="7526718" y="3476317"/>
                    <a:pt x="7532938" y="3476317"/>
                  </a:cubicBezTo>
                  <a:cubicBezTo>
                    <a:pt x="7538982" y="3476317"/>
                    <a:pt x="7538982" y="3477916"/>
                    <a:pt x="7543602" y="3472407"/>
                  </a:cubicBezTo>
                  <a:close/>
                  <a:moveTo>
                    <a:pt x="7547513" y="3438637"/>
                  </a:moveTo>
                  <a:cubicBezTo>
                    <a:pt x="7547513" y="3441303"/>
                    <a:pt x="7549823" y="3446813"/>
                    <a:pt x="7552134" y="3446813"/>
                  </a:cubicBezTo>
                  <a:cubicBezTo>
                    <a:pt x="7559776" y="3446813"/>
                    <a:pt x="7562087" y="3437570"/>
                    <a:pt x="7571329" y="3434905"/>
                  </a:cubicBezTo>
                  <a:lnTo>
                    <a:pt x="7571329" y="3426729"/>
                  </a:lnTo>
                  <a:cubicBezTo>
                    <a:pt x="7566530" y="3426551"/>
                    <a:pt x="7547513" y="3427617"/>
                    <a:pt x="7547513" y="3438637"/>
                  </a:cubicBezTo>
                  <a:close/>
                  <a:moveTo>
                    <a:pt x="6390281" y="2736051"/>
                  </a:moveTo>
                  <a:cubicBezTo>
                    <a:pt x="6389570" y="2738361"/>
                    <a:pt x="6390103" y="2749559"/>
                    <a:pt x="6387970" y="2755246"/>
                  </a:cubicBezTo>
                  <a:cubicBezTo>
                    <a:pt x="6385660" y="2760045"/>
                    <a:pt x="6373218" y="2756490"/>
                    <a:pt x="6373041" y="2767688"/>
                  </a:cubicBezTo>
                  <a:cubicBezTo>
                    <a:pt x="6368775" y="2768399"/>
                    <a:pt x="6366642" y="2772487"/>
                    <a:pt x="6366464" y="2777997"/>
                  </a:cubicBezTo>
                  <a:cubicBezTo>
                    <a:pt x="6365042" y="2777997"/>
                    <a:pt x="6363798" y="2777819"/>
                    <a:pt x="6362376" y="2777819"/>
                  </a:cubicBezTo>
                  <a:cubicBezTo>
                    <a:pt x="6357400" y="2777641"/>
                    <a:pt x="6358999" y="2764844"/>
                    <a:pt x="6349935" y="2764844"/>
                  </a:cubicBezTo>
                  <a:cubicBezTo>
                    <a:pt x="6337316" y="2764488"/>
                    <a:pt x="6340515" y="2782262"/>
                    <a:pt x="6325941" y="2781906"/>
                  </a:cubicBezTo>
                  <a:cubicBezTo>
                    <a:pt x="6324519" y="2789905"/>
                    <a:pt x="6321498" y="2794526"/>
                    <a:pt x="6321498" y="2802524"/>
                  </a:cubicBezTo>
                  <a:cubicBezTo>
                    <a:pt x="6321498" y="2805012"/>
                    <a:pt x="6324164" y="2808211"/>
                    <a:pt x="6324164" y="2810522"/>
                  </a:cubicBezTo>
                  <a:cubicBezTo>
                    <a:pt x="6324164" y="2813721"/>
                    <a:pt x="6318298" y="2829006"/>
                    <a:pt x="6323808" y="2829006"/>
                  </a:cubicBezTo>
                  <a:cubicBezTo>
                    <a:pt x="6331628" y="2829184"/>
                    <a:pt x="6330562" y="2802879"/>
                    <a:pt x="6337671" y="2794881"/>
                  </a:cubicBezTo>
                  <a:cubicBezTo>
                    <a:pt x="6337671" y="2794881"/>
                    <a:pt x="6342470" y="2801457"/>
                    <a:pt x="6344603" y="2802346"/>
                  </a:cubicBezTo>
                  <a:cubicBezTo>
                    <a:pt x="6345314" y="2801457"/>
                    <a:pt x="6346736" y="2798436"/>
                    <a:pt x="6346736" y="2798436"/>
                  </a:cubicBezTo>
                  <a:cubicBezTo>
                    <a:pt x="6348158" y="2800035"/>
                    <a:pt x="6349579" y="2802524"/>
                    <a:pt x="6353668" y="2802524"/>
                  </a:cubicBezTo>
                  <a:cubicBezTo>
                    <a:pt x="6353134" y="2800035"/>
                    <a:pt x="6353845" y="2797725"/>
                    <a:pt x="6353845" y="2795414"/>
                  </a:cubicBezTo>
                  <a:lnTo>
                    <a:pt x="6363621" y="2795770"/>
                  </a:lnTo>
                  <a:cubicBezTo>
                    <a:pt x="6364331" y="2798080"/>
                    <a:pt x="6365575" y="2801280"/>
                    <a:pt x="6366287" y="2803768"/>
                  </a:cubicBezTo>
                  <a:cubicBezTo>
                    <a:pt x="6364154" y="2805190"/>
                    <a:pt x="6362732" y="2807678"/>
                    <a:pt x="6362732" y="2813188"/>
                  </a:cubicBezTo>
                  <a:cubicBezTo>
                    <a:pt x="6362554" y="2828473"/>
                    <a:pt x="6370730" y="2841270"/>
                    <a:pt x="6380505" y="2841625"/>
                  </a:cubicBezTo>
                  <a:cubicBezTo>
                    <a:pt x="6382638" y="2841625"/>
                    <a:pt x="6385304" y="2842514"/>
                    <a:pt x="6387437" y="2841092"/>
                  </a:cubicBezTo>
                  <a:cubicBezTo>
                    <a:pt x="6387437" y="2843403"/>
                    <a:pt x="6388681" y="2847491"/>
                    <a:pt x="6390991" y="2847491"/>
                  </a:cubicBezTo>
                  <a:cubicBezTo>
                    <a:pt x="6395791" y="2847491"/>
                    <a:pt x="6398812" y="2842692"/>
                    <a:pt x="6398812" y="2836294"/>
                  </a:cubicBezTo>
                  <a:cubicBezTo>
                    <a:pt x="6398990" y="2827584"/>
                    <a:pt x="6390636" y="2824919"/>
                    <a:pt x="6390636" y="2819409"/>
                  </a:cubicBezTo>
                  <a:cubicBezTo>
                    <a:pt x="6390636" y="2814787"/>
                    <a:pt x="6394191" y="2813188"/>
                    <a:pt x="6397035" y="2808389"/>
                  </a:cubicBezTo>
                  <a:cubicBezTo>
                    <a:pt x="6398457" y="2810877"/>
                    <a:pt x="6400411" y="2812477"/>
                    <a:pt x="6401122" y="2814965"/>
                  </a:cubicBezTo>
                  <a:lnTo>
                    <a:pt x="6400767" y="2813010"/>
                  </a:lnTo>
                  <a:cubicBezTo>
                    <a:pt x="6402011" y="2817453"/>
                    <a:pt x="6406988" y="2831139"/>
                    <a:pt x="6409298" y="2831850"/>
                  </a:cubicBezTo>
                  <a:cubicBezTo>
                    <a:pt x="6409476" y="2818342"/>
                    <a:pt x="6418008" y="2813721"/>
                    <a:pt x="6418185" y="2804834"/>
                  </a:cubicBezTo>
                  <a:cubicBezTo>
                    <a:pt x="6418185" y="2797725"/>
                    <a:pt x="6406988" y="2750270"/>
                    <a:pt x="6401478" y="2743694"/>
                  </a:cubicBezTo>
                  <a:cubicBezTo>
                    <a:pt x="6398812" y="2740317"/>
                    <a:pt x="6395257" y="2736229"/>
                    <a:pt x="6390281" y="2736051"/>
                  </a:cubicBezTo>
                  <a:close/>
                  <a:moveTo>
                    <a:pt x="6226942" y="2767865"/>
                  </a:moveTo>
                  <a:lnTo>
                    <a:pt x="6231741" y="2768043"/>
                  </a:lnTo>
                  <a:cubicBezTo>
                    <a:pt x="6240273" y="2761823"/>
                    <a:pt x="6253603" y="2751692"/>
                    <a:pt x="6256802" y="2733385"/>
                  </a:cubicBezTo>
                  <a:cubicBezTo>
                    <a:pt x="6262489" y="2733385"/>
                    <a:pt x="6267288" y="2731963"/>
                    <a:pt x="6268888" y="2724854"/>
                  </a:cubicBezTo>
                  <a:cubicBezTo>
                    <a:pt x="6272443" y="2724854"/>
                    <a:pt x="6273154" y="2722365"/>
                    <a:pt x="6275997" y="2720233"/>
                  </a:cubicBezTo>
                  <a:cubicBezTo>
                    <a:pt x="6273331" y="2717033"/>
                    <a:pt x="6269777" y="2715256"/>
                    <a:pt x="6269954" y="2707258"/>
                  </a:cubicBezTo>
                  <a:cubicBezTo>
                    <a:pt x="6267821" y="2709568"/>
                    <a:pt x="6267644" y="2713479"/>
                    <a:pt x="6266222" y="2717566"/>
                  </a:cubicBezTo>
                  <a:cubicBezTo>
                    <a:pt x="6258223" y="2734807"/>
                    <a:pt x="6234230" y="2744049"/>
                    <a:pt x="6226942" y="2767865"/>
                  </a:cubicBezTo>
                  <a:close/>
                  <a:moveTo>
                    <a:pt x="6265866" y="2599195"/>
                  </a:moveTo>
                  <a:cubicBezTo>
                    <a:pt x="6265689" y="2603994"/>
                    <a:pt x="6278130" y="2613769"/>
                    <a:pt x="6281151" y="2613769"/>
                  </a:cubicBezTo>
                  <a:cubicBezTo>
                    <a:pt x="6283284" y="2613769"/>
                    <a:pt x="6284706" y="2610570"/>
                    <a:pt x="6286128" y="2608260"/>
                  </a:cubicBezTo>
                  <a:lnTo>
                    <a:pt x="6290216" y="2608260"/>
                  </a:lnTo>
                  <a:lnTo>
                    <a:pt x="6290038" y="2616258"/>
                  </a:lnTo>
                  <a:cubicBezTo>
                    <a:pt x="6288617" y="2618035"/>
                    <a:pt x="6285773" y="2620168"/>
                    <a:pt x="6285773" y="2624967"/>
                  </a:cubicBezTo>
                  <a:cubicBezTo>
                    <a:pt x="6285595" y="2629055"/>
                    <a:pt x="6291105" y="2636342"/>
                    <a:pt x="6296081" y="2636342"/>
                  </a:cubicBezTo>
                  <a:cubicBezTo>
                    <a:pt x="6300347" y="2636519"/>
                    <a:pt x="6303191" y="2631721"/>
                    <a:pt x="6307278" y="2631721"/>
                  </a:cubicBezTo>
                  <a:cubicBezTo>
                    <a:pt x="6317054" y="2631898"/>
                    <a:pt x="6317409" y="2649494"/>
                    <a:pt x="6327363" y="2649672"/>
                  </a:cubicBezTo>
                  <a:cubicBezTo>
                    <a:pt x="6325408" y="2643096"/>
                    <a:pt x="6323275" y="2639896"/>
                    <a:pt x="6326829" y="2634387"/>
                  </a:cubicBezTo>
                  <a:cubicBezTo>
                    <a:pt x="6330918" y="2641674"/>
                    <a:pt x="6347625" y="2649139"/>
                    <a:pt x="6351712" y="2658914"/>
                  </a:cubicBezTo>
                  <a:cubicBezTo>
                    <a:pt x="6352423" y="2661225"/>
                    <a:pt x="6352956" y="2665312"/>
                    <a:pt x="6355089" y="2665312"/>
                  </a:cubicBezTo>
                  <a:cubicBezTo>
                    <a:pt x="6356511" y="2665312"/>
                    <a:pt x="6357933" y="2662113"/>
                    <a:pt x="6357933" y="2660514"/>
                  </a:cubicBezTo>
                  <a:cubicBezTo>
                    <a:pt x="6357933" y="2658025"/>
                    <a:pt x="6357933" y="2656604"/>
                    <a:pt x="6357933" y="2654115"/>
                  </a:cubicBezTo>
                  <a:cubicBezTo>
                    <a:pt x="6353134" y="2653937"/>
                    <a:pt x="6348868" y="2650738"/>
                    <a:pt x="6349046" y="2644340"/>
                  </a:cubicBezTo>
                  <a:cubicBezTo>
                    <a:pt x="6347625" y="2645051"/>
                    <a:pt x="6344248" y="2645762"/>
                    <a:pt x="6344248" y="2644340"/>
                  </a:cubicBezTo>
                  <a:cubicBezTo>
                    <a:pt x="6344248" y="2640252"/>
                    <a:pt x="6347802" y="2639541"/>
                    <a:pt x="6348513" y="2634742"/>
                  </a:cubicBezTo>
                  <a:cubicBezTo>
                    <a:pt x="6347091" y="2634742"/>
                    <a:pt x="6345847" y="2632965"/>
                    <a:pt x="6344425" y="2632965"/>
                  </a:cubicBezTo>
                  <a:cubicBezTo>
                    <a:pt x="6341581" y="2632965"/>
                    <a:pt x="6340693" y="2638475"/>
                    <a:pt x="6338027" y="2638475"/>
                  </a:cubicBezTo>
                  <a:cubicBezTo>
                    <a:pt x="6333761" y="2638475"/>
                    <a:pt x="6331984" y="2620168"/>
                    <a:pt x="6323630" y="2619812"/>
                  </a:cubicBezTo>
                  <a:cubicBezTo>
                    <a:pt x="6319542" y="2619812"/>
                    <a:pt x="6315987" y="2622834"/>
                    <a:pt x="6315810" y="2626033"/>
                  </a:cubicBezTo>
                  <a:cubicBezTo>
                    <a:pt x="6315810" y="2626744"/>
                    <a:pt x="6315810" y="2629232"/>
                    <a:pt x="6315810" y="2629943"/>
                  </a:cubicBezTo>
                  <a:cubicBezTo>
                    <a:pt x="6308167" y="2625855"/>
                    <a:pt x="6298748" y="2605593"/>
                    <a:pt x="6298925" y="2593685"/>
                  </a:cubicBezTo>
                  <a:cubicBezTo>
                    <a:pt x="6299103" y="2576978"/>
                    <a:pt x="6311722" y="2575734"/>
                    <a:pt x="6312078" y="2557961"/>
                  </a:cubicBezTo>
                  <a:cubicBezTo>
                    <a:pt x="6312255" y="2544275"/>
                    <a:pt x="6303368" y="2532189"/>
                    <a:pt x="6303546" y="2521880"/>
                  </a:cubicBezTo>
                  <a:cubicBezTo>
                    <a:pt x="6303546" y="2520281"/>
                    <a:pt x="6302124" y="2517792"/>
                    <a:pt x="6302124" y="2516193"/>
                  </a:cubicBezTo>
                  <a:cubicBezTo>
                    <a:pt x="6302124" y="2515304"/>
                    <a:pt x="6300880" y="2512816"/>
                    <a:pt x="6300880" y="2512105"/>
                  </a:cubicBezTo>
                  <a:cubicBezTo>
                    <a:pt x="6298036" y="2513527"/>
                    <a:pt x="6295904" y="2519925"/>
                    <a:pt x="6291638" y="2519925"/>
                  </a:cubicBezTo>
                  <a:cubicBezTo>
                    <a:pt x="6285417" y="2519747"/>
                    <a:pt x="6287017" y="2505351"/>
                    <a:pt x="6279197" y="2505173"/>
                  </a:cubicBezTo>
                  <a:cubicBezTo>
                    <a:pt x="6273509" y="2505173"/>
                    <a:pt x="6272087" y="2512994"/>
                    <a:pt x="6272087" y="2520992"/>
                  </a:cubicBezTo>
                  <a:cubicBezTo>
                    <a:pt x="6271909" y="2530589"/>
                    <a:pt x="6275286" y="2537166"/>
                    <a:pt x="6275108" y="2546586"/>
                  </a:cubicBezTo>
                  <a:cubicBezTo>
                    <a:pt x="6275108" y="2553873"/>
                    <a:pt x="6273509" y="2564892"/>
                    <a:pt x="6270665" y="2570580"/>
                  </a:cubicBezTo>
                  <a:cubicBezTo>
                    <a:pt x="6263378" y="2569513"/>
                    <a:pt x="6265866" y="2586398"/>
                    <a:pt x="6265866" y="2599195"/>
                  </a:cubicBezTo>
                  <a:close/>
                  <a:moveTo>
                    <a:pt x="6382994" y="2671356"/>
                  </a:moveTo>
                  <a:cubicBezTo>
                    <a:pt x="6377484" y="2671178"/>
                    <a:pt x="6373218" y="2667801"/>
                    <a:pt x="6367708" y="2667623"/>
                  </a:cubicBezTo>
                  <a:cubicBezTo>
                    <a:pt x="6365575" y="2667623"/>
                    <a:pt x="6363443" y="2669934"/>
                    <a:pt x="6361310" y="2670644"/>
                  </a:cubicBezTo>
                  <a:cubicBezTo>
                    <a:pt x="6362554" y="2677221"/>
                    <a:pt x="6378017" y="2683086"/>
                    <a:pt x="6377661" y="2694106"/>
                  </a:cubicBezTo>
                  <a:cubicBezTo>
                    <a:pt x="6377661" y="2695883"/>
                    <a:pt x="6375529" y="2698904"/>
                    <a:pt x="6374107" y="2698904"/>
                  </a:cubicBezTo>
                  <a:cubicBezTo>
                    <a:pt x="6373396" y="2698904"/>
                    <a:pt x="6368419" y="2698904"/>
                    <a:pt x="6364864" y="2698727"/>
                  </a:cubicBezTo>
                  <a:lnTo>
                    <a:pt x="6364864" y="2703526"/>
                  </a:lnTo>
                  <a:cubicBezTo>
                    <a:pt x="6365575" y="2705836"/>
                    <a:pt x="6370375" y="2714189"/>
                    <a:pt x="6375351" y="2714189"/>
                  </a:cubicBezTo>
                  <a:lnTo>
                    <a:pt x="6375351" y="2718988"/>
                  </a:lnTo>
                  <a:cubicBezTo>
                    <a:pt x="6372507" y="2723609"/>
                    <a:pt x="6373751" y="2730186"/>
                    <a:pt x="6378728" y="2730363"/>
                  </a:cubicBezTo>
                  <a:cubicBezTo>
                    <a:pt x="6380861" y="2730363"/>
                    <a:pt x="6382816" y="2730363"/>
                    <a:pt x="6384949" y="2730363"/>
                  </a:cubicBezTo>
                  <a:lnTo>
                    <a:pt x="6384949" y="2725565"/>
                  </a:lnTo>
                  <a:cubicBezTo>
                    <a:pt x="6382283" y="2723965"/>
                    <a:pt x="6379439" y="2715789"/>
                    <a:pt x="6378906" y="2709568"/>
                  </a:cubicBezTo>
                  <a:lnTo>
                    <a:pt x="6389392" y="2709746"/>
                  </a:lnTo>
                  <a:cubicBezTo>
                    <a:pt x="6390103" y="2706547"/>
                    <a:pt x="6391525" y="2704236"/>
                    <a:pt x="6392414" y="2699437"/>
                  </a:cubicBezTo>
                  <a:cubicBezTo>
                    <a:pt x="6391703" y="2699437"/>
                    <a:pt x="6386904" y="2692151"/>
                    <a:pt x="6386904" y="2692151"/>
                  </a:cubicBezTo>
                  <a:cubicBezTo>
                    <a:pt x="6386904" y="2692151"/>
                    <a:pt x="6387615" y="2684152"/>
                    <a:pt x="6387081" y="2679354"/>
                  </a:cubicBezTo>
                  <a:cubicBezTo>
                    <a:pt x="6385660" y="2679176"/>
                    <a:pt x="6384238" y="2679176"/>
                    <a:pt x="6382816" y="2679176"/>
                  </a:cubicBezTo>
                  <a:cubicBezTo>
                    <a:pt x="6383527" y="2676687"/>
                    <a:pt x="6382994" y="2673666"/>
                    <a:pt x="6382994" y="2671356"/>
                  </a:cubicBezTo>
                  <a:close/>
                  <a:moveTo>
                    <a:pt x="6322919" y="2686818"/>
                  </a:moveTo>
                  <a:cubicBezTo>
                    <a:pt x="6322031" y="2685574"/>
                    <a:pt x="6320964" y="2684152"/>
                    <a:pt x="6319897" y="2684152"/>
                  </a:cubicBezTo>
                  <a:cubicBezTo>
                    <a:pt x="6318476" y="2684152"/>
                    <a:pt x="6315632" y="2686463"/>
                    <a:pt x="6315632" y="2688062"/>
                  </a:cubicBezTo>
                  <a:cubicBezTo>
                    <a:pt x="6315632" y="2695350"/>
                    <a:pt x="6318121" y="2710635"/>
                    <a:pt x="6317943" y="2724143"/>
                  </a:cubicBezTo>
                  <a:cubicBezTo>
                    <a:pt x="6324341" y="2719522"/>
                    <a:pt x="6340515" y="2712590"/>
                    <a:pt x="6340693" y="2698904"/>
                  </a:cubicBezTo>
                  <a:cubicBezTo>
                    <a:pt x="6340693" y="2692861"/>
                    <a:pt x="6328251" y="2690018"/>
                    <a:pt x="6322919" y="2686818"/>
                  </a:cubicBezTo>
                  <a:close/>
                  <a:moveTo>
                    <a:pt x="6343892" y="2710279"/>
                  </a:moveTo>
                  <a:cubicBezTo>
                    <a:pt x="6340337" y="2710990"/>
                    <a:pt x="6336605" y="2730897"/>
                    <a:pt x="6336427" y="2733207"/>
                  </a:cubicBezTo>
                  <a:cubicBezTo>
                    <a:pt x="6334295" y="2733207"/>
                    <a:pt x="6330206" y="2735518"/>
                    <a:pt x="6330206" y="2738006"/>
                  </a:cubicBezTo>
                  <a:cubicBezTo>
                    <a:pt x="6330206" y="2743516"/>
                    <a:pt x="6342470" y="2758979"/>
                    <a:pt x="6345314" y="2759156"/>
                  </a:cubicBezTo>
                  <a:cubicBezTo>
                    <a:pt x="6346736" y="2759156"/>
                    <a:pt x="6349579" y="2756846"/>
                    <a:pt x="6349579" y="2755246"/>
                  </a:cubicBezTo>
                  <a:cubicBezTo>
                    <a:pt x="6349579" y="2750270"/>
                    <a:pt x="6346025" y="2751869"/>
                    <a:pt x="6346202" y="2744760"/>
                  </a:cubicBezTo>
                  <a:cubicBezTo>
                    <a:pt x="6346380" y="2735162"/>
                    <a:pt x="6354201" y="2728942"/>
                    <a:pt x="6354378" y="2719344"/>
                  </a:cubicBezTo>
                  <a:cubicBezTo>
                    <a:pt x="6354378" y="2714723"/>
                    <a:pt x="6351001" y="2707969"/>
                    <a:pt x="6343892" y="2710279"/>
                  </a:cubicBezTo>
                  <a:close/>
                  <a:moveTo>
                    <a:pt x="6350468" y="2741561"/>
                  </a:moveTo>
                  <a:lnTo>
                    <a:pt x="6353845" y="2741561"/>
                  </a:lnTo>
                  <a:cubicBezTo>
                    <a:pt x="6354023" y="2729653"/>
                    <a:pt x="6363265" y="2725742"/>
                    <a:pt x="6363443" y="2711346"/>
                  </a:cubicBezTo>
                  <a:cubicBezTo>
                    <a:pt x="6361310" y="2711346"/>
                    <a:pt x="6359177" y="2711346"/>
                    <a:pt x="6357222" y="2711346"/>
                  </a:cubicBezTo>
                  <a:cubicBezTo>
                    <a:pt x="6356867" y="2725920"/>
                    <a:pt x="6352779" y="2732141"/>
                    <a:pt x="6350468" y="2741561"/>
                  </a:cubicBezTo>
                  <a:close/>
                  <a:moveTo>
                    <a:pt x="6372330" y="2731608"/>
                  </a:moveTo>
                  <a:cubicBezTo>
                    <a:pt x="6370197" y="2734807"/>
                    <a:pt x="6366820" y="2733029"/>
                    <a:pt x="6363443" y="2731430"/>
                  </a:cubicBezTo>
                  <a:cubicBezTo>
                    <a:pt x="6361132" y="2736229"/>
                    <a:pt x="6356867" y="2738539"/>
                    <a:pt x="6356867" y="2743338"/>
                  </a:cubicBezTo>
                  <a:cubicBezTo>
                    <a:pt x="6356867" y="2744938"/>
                    <a:pt x="6359533" y="2747426"/>
                    <a:pt x="6360955" y="2747426"/>
                  </a:cubicBezTo>
                  <a:cubicBezTo>
                    <a:pt x="6367175" y="2747604"/>
                    <a:pt x="6372152" y="2740494"/>
                    <a:pt x="6372330" y="2731608"/>
                  </a:cubicBezTo>
                  <a:close/>
                  <a:moveTo>
                    <a:pt x="6357578" y="2687352"/>
                  </a:moveTo>
                  <a:cubicBezTo>
                    <a:pt x="6357755" y="2677043"/>
                    <a:pt x="6348691" y="2674377"/>
                    <a:pt x="6346736" y="2667267"/>
                  </a:cubicBezTo>
                  <a:lnTo>
                    <a:pt x="6340515" y="2667090"/>
                  </a:lnTo>
                  <a:cubicBezTo>
                    <a:pt x="6340337" y="2670467"/>
                    <a:pt x="6340337" y="2673488"/>
                    <a:pt x="6340337" y="2679176"/>
                  </a:cubicBezTo>
                  <a:cubicBezTo>
                    <a:pt x="6343892" y="2679354"/>
                    <a:pt x="6346558" y="2678643"/>
                    <a:pt x="6350113" y="2679354"/>
                  </a:cubicBezTo>
                  <a:cubicBezTo>
                    <a:pt x="6349935" y="2683264"/>
                    <a:pt x="6357578" y="2691439"/>
                    <a:pt x="6357578" y="2687352"/>
                  </a:cubicBezTo>
                  <a:close/>
                  <a:moveTo>
                    <a:pt x="6301769" y="2672777"/>
                  </a:moveTo>
                  <a:cubicBezTo>
                    <a:pt x="6304613" y="2672777"/>
                    <a:pt x="6308167" y="2663180"/>
                    <a:pt x="6306923" y="2656781"/>
                  </a:cubicBezTo>
                  <a:cubicBezTo>
                    <a:pt x="6304968" y="2647184"/>
                    <a:pt x="6297325" y="2648605"/>
                    <a:pt x="6288972" y="2642029"/>
                  </a:cubicBezTo>
                  <a:lnTo>
                    <a:pt x="6282040" y="2642029"/>
                  </a:lnTo>
                  <a:cubicBezTo>
                    <a:pt x="6281863" y="2642029"/>
                    <a:pt x="6297681" y="2672600"/>
                    <a:pt x="6301769" y="2672777"/>
                  </a:cubicBezTo>
                  <a:close/>
                  <a:moveTo>
                    <a:pt x="6309234" y="2647184"/>
                  </a:moveTo>
                  <a:cubicBezTo>
                    <a:pt x="6310655" y="2648783"/>
                    <a:pt x="6314744" y="2648072"/>
                    <a:pt x="6316165" y="2647361"/>
                  </a:cubicBezTo>
                  <a:cubicBezTo>
                    <a:pt x="6314744" y="2645762"/>
                    <a:pt x="6310655" y="2646473"/>
                    <a:pt x="6309234" y="2647184"/>
                  </a:cubicBezTo>
                  <a:close/>
                  <a:moveTo>
                    <a:pt x="6299103" y="2314997"/>
                  </a:moveTo>
                  <a:cubicBezTo>
                    <a:pt x="6288261" y="2314997"/>
                    <a:pt x="6272265" y="2350899"/>
                    <a:pt x="6272265" y="2370095"/>
                  </a:cubicBezTo>
                  <a:cubicBezTo>
                    <a:pt x="6272265" y="2383780"/>
                    <a:pt x="6269954" y="2395867"/>
                    <a:pt x="6283817" y="2395867"/>
                  </a:cubicBezTo>
                  <a:cubicBezTo>
                    <a:pt x="6301413" y="2395867"/>
                    <a:pt x="6318298" y="2314997"/>
                    <a:pt x="6299103" y="2314997"/>
                  </a:cubicBezTo>
                  <a:close/>
                  <a:moveTo>
                    <a:pt x="6072846" y="2471048"/>
                  </a:moveTo>
                  <a:cubicBezTo>
                    <a:pt x="6072846" y="2465716"/>
                    <a:pt x="6067514" y="2457363"/>
                    <a:pt x="6063782" y="2457363"/>
                  </a:cubicBezTo>
                  <a:cubicBezTo>
                    <a:pt x="6053828" y="2457363"/>
                    <a:pt x="6027702" y="2480291"/>
                    <a:pt x="6021481" y="2480291"/>
                  </a:cubicBezTo>
                  <a:cubicBezTo>
                    <a:pt x="6017748" y="2480291"/>
                    <a:pt x="6021481" y="2488466"/>
                    <a:pt x="6021481" y="2494154"/>
                  </a:cubicBezTo>
                  <a:cubicBezTo>
                    <a:pt x="6021481" y="2506062"/>
                    <a:pt x="6026813" y="2512461"/>
                    <a:pt x="6038365" y="2512461"/>
                  </a:cubicBezTo>
                  <a:cubicBezTo>
                    <a:pt x="6049919" y="2512461"/>
                    <a:pt x="6072846" y="2483845"/>
                    <a:pt x="6072846" y="2471048"/>
                  </a:cubicBezTo>
                  <a:close/>
                  <a:moveTo>
                    <a:pt x="5963895" y="3053663"/>
                  </a:moveTo>
                  <a:cubicBezTo>
                    <a:pt x="5964606" y="3056329"/>
                    <a:pt x="5967805" y="3066460"/>
                    <a:pt x="5969404" y="3066460"/>
                  </a:cubicBezTo>
                  <a:cubicBezTo>
                    <a:pt x="5972426" y="3066460"/>
                    <a:pt x="5974737" y="3071970"/>
                    <a:pt x="5979358" y="3071970"/>
                  </a:cubicBezTo>
                  <a:lnTo>
                    <a:pt x="5984690" y="3071970"/>
                  </a:lnTo>
                  <a:cubicBezTo>
                    <a:pt x="5983979" y="3069304"/>
                    <a:pt x="5983979" y="3065749"/>
                    <a:pt x="5983979" y="3062906"/>
                  </a:cubicBezTo>
                  <a:cubicBezTo>
                    <a:pt x="5973137" y="3062906"/>
                    <a:pt x="5968694" y="3045487"/>
                    <a:pt x="5964784" y="3031802"/>
                  </a:cubicBezTo>
                  <a:cubicBezTo>
                    <a:pt x="5959451" y="3032690"/>
                    <a:pt x="5948787" y="3039089"/>
                    <a:pt x="5948787" y="3043710"/>
                  </a:cubicBezTo>
                  <a:cubicBezTo>
                    <a:pt x="5948610" y="3050997"/>
                    <a:pt x="5960873" y="3046198"/>
                    <a:pt x="5963895" y="3053663"/>
                  </a:cubicBezTo>
                  <a:close/>
                  <a:moveTo>
                    <a:pt x="6009928" y="3077480"/>
                  </a:moveTo>
                  <a:cubicBezTo>
                    <a:pt x="6014549" y="3077480"/>
                    <a:pt x="6017571" y="3071970"/>
                    <a:pt x="6018459" y="3066460"/>
                  </a:cubicBezTo>
                  <a:cubicBezTo>
                    <a:pt x="6016149" y="3065571"/>
                    <a:pt x="6013838" y="3061839"/>
                    <a:pt x="6011350" y="3061839"/>
                  </a:cubicBezTo>
                  <a:lnTo>
                    <a:pt x="6003708" y="3061839"/>
                  </a:lnTo>
                  <a:cubicBezTo>
                    <a:pt x="6002996" y="3061839"/>
                    <a:pt x="6003708" y="3065571"/>
                    <a:pt x="6003708" y="3066460"/>
                  </a:cubicBezTo>
                  <a:cubicBezTo>
                    <a:pt x="6003885" y="3071081"/>
                    <a:pt x="6005485" y="3077480"/>
                    <a:pt x="6009928" y="3077480"/>
                  </a:cubicBezTo>
                  <a:close/>
                  <a:moveTo>
                    <a:pt x="5815308" y="3021493"/>
                  </a:moveTo>
                  <a:lnTo>
                    <a:pt x="5809088" y="3021493"/>
                  </a:lnTo>
                  <a:lnTo>
                    <a:pt x="5809088" y="3025048"/>
                  </a:lnTo>
                  <a:cubicBezTo>
                    <a:pt x="5809088" y="3031624"/>
                    <a:pt x="5819041" y="3046198"/>
                    <a:pt x="5822951" y="3047087"/>
                  </a:cubicBezTo>
                  <a:cubicBezTo>
                    <a:pt x="5823484" y="3038022"/>
                    <a:pt x="5819930" y="3032690"/>
                    <a:pt x="5815308" y="3025937"/>
                  </a:cubicBezTo>
                  <a:lnTo>
                    <a:pt x="5815308" y="3021493"/>
                  </a:lnTo>
                  <a:close/>
                  <a:moveTo>
                    <a:pt x="5785271" y="2965507"/>
                  </a:moveTo>
                  <a:lnTo>
                    <a:pt x="5781539" y="2967284"/>
                  </a:lnTo>
                  <a:lnTo>
                    <a:pt x="5782249" y="2967284"/>
                  </a:lnTo>
                  <a:cubicBezTo>
                    <a:pt x="5782961" y="2972794"/>
                    <a:pt x="5792914" y="2987368"/>
                    <a:pt x="5795935" y="2987368"/>
                  </a:cubicBezTo>
                  <a:cubicBezTo>
                    <a:pt x="5802156" y="2987368"/>
                    <a:pt x="5790070" y="2969062"/>
                    <a:pt x="5785271" y="2965507"/>
                  </a:cubicBezTo>
                  <a:close/>
                  <a:moveTo>
                    <a:pt x="6481459" y="2091762"/>
                  </a:moveTo>
                  <a:cubicBezTo>
                    <a:pt x="6481459" y="2096383"/>
                    <a:pt x="6485369" y="2101893"/>
                    <a:pt x="6489101" y="2101893"/>
                  </a:cubicBezTo>
                  <a:cubicBezTo>
                    <a:pt x="6491412" y="2101893"/>
                    <a:pt x="6494433" y="2098160"/>
                    <a:pt x="6498343" y="2098160"/>
                  </a:cubicBezTo>
                  <a:cubicBezTo>
                    <a:pt x="6496744" y="2095494"/>
                    <a:pt x="6498343" y="2092651"/>
                    <a:pt x="6498343" y="2089985"/>
                  </a:cubicBezTo>
                  <a:cubicBezTo>
                    <a:pt x="6499055" y="2094606"/>
                    <a:pt x="6499943" y="2100116"/>
                    <a:pt x="6504386" y="2101893"/>
                  </a:cubicBezTo>
                  <a:lnTo>
                    <a:pt x="6501365" y="2114690"/>
                  </a:lnTo>
                  <a:cubicBezTo>
                    <a:pt x="6501365" y="2114690"/>
                    <a:pt x="6493722" y="2127664"/>
                    <a:pt x="6493722" y="2129442"/>
                  </a:cubicBezTo>
                  <a:cubicBezTo>
                    <a:pt x="6493722" y="2133174"/>
                    <a:pt x="6498343" y="2144016"/>
                    <a:pt x="6504386" y="2144016"/>
                  </a:cubicBezTo>
                  <a:lnTo>
                    <a:pt x="6504386" y="2138506"/>
                  </a:lnTo>
                  <a:cubicBezTo>
                    <a:pt x="6504386" y="2141350"/>
                    <a:pt x="6504386" y="2146682"/>
                    <a:pt x="6506697" y="2146682"/>
                  </a:cubicBezTo>
                  <a:cubicBezTo>
                    <a:pt x="6517361" y="2146682"/>
                    <a:pt x="6523582" y="2118244"/>
                    <a:pt x="6525893" y="2101715"/>
                  </a:cubicBezTo>
                  <a:cubicBezTo>
                    <a:pt x="6528203" y="2103493"/>
                    <a:pt x="6530513" y="2101715"/>
                    <a:pt x="6532824" y="2101715"/>
                  </a:cubicBezTo>
                  <a:cubicBezTo>
                    <a:pt x="6531402" y="2098871"/>
                    <a:pt x="6532824" y="2095317"/>
                    <a:pt x="6532824" y="2092473"/>
                  </a:cubicBezTo>
                  <a:lnTo>
                    <a:pt x="6525893" y="2085186"/>
                  </a:lnTo>
                  <a:cubicBezTo>
                    <a:pt x="6523582" y="2085186"/>
                    <a:pt x="6525182" y="2078610"/>
                    <a:pt x="6525182" y="2075944"/>
                  </a:cubicBezTo>
                  <a:cubicBezTo>
                    <a:pt x="6515939" y="2075944"/>
                    <a:pt x="6511318" y="2068656"/>
                    <a:pt x="6505275" y="2068656"/>
                  </a:cubicBezTo>
                  <a:cubicBezTo>
                    <a:pt x="6503143" y="2068656"/>
                    <a:pt x="6481459" y="2086252"/>
                    <a:pt x="6481459" y="2091762"/>
                  </a:cubicBezTo>
                  <a:close/>
                  <a:moveTo>
                    <a:pt x="6552197" y="2099049"/>
                  </a:moveTo>
                  <a:cubicBezTo>
                    <a:pt x="6562150" y="2099049"/>
                    <a:pt x="6563750" y="2084297"/>
                    <a:pt x="6570504" y="2076121"/>
                  </a:cubicBezTo>
                  <a:cubicBezTo>
                    <a:pt x="6572814" y="2077010"/>
                    <a:pt x="6575836" y="2082520"/>
                    <a:pt x="6581879" y="2082520"/>
                  </a:cubicBezTo>
                  <a:cubicBezTo>
                    <a:pt x="6589522" y="2082520"/>
                    <a:pt x="6598764" y="2050350"/>
                    <a:pt x="6581879" y="2050350"/>
                  </a:cubicBezTo>
                  <a:cubicBezTo>
                    <a:pt x="6571215" y="2050350"/>
                    <a:pt x="6568904" y="2065990"/>
                    <a:pt x="6555929" y="2061369"/>
                  </a:cubicBezTo>
                  <a:cubicBezTo>
                    <a:pt x="6555929" y="2062258"/>
                    <a:pt x="6541356" y="2075233"/>
                    <a:pt x="6541356" y="2075233"/>
                  </a:cubicBezTo>
                  <a:cubicBezTo>
                    <a:pt x="6541356" y="2079676"/>
                    <a:pt x="6542777" y="2081631"/>
                    <a:pt x="6547398" y="2085186"/>
                  </a:cubicBezTo>
                  <a:cubicBezTo>
                    <a:pt x="6546687" y="2089807"/>
                    <a:pt x="6548287" y="2099049"/>
                    <a:pt x="6552197" y="2099049"/>
                  </a:cubicBezTo>
                  <a:close/>
                  <a:moveTo>
                    <a:pt x="6634844" y="1986898"/>
                  </a:moveTo>
                  <a:cubicBezTo>
                    <a:pt x="6627912" y="1986898"/>
                    <a:pt x="6623291" y="2015336"/>
                    <a:pt x="6610317" y="2015336"/>
                  </a:cubicBezTo>
                  <a:lnTo>
                    <a:pt x="6562861" y="2015336"/>
                  </a:lnTo>
                  <a:cubicBezTo>
                    <a:pt x="6542777" y="2015336"/>
                    <a:pt x="6536023" y="2038441"/>
                    <a:pt x="6519849" y="2051238"/>
                  </a:cubicBezTo>
                  <a:cubicBezTo>
                    <a:pt x="6516828" y="2053016"/>
                    <a:pt x="6509896" y="2054971"/>
                    <a:pt x="6509896" y="2057815"/>
                  </a:cubicBezTo>
                  <a:cubicBezTo>
                    <a:pt x="6509896" y="2061369"/>
                    <a:pt x="6515406" y="2061369"/>
                    <a:pt x="6520560" y="2061369"/>
                  </a:cubicBezTo>
                  <a:cubicBezTo>
                    <a:pt x="6536556" y="2061369"/>
                    <a:pt x="6550420" y="2054082"/>
                    <a:pt x="6560373" y="2048572"/>
                  </a:cubicBezTo>
                  <a:cubicBezTo>
                    <a:pt x="6566416" y="2044840"/>
                    <a:pt x="6571037" y="2049461"/>
                    <a:pt x="6577258" y="2045906"/>
                  </a:cubicBezTo>
                  <a:cubicBezTo>
                    <a:pt x="6579568" y="2044840"/>
                    <a:pt x="6580280" y="2038619"/>
                    <a:pt x="6584900" y="2038619"/>
                  </a:cubicBezTo>
                  <a:cubicBezTo>
                    <a:pt x="6594143" y="2038619"/>
                    <a:pt x="6598764" y="2044129"/>
                    <a:pt x="6608006" y="2046795"/>
                  </a:cubicBezTo>
                  <a:cubicBezTo>
                    <a:pt x="6608006" y="2050527"/>
                    <a:pt x="6605696" y="2056926"/>
                    <a:pt x="6605696" y="2062436"/>
                  </a:cubicBezTo>
                  <a:cubicBezTo>
                    <a:pt x="6605696" y="2065102"/>
                    <a:pt x="6603385" y="2069901"/>
                    <a:pt x="6605696" y="2069901"/>
                  </a:cubicBezTo>
                  <a:cubicBezTo>
                    <a:pt x="6611027" y="2069901"/>
                    <a:pt x="6610317" y="2077010"/>
                    <a:pt x="6616537" y="2078965"/>
                  </a:cubicBezTo>
                  <a:cubicBezTo>
                    <a:pt x="6620447" y="2069901"/>
                    <a:pt x="6629512" y="2055149"/>
                    <a:pt x="6634844" y="2055149"/>
                  </a:cubicBezTo>
                  <a:cubicBezTo>
                    <a:pt x="6637154" y="2055149"/>
                    <a:pt x="6640176" y="2055149"/>
                    <a:pt x="6642487" y="2054260"/>
                  </a:cubicBezTo>
                  <a:cubicBezTo>
                    <a:pt x="6641598" y="2054260"/>
                    <a:pt x="6634844" y="2043240"/>
                    <a:pt x="6634844" y="2039508"/>
                  </a:cubicBezTo>
                  <a:cubicBezTo>
                    <a:pt x="6634844" y="2036842"/>
                    <a:pt x="6637154" y="2032221"/>
                    <a:pt x="6639465" y="2032221"/>
                  </a:cubicBezTo>
                  <a:cubicBezTo>
                    <a:pt x="6646397" y="2032221"/>
                    <a:pt x="6645686" y="2047861"/>
                    <a:pt x="6661682" y="2047861"/>
                  </a:cubicBezTo>
                  <a:cubicBezTo>
                    <a:pt x="6667903" y="2047861"/>
                    <a:pt x="6672524" y="2042352"/>
                    <a:pt x="6677145" y="2036842"/>
                  </a:cubicBezTo>
                  <a:lnTo>
                    <a:pt x="6684787" y="2036842"/>
                  </a:lnTo>
                  <a:cubicBezTo>
                    <a:pt x="6684787" y="2038797"/>
                    <a:pt x="6687098" y="2041285"/>
                    <a:pt x="6688520" y="2041285"/>
                  </a:cubicBezTo>
                  <a:cubicBezTo>
                    <a:pt x="6691541" y="2028488"/>
                    <a:pt x="6698473" y="2027600"/>
                    <a:pt x="6709315" y="2019246"/>
                  </a:cubicBezTo>
                  <a:cubicBezTo>
                    <a:pt x="6708604" y="2025645"/>
                    <a:pt x="6705405" y="2026533"/>
                    <a:pt x="6708604" y="2033820"/>
                  </a:cubicBezTo>
                  <a:cubicBezTo>
                    <a:pt x="6717846" y="2030266"/>
                    <a:pt x="6717846" y="2021024"/>
                    <a:pt x="6727088" y="2015336"/>
                  </a:cubicBezTo>
                  <a:cubicBezTo>
                    <a:pt x="6725489" y="2009826"/>
                    <a:pt x="6723178" y="2006271"/>
                    <a:pt x="6723178" y="1997918"/>
                  </a:cubicBezTo>
                  <a:cubicBezTo>
                    <a:pt x="6723178" y="1986010"/>
                    <a:pt x="6731709" y="1980500"/>
                    <a:pt x="6731709" y="1972146"/>
                  </a:cubicBezTo>
                  <a:cubicBezTo>
                    <a:pt x="6731709" y="1962016"/>
                    <a:pt x="6729399" y="1933578"/>
                    <a:pt x="6737041" y="1930912"/>
                  </a:cubicBezTo>
                  <a:cubicBezTo>
                    <a:pt x="6739352" y="1930023"/>
                    <a:pt x="6741663" y="1931801"/>
                    <a:pt x="6744151" y="1929134"/>
                  </a:cubicBezTo>
                  <a:lnTo>
                    <a:pt x="6744151" y="1923625"/>
                  </a:lnTo>
                  <a:cubicBezTo>
                    <a:pt x="6744151" y="1911717"/>
                    <a:pt x="6754815" y="1909761"/>
                    <a:pt x="6754815" y="1895009"/>
                  </a:cubicBezTo>
                  <a:cubicBezTo>
                    <a:pt x="6754815" y="1882035"/>
                    <a:pt x="6744151" y="1875814"/>
                    <a:pt x="6744151" y="1862839"/>
                  </a:cubicBezTo>
                  <a:cubicBezTo>
                    <a:pt x="6744151" y="1856441"/>
                    <a:pt x="6744862" y="1850931"/>
                    <a:pt x="6742551" y="1844533"/>
                  </a:cubicBezTo>
                  <a:cubicBezTo>
                    <a:pt x="6741841" y="1841689"/>
                    <a:pt x="6738819" y="1839912"/>
                    <a:pt x="6733309" y="1839912"/>
                  </a:cubicBezTo>
                  <a:cubicBezTo>
                    <a:pt x="6730998" y="1839912"/>
                    <a:pt x="6732598" y="1848265"/>
                    <a:pt x="6734909" y="1848265"/>
                  </a:cubicBezTo>
                  <a:cubicBezTo>
                    <a:pt x="6735798" y="1848265"/>
                    <a:pt x="6736508" y="1849154"/>
                    <a:pt x="6737219" y="1849154"/>
                  </a:cubicBezTo>
                  <a:cubicBezTo>
                    <a:pt x="6727977" y="1858218"/>
                    <a:pt x="6728866" y="1846310"/>
                    <a:pt x="6727444" y="1846310"/>
                  </a:cubicBezTo>
                  <a:cubicBezTo>
                    <a:pt x="6717313" y="1846310"/>
                    <a:pt x="6709671" y="1869238"/>
                    <a:pt x="6709671" y="1880257"/>
                  </a:cubicBezTo>
                  <a:cubicBezTo>
                    <a:pt x="6709671" y="1884879"/>
                    <a:pt x="6712692" y="1884879"/>
                    <a:pt x="6712692" y="1891277"/>
                  </a:cubicBezTo>
                  <a:cubicBezTo>
                    <a:pt x="6712692" y="1920603"/>
                    <a:pt x="6686743" y="1959349"/>
                    <a:pt x="6670569" y="1965748"/>
                  </a:cubicBezTo>
                  <a:cubicBezTo>
                    <a:pt x="6661504" y="1969480"/>
                    <a:pt x="6659904" y="1978545"/>
                    <a:pt x="6648352" y="1978545"/>
                  </a:cubicBezTo>
                  <a:cubicBezTo>
                    <a:pt x="6646930" y="1978545"/>
                    <a:pt x="6644442" y="1975879"/>
                    <a:pt x="6644442" y="1973924"/>
                  </a:cubicBezTo>
                  <a:cubicBezTo>
                    <a:pt x="6644442" y="1970191"/>
                    <a:pt x="6646041" y="1966637"/>
                    <a:pt x="6648352" y="1963793"/>
                  </a:cubicBezTo>
                  <a:cubicBezTo>
                    <a:pt x="6645686" y="1964859"/>
                    <a:pt x="6635733" y="1986898"/>
                    <a:pt x="6634844" y="1986898"/>
                  </a:cubicBezTo>
                  <a:close/>
                  <a:moveTo>
                    <a:pt x="6721578" y="1781970"/>
                  </a:moveTo>
                  <a:cubicBezTo>
                    <a:pt x="6719979" y="1788368"/>
                    <a:pt x="6707893" y="1794945"/>
                    <a:pt x="6707893" y="1804898"/>
                  </a:cubicBezTo>
                  <a:cubicBezTo>
                    <a:pt x="6707893" y="1808630"/>
                    <a:pt x="6711803" y="1810408"/>
                    <a:pt x="6711803" y="1814140"/>
                  </a:cubicBezTo>
                  <a:lnTo>
                    <a:pt x="6711803" y="1835113"/>
                  </a:lnTo>
                  <a:lnTo>
                    <a:pt x="6716247" y="1835113"/>
                  </a:lnTo>
                  <a:cubicBezTo>
                    <a:pt x="6722467" y="1827826"/>
                    <a:pt x="6728688" y="1831558"/>
                    <a:pt x="6734731" y="1821427"/>
                  </a:cubicBezTo>
                  <a:cubicBezTo>
                    <a:pt x="6731709" y="1817873"/>
                    <a:pt x="6720157" y="1817873"/>
                    <a:pt x="6720157" y="1808630"/>
                  </a:cubicBezTo>
                  <a:cubicBezTo>
                    <a:pt x="6720157" y="1792990"/>
                    <a:pt x="6733131" y="1802232"/>
                    <a:pt x="6743085" y="1802232"/>
                  </a:cubicBezTo>
                  <a:cubicBezTo>
                    <a:pt x="6743085" y="1799388"/>
                    <a:pt x="6746106" y="1795656"/>
                    <a:pt x="6748417" y="1794945"/>
                  </a:cubicBezTo>
                  <a:cubicBezTo>
                    <a:pt x="6761569" y="1805076"/>
                    <a:pt x="6769211" y="1806853"/>
                    <a:pt x="6781298" y="1816095"/>
                  </a:cubicBezTo>
                  <a:cubicBezTo>
                    <a:pt x="6787519" y="1805076"/>
                    <a:pt x="6792850" y="1783925"/>
                    <a:pt x="6809024" y="1783925"/>
                  </a:cubicBezTo>
                  <a:cubicBezTo>
                    <a:pt x="6820577" y="1783925"/>
                    <a:pt x="6825909" y="1781081"/>
                    <a:pt x="6832841" y="1775572"/>
                  </a:cubicBezTo>
                  <a:cubicBezTo>
                    <a:pt x="6829819" y="1774683"/>
                    <a:pt x="6823599" y="1769173"/>
                    <a:pt x="6823599" y="1763663"/>
                  </a:cubicBezTo>
                  <a:cubicBezTo>
                    <a:pt x="6823599" y="1759042"/>
                    <a:pt x="6826798" y="1757265"/>
                    <a:pt x="6828219" y="1752466"/>
                  </a:cubicBezTo>
                  <a:cubicBezTo>
                    <a:pt x="6823599" y="1748911"/>
                    <a:pt x="6818266" y="1754421"/>
                    <a:pt x="6812045" y="1754421"/>
                  </a:cubicBezTo>
                  <a:cubicBezTo>
                    <a:pt x="6782186" y="1754421"/>
                    <a:pt x="6772944" y="1724917"/>
                    <a:pt x="6752327" y="1708388"/>
                  </a:cubicBezTo>
                  <a:cubicBezTo>
                    <a:pt x="6750727" y="1711232"/>
                    <a:pt x="6747528" y="1713898"/>
                    <a:pt x="6747528" y="1720296"/>
                  </a:cubicBezTo>
                  <a:cubicBezTo>
                    <a:pt x="6747528" y="1723851"/>
                    <a:pt x="6751438" y="1725628"/>
                    <a:pt x="6751438" y="1729538"/>
                  </a:cubicBezTo>
                  <a:cubicBezTo>
                    <a:pt x="6751438" y="1741446"/>
                    <a:pt x="6746106" y="1777349"/>
                    <a:pt x="6732954" y="1777349"/>
                  </a:cubicBezTo>
                  <a:cubicBezTo>
                    <a:pt x="6730821" y="1777349"/>
                    <a:pt x="6727621" y="1778238"/>
                    <a:pt x="6725311" y="1777349"/>
                  </a:cubicBezTo>
                  <a:lnTo>
                    <a:pt x="6726911" y="1779126"/>
                  </a:lnTo>
                  <a:cubicBezTo>
                    <a:pt x="6724600" y="1777349"/>
                    <a:pt x="6723001" y="1776282"/>
                    <a:pt x="6721578" y="1774683"/>
                  </a:cubicBezTo>
                  <a:lnTo>
                    <a:pt x="6721578" y="1781970"/>
                  </a:lnTo>
                  <a:close/>
                  <a:moveTo>
                    <a:pt x="6832130" y="1754599"/>
                  </a:moveTo>
                  <a:cubicBezTo>
                    <a:pt x="6830530" y="1757265"/>
                    <a:pt x="6829819" y="1762775"/>
                    <a:pt x="6832130" y="1762775"/>
                  </a:cubicBezTo>
                  <a:cubicBezTo>
                    <a:pt x="6839062" y="1762775"/>
                    <a:pt x="6848126" y="1749089"/>
                    <a:pt x="6851147" y="1743579"/>
                  </a:cubicBezTo>
                  <a:lnTo>
                    <a:pt x="6848481" y="1741091"/>
                  </a:lnTo>
                  <a:cubicBezTo>
                    <a:pt x="6842616" y="1741802"/>
                    <a:pt x="6834973" y="1749267"/>
                    <a:pt x="6832130" y="1754599"/>
                  </a:cubicBezTo>
                  <a:close/>
                  <a:moveTo>
                    <a:pt x="6847237" y="1739847"/>
                  </a:moveTo>
                  <a:lnTo>
                    <a:pt x="6848481" y="1740913"/>
                  </a:lnTo>
                  <a:cubicBezTo>
                    <a:pt x="6848837" y="1740913"/>
                    <a:pt x="6849192" y="1740558"/>
                    <a:pt x="6849548" y="1740558"/>
                  </a:cubicBezTo>
                  <a:lnTo>
                    <a:pt x="6847237" y="1739847"/>
                  </a:lnTo>
                  <a:close/>
                  <a:moveTo>
                    <a:pt x="6890427" y="1706788"/>
                  </a:moveTo>
                  <a:cubicBezTo>
                    <a:pt x="6881185" y="1706788"/>
                    <a:pt x="6873542" y="1727050"/>
                    <a:pt x="6873542" y="1727050"/>
                  </a:cubicBezTo>
                  <a:cubicBezTo>
                    <a:pt x="6873542" y="1727939"/>
                    <a:pt x="6872831" y="1731671"/>
                    <a:pt x="6873542" y="1731671"/>
                  </a:cubicBezTo>
                  <a:cubicBezTo>
                    <a:pt x="6884206" y="1731671"/>
                    <a:pt x="6884206" y="1713187"/>
                    <a:pt x="6901979" y="1713187"/>
                  </a:cubicBezTo>
                  <a:lnTo>
                    <a:pt x="6901979" y="1706788"/>
                  </a:lnTo>
                  <a:cubicBezTo>
                    <a:pt x="6898780" y="1707677"/>
                    <a:pt x="6894870" y="1706788"/>
                    <a:pt x="6890427" y="1706788"/>
                  </a:cubicBezTo>
                  <a:close/>
                  <a:moveTo>
                    <a:pt x="6926329" y="1698435"/>
                  </a:moveTo>
                  <a:cubicBezTo>
                    <a:pt x="6932372" y="1698435"/>
                    <a:pt x="6938593" y="1685638"/>
                    <a:pt x="6939482" y="1679950"/>
                  </a:cubicBezTo>
                  <a:cubicBezTo>
                    <a:pt x="6937882" y="1679950"/>
                    <a:pt x="6928817" y="1679950"/>
                    <a:pt x="6927218" y="1685460"/>
                  </a:cubicBezTo>
                  <a:cubicBezTo>
                    <a:pt x="6926329" y="1688126"/>
                    <a:pt x="6928640" y="1692747"/>
                    <a:pt x="6926329" y="1692747"/>
                  </a:cubicBezTo>
                  <a:cubicBezTo>
                    <a:pt x="6924907" y="1692925"/>
                    <a:pt x="6924907" y="1698435"/>
                    <a:pt x="6926329" y="1698435"/>
                  </a:cubicBezTo>
                  <a:close/>
                  <a:moveTo>
                    <a:pt x="6780587" y="1442141"/>
                  </a:moveTo>
                  <a:cubicBezTo>
                    <a:pt x="6777565" y="1430233"/>
                    <a:pt x="6771345" y="1418324"/>
                    <a:pt x="6771345" y="1399840"/>
                  </a:cubicBezTo>
                  <a:lnTo>
                    <a:pt x="6766012" y="1399840"/>
                  </a:lnTo>
                  <a:lnTo>
                    <a:pt x="6766012" y="1419213"/>
                  </a:lnTo>
                  <a:cubicBezTo>
                    <a:pt x="6766012" y="1423657"/>
                    <a:pt x="6762813" y="1425612"/>
                    <a:pt x="6762813" y="1431121"/>
                  </a:cubicBezTo>
                  <a:cubicBezTo>
                    <a:pt x="6751438" y="1433787"/>
                    <a:pt x="6746639" y="1458670"/>
                    <a:pt x="6746639" y="1478043"/>
                  </a:cubicBezTo>
                  <a:cubicBezTo>
                    <a:pt x="6746639" y="1491729"/>
                    <a:pt x="6758192" y="1497239"/>
                    <a:pt x="6758192" y="1511102"/>
                  </a:cubicBezTo>
                  <a:lnTo>
                    <a:pt x="6758192" y="1565311"/>
                  </a:lnTo>
                  <a:cubicBezTo>
                    <a:pt x="6758192" y="1576331"/>
                    <a:pt x="6754282" y="1579886"/>
                    <a:pt x="6754282" y="1593749"/>
                  </a:cubicBezTo>
                  <a:cubicBezTo>
                    <a:pt x="6754282" y="1604768"/>
                    <a:pt x="6758903" y="1606546"/>
                    <a:pt x="6758903" y="1619520"/>
                  </a:cubicBezTo>
                  <a:cubicBezTo>
                    <a:pt x="6758903" y="1633206"/>
                    <a:pt x="6755881" y="1644225"/>
                    <a:pt x="6755881" y="1660933"/>
                  </a:cubicBezTo>
                  <a:cubicBezTo>
                    <a:pt x="6755881" y="1665376"/>
                    <a:pt x="6753571" y="1687593"/>
                    <a:pt x="6755881" y="1687593"/>
                  </a:cubicBezTo>
                  <a:cubicBezTo>
                    <a:pt x="6765124" y="1687593"/>
                    <a:pt x="6765124" y="1667331"/>
                    <a:pt x="6774366" y="1667331"/>
                  </a:cubicBezTo>
                  <a:lnTo>
                    <a:pt x="6782008" y="1667331"/>
                  </a:lnTo>
                  <a:cubicBezTo>
                    <a:pt x="6782719" y="1671063"/>
                    <a:pt x="6786630" y="1677462"/>
                    <a:pt x="6789651" y="1676573"/>
                  </a:cubicBezTo>
                  <a:cubicBezTo>
                    <a:pt x="6790362" y="1676573"/>
                    <a:pt x="6791962" y="1675685"/>
                    <a:pt x="6791962" y="1675685"/>
                  </a:cubicBezTo>
                  <a:cubicBezTo>
                    <a:pt x="6785741" y="1660044"/>
                    <a:pt x="6769567" y="1649913"/>
                    <a:pt x="6769567" y="1628763"/>
                  </a:cubicBezTo>
                  <a:cubicBezTo>
                    <a:pt x="6769567" y="1604946"/>
                    <a:pt x="6771878" y="1575442"/>
                    <a:pt x="6792672" y="1575442"/>
                  </a:cubicBezTo>
                  <a:cubicBezTo>
                    <a:pt x="6799426" y="1575442"/>
                    <a:pt x="6804936" y="1580952"/>
                    <a:pt x="6808846" y="1587528"/>
                  </a:cubicBezTo>
                  <a:cubicBezTo>
                    <a:pt x="6804225" y="1565489"/>
                    <a:pt x="6794272" y="1547004"/>
                    <a:pt x="6788052" y="1524077"/>
                  </a:cubicBezTo>
                  <a:cubicBezTo>
                    <a:pt x="6786630" y="1518567"/>
                    <a:pt x="6781120" y="1508436"/>
                    <a:pt x="6782719" y="1499194"/>
                  </a:cubicBezTo>
                  <a:lnTo>
                    <a:pt x="6782719" y="1477155"/>
                  </a:lnTo>
                  <a:cubicBezTo>
                    <a:pt x="6777565" y="1464180"/>
                    <a:pt x="6783608" y="1454938"/>
                    <a:pt x="6780587" y="1442141"/>
                  </a:cubicBezTo>
                  <a:close/>
                  <a:moveTo>
                    <a:pt x="4787112" y="700631"/>
                  </a:moveTo>
                  <a:cubicBezTo>
                    <a:pt x="4787112" y="700631"/>
                    <a:pt x="4807729" y="699742"/>
                    <a:pt x="4810040" y="700631"/>
                  </a:cubicBezTo>
                  <a:cubicBezTo>
                    <a:pt x="4823014" y="705252"/>
                    <a:pt x="4816083" y="720004"/>
                    <a:pt x="4821593" y="732801"/>
                  </a:cubicBezTo>
                  <a:cubicBezTo>
                    <a:pt x="4823014" y="737422"/>
                    <a:pt x="4835456" y="732801"/>
                    <a:pt x="4840788" y="732801"/>
                  </a:cubicBezTo>
                  <a:cubicBezTo>
                    <a:pt x="4843098" y="732801"/>
                    <a:pt x="4844698" y="738311"/>
                    <a:pt x="4846120" y="739199"/>
                  </a:cubicBezTo>
                  <a:lnTo>
                    <a:pt x="4906017" y="739199"/>
                  </a:lnTo>
                  <a:cubicBezTo>
                    <a:pt x="4905306" y="737422"/>
                    <a:pt x="4904417" y="736178"/>
                    <a:pt x="4903529" y="734756"/>
                  </a:cubicBezTo>
                  <a:cubicBezTo>
                    <a:pt x="4886466" y="716627"/>
                    <a:pt x="4861583" y="708274"/>
                    <a:pt x="4861583" y="674859"/>
                  </a:cubicBezTo>
                  <a:cubicBezTo>
                    <a:pt x="4861583" y="616029"/>
                    <a:pt x="4914548" y="554533"/>
                    <a:pt x="4953649" y="541736"/>
                  </a:cubicBezTo>
                  <a:cubicBezTo>
                    <a:pt x="4967335" y="537115"/>
                    <a:pt x="4971246" y="516853"/>
                    <a:pt x="4990441" y="516853"/>
                  </a:cubicBezTo>
                  <a:cubicBezTo>
                    <a:pt x="4999683" y="516853"/>
                    <a:pt x="5002704" y="498546"/>
                    <a:pt x="5007326" y="495703"/>
                  </a:cubicBezTo>
                  <a:cubicBezTo>
                    <a:pt x="5032564" y="480951"/>
                    <a:pt x="5051759" y="488415"/>
                    <a:pt x="5078597" y="472775"/>
                  </a:cubicBezTo>
                  <a:cubicBezTo>
                    <a:pt x="5097793" y="461755"/>
                    <a:pt x="5156801" y="456245"/>
                    <a:pt x="5156801" y="424964"/>
                  </a:cubicBezTo>
                  <a:cubicBezTo>
                    <a:pt x="5156801" y="414833"/>
                    <a:pt x="5135295" y="402036"/>
                    <a:pt x="5126052" y="402036"/>
                  </a:cubicBezTo>
                  <a:cubicBezTo>
                    <a:pt x="5087662" y="402036"/>
                    <a:pt x="5051582" y="454468"/>
                    <a:pt x="5011058" y="454468"/>
                  </a:cubicBezTo>
                  <a:cubicBezTo>
                    <a:pt x="5001816" y="454468"/>
                    <a:pt x="4997195" y="443449"/>
                    <a:pt x="4988130" y="443449"/>
                  </a:cubicBezTo>
                  <a:cubicBezTo>
                    <a:pt x="4973556" y="443449"/>
                    <a:pt x="4973556" y="454468"/>
                    <a:pt x="4963603" y="454468"/>
                  </a:cubicBezTo>
                  <a:cubicBezTo>
                    <a:pt x="4935165" y="454468"/>
                    <a:pt x="4913659" y="498546"/>
                    <a:pt x="4894642" y="498546"/>
                  </a:cubicBezTo>
                  <a:cubicBezTo>
                    <a:pt x="4883089" y="498546"/>
                    <a:pt x="4875446" y="504945"/>
                    <a:pt x="4864071" y="504945"/>
                  </a:cubicBezTo>
                  <a:cubicBezTo>
                    <a:pt x="4858561" y="504945"/>
                    <a:pt x="4856428" y="510455"/>
                    <a:pt x="4856428" y="514187"/>
                  </a:cubicBezTo>
                  <a:cubicBezTo>
                    <a:pt x="4856428" y="519697"/>
                    <a:pt x="4861761" y="523429"/>
                    <a:pt x="4861761" y="530716"/>
                  </a:cubicBezTo>
                  <a:cubicBezTo>
                    <a:pt x="4861761" y="556488"/>
                    <a:pt x="4821948" y="570174"/>
                    <a:pt x="4821948" y="585814"/>
                  </a:cubicBezTo>
                  <a:cubicBezTo>
                    <a:pt x="4821948" y="593101"/>
                    <a:pt x="4832612" y="595056"/>
                    <a:pt x="4833501" y="606076"/>
                  </a:cubicBezTo>
                  <a:cubicBezTo>
                    <a:pt x="4821237" y="609808"/>
                    <a:pt x="4796710" y="616207"/>
                    <a:pt x="4796710" y="631848"/>
                  </a:cubicBezTo>
                  <a:lnTo>
                    <a:pt x="4796710" y="645533"/>
                  </a:lnTo>
                  <a:cubicBezTo>
                    <a:pt x="4796710" y="662062"/>
                    <a:pt x="4773782" y="660285"/>
                    <a:pt x="4773782" y="682324"/>
                  </a:cubicBezTo>
                  <a:cubicBezTo>
                    <a:pt x="4773249" y="693344"/>
                    <a:pt x="4787112" y="700631"/>
                    <a:pt x="4787112" y="700631"/>
                  </a:cubicBezTo>
                  <a:close/>
                  <a:moveTo>
                    <a:pt x="4902818" y="733867"/>
                  </a:moveTo>
                  <a:cubicBezTo>
                    <a:pt x="4902995" y="734223"/>
                    <a:pt x="4903173" y="734578"/>
                    <a:pt x="4903351" y="734934"/>
                  </a:cubicBezTo>
                  <a:cubicBezTo>
                    <a:pt x="4904239" y="735822"/>
                    <a:pt x="4905128" y="736533"/>
                    <a:pt x="4905839" y="737600"/>
                  </a:cubicBezTo>
                  <a:lnTo>
                    <a:pt x="4902818" y="733867"/>
                  </a:lnTo>
                  <a:close/>
                  <a:moveTo>
                    <a:pt x="7802029" y="942350"/>
                  </a:moveTo>
                  <a:cubicBezTo>
                    <a:pt x="7781412" y="950526"/>
                    <a:pt x="7769148" y="948749"/>
                    <a:pt x="7755996" y="967233"/>
                  </a:cubicBezTo>
                  <a:cubicBezTo>
                    <a:pt x="7747642" y="979142"/>
                    <a:pt x="7744620" y="1013089"/>
                    <a:pt x="7729158" y="1013089"/>
                  </a:cubicBezTo>
                  <a:cubicBezTo>
                    <a:pt x="7694677" y="1013089"/>
                    <a:pt x="7654687" y="934886"/>
                    <a:pt x="7606521" y="934886"/>
                  </a:cubicBezTo>
                  <a:cubicBezTo>
                    <a:pt x="7591235" y="934886"/>
                    <a:pt x="7598878" y="957813"/>
                    <a:pt x="7594968" y="967056"/>
                  </a:cubicBezTo>
                  <a:cubicBezTo>
                    <a:pt x="7585725" y="989095"/>
                    <a:pt x="7541292" y="982696"/>
                    <a:pt x="7541292" y="1022153"/>
                  </a:cubicBezTo>
                  <a:cubicBezTo>
                    <a:pt x="7541292" y="1036728"/>
                    <a:pt x="7632115" y="1088271"/>
                    <a:pt x="7518186" y="1090937"/>
                  </a:cubicBezTo>
                  <a:cubicBezTo>
                    <a:pt x="7458468" y="1092359"/>
                    <a:pt x="7410124" y="1196689"/>
                    <a:pt x="7341873" y="1196689"/>
                  </a:cubicBezTo>
                  <a:cubicBezTo>
                    <a:pt x="7318768" y="1196689"/>
                    <a:pt x="7262070" y="1111376"/>
                    <a:pt x="7200041" y="1270271"/>
                  </a:cubicBezTo>
                  <a:cubicBezTo>
                    <a:pt x="7192576" y="1289289"/>
                    <a:pt x="7200041" y="1300486"/>
                    <a:pt x="7200041" y="1311684"/>
                  </a:cubicBezTo>
                  <a:cubicBezTo>
                    <a:pt x="7200041" y="1328213"/>
                    <a:pt x="7173203" y="1336389"/>
                    <a:pt x="7173203" y="1366781"/>
                  </a:cubicBezTo>
                  <a:cubicBezTo>
                    <a:pt x="7173203" y="1385977"/>
                    <a:pt x="7138545" y="1391486"/>
                    <a:pt x="7142455" y="1417258"/>
                  </a:cubicBezTo>
                  <a:cubicBezTo>
                    <a:pt x="7110996" y="1426500"/>
                    <a:pt x="7100331" y="1476977"/>
                    <a:pt x="7084869" y="1504526"/>
                  </a:cubicBezTo>
                  <a:cubicBezTo>
                    <a:pt x="7063363" y="1484264"/>
                    <a:pt x="7054121" y="1373180"/>
                    <a:pt x="7054121" y="1339055"/>
                  </a:cubicBezTo>
                  <a:cubicBezTo>
                    <a:pt x="7054121" y="1299598"/>
                    <a:pt x="7080958" y="1278447"/>
                    <a:pt x="7100154" y="1265650"/>
                  </a:cubicBezTo>
                  <a:cubicBezTo>
                    <a:pt x="7123082" y="1250009"/>
                    <a:pt x="7137656" y="1215173"/>
                    <a:pt x="7153830" y="1187447"/>
                  </a:cubicBezTo>
                  <a:cubicBezTo>
                    <a:pt x="7167515" y="1163630"/>
                    <a:pt x="7186533" y="1171451"/>
                    <a:pt x="7207328" y="1155277"/>
                  </a:cubicBezTo>
                  <a:cubicBezTo>
                    <a:pt x="7267403" y="1108888"/>
                    <a:pt x="7227412" y="1088982"/>
                    <a:pt x="7218881" y="1090937"/>
                  </a:cubicBezTo>
                  <a:cubicBezTo>
                    <a:pt x="7135168" y="1214640"/>
                    <a:pt x="7140678" y="1135015"/>
                    <a:pt x="7153652" y="1123107"/>
                  </a:cubicBezTo>
                  <a:cubicBezTo>
                    <a:pt x="7127525" y="1118486"/>
                    <a:pt x="7121482" y="1123107"/>
                    <a:pt x="7107619" y="1123107"/>
                  </a:cubicBezTo>
                  <a:cubicBezTo>
                    <a:pt x="7054831" y="1123107"/>
                    <a:pt x="7031726" y="1159009"/>
                    <a:pt x="7019462" y="1219617"/>
                  </a:cubicBezTo>
                  <a:lnTo>
                    <a:pt x="6977339" y="1219617"/>
                  </a:lnTo>
                  <a:cubicBezTo>
                    <a:pt x="6958144" y="1219617"/>
                    <a:pt x="6943570" y="1201310"/>
                    <a:pt x="6912110" y="1201310"/>
                  </a:cubicBezTo>
                  <a:cubicBezTo>
                    <a:pt x="6886872" y="1201310"/>
                    <a:pt x="6795516" y="1210552"/>
                    <a:pt x="6766368" y="1219617"/>
                  </a:cubicBezTo>
                  <a:cubicBezTo>
                    <a:pt x="6733309" y="1230814"/>
                    <a:pt x="6702028" y="1278447"/>
                    <a:pt x="6678211" y="1306885"/>
                  </a:cubicBezTo>
                  <a:cubicBezTo>
                    <a:pt x="6662215" y="1326258"/>
                    <a:pt x="6620803" y="1354695"/>
                    <a:pt x="6620803" y="1380467"/>
                  </a:cubicBezTo>
                  <a:cubicBezTo>
                    <a:pt x="6620803" y="1385977"/>
                    <a:pt x="6644264" y="1449073"/>
                    <a:pt x="6689764" y="1408016"/>
                  </a:cubicBezTo>
                  <a:cubicBezTo>
                    <a:pt x="6705049" y="1394330"/>
                    <a:pt x="6738286" y="1442674"/>
                    <a:pt x="6738286" y="1467379"/>
                  </a:cubicBezTo>
                  <a:cubicBezTo>
                    <a:pt x="6738286" y="1487641"/>
                    <a:pt x="6729399" y="1508436"/>
                    <a:pt x="6724778" y="1517856"/>
                  </a:cubicBezTo>
                  <a:cubicBezTo>
                    <a:pt x="6712870" y="1543272"/>
                    <a:pt x="6721756" y="1560512"/>
                    <a:pt x="6716425" y="1587173"/>
                  </a:cubicBezTo>
                  <a:cubicBezTo>
                    <a:pt x="6711803" y="1611167"/>
                    <a:pt x="6694741" y="1641026"/>
                    <a:pt x="6682477" y="1655600"/>
                  </a:cubicBezTo>
                  <a:cubicBezTo>
                    <a:pt x="6651729" y="1692392"/>
                    <a:pt x="6610494" y="1802943"/>
                    <a:pt x="6566772" y="1802943"/>
                  </a:cubicBezTo>
                  <a:cubicBezTo>
                    <a:pt x="6543133" y="1802943"/>
                    <a:pt x="6513273" y="1793701"/>
                    <a:pt x="6513096" y="1793701"/>
                  </a:cubicBezTo>
                  <a:lnTo>
                    <a:pt x="6513096" y="1793701"/>
                  </a:lnTo>
                  <a:cubicBezTo>
                    <a:pt x="6494789" y="1811119"/>
                    <a:pt x="6488568" y="1825871"/>
                    <a:pt x="6478615" y="1850753"/>
                  </a:cubicBezTo>
                  <a:cubicBezTo>
                    <a:pt x="6475593" y="1858041"/>
                    <a:pt x="6461908" y="1867283"/>
                    <a:pt x="6456398" y="1873681"/>
                  </a:cubicBezTo>
                  <a:cubicBezTo>
                    <a:pt x="6450177" y="1881146"/>
                    <a:pt x="6442535" y="1887545"/>
                    <a:pt x="6433470" y="1887545"/>
                  </a:cubicBezTo>
                  <a:cubicBezTo>
                    <a:pt x="6431871" y="1903185"/>
                    <a:pt x="6439691" y="1911361"/>
                    <a:pt x="6446623" y="1919715"/>
                  </a:cubicBezTo>
                  <a:cubicBezTo>
                    <a:pt x="6463508" y="1939799"/>
                    <a:pt x="6474882" y="1961127"/>
                    <a:pt x="6474882" y="1996852"/>
                  </a:cubicBezTo>
                  <a:cubicBezTo>
                    <a:pt x="6474882" y="2018002"/>
                    <a:pt x="6470262" y="2028133"/>
                    <a:pt x="6459597" y="2031688"/>
                  </a:cubicBezTo>
                  <a:cubicBezTo>
                    <a:pt x="6454976" y="2033465"/>
                    <a:pt x="6435781" y="2034354"/>
                    <a:pt x="6435781" y="2042707"/>
                  </a:cubicBezTo>
                  <a:cubicBezTo>
                    <a:pt x="6426716" y="2045551"/>
                    <a:pt x="6425295" y="2045551"/>
                    <a:pt x="6420496" y="2051061"/>
                  </a:cubicBezTo>
                  <a:lnTo>
                    <a:pt x="6408943" y="2051061"/>
                  </a:lnTo>
                  <a:cubicBezTo>
                    <a:pt x="6408943" y="2046440"/>
                    <a:pt x="6412675" y="2043774"/>
                    <a:pt x="6413564" y="2038975"/>
                  </a:cubicBezTo>
                  <a:cubicBezTo>
                    <a:pt x="6409654" y="2038086"/>
                    <a:pt x="6409654" y="2033465"/>
                    <a:pt x="6409654" y="2029910"/>
                  </a:cubicBezTo>
                  <a:cubicBezTo>
                    <a:pt x="6409654" y="2023334"/>
                    <a:pt x="6416408" y="2011426"/>
                    <a:pt x="6416408" y="2008760"/>
                  </a:cubicBezTo>
                  <a:cubicBezTo>
                    <a:pt x="6416408" y="2003250"/>
                    <a:pt x="6412675" y="1998629"/>
                    <a:pt x="6412675" y="1993119"/>
                  </a:cubicBezTo>
                  <a:cubicBezTo>
                    <a:pt x="6408054" y="1992230"/>
                    <a:pt x="6406632" y="1988498"/>
                    <a:pt x="6405033" y="1986721"/>
                  </a:cubicBezTo>
                  <a:lnTo>
                    <a:pt x="6405033" y="1977478"/>
                  </a:lnTo>
                  <a:cubicBezTo>
                    <a:pt x="6411253" y="1977478"/>
                    <a:pt x="6417296" y="1971969"/>
                    <a:pt x="6417296" y="1965570"/>
                  </a:cubicBezTo>
                  <a:cubicBezTo>
                    <a:pt x="6417296" y="1954551"/>
                    <a:pt x="6405922" y="1947441"/>
                    <a:pt x="6396502" y="1947441"/>
                  </a:cubicBezTo>
                  <a:cubicBezTo>
                    <a:pt x="6391169" y="1947441"/>
                    <a:pt x="6388148" y="1951885"/>
                    <a:pt x="6385838" y="1951885"/>
                  </a:cubicBezTo>
                  <a:cubicBezTo>
                    <a:pt x="6380505" y="1951885"/>
                    <a:pt x="6378195" y="1940865"/>
                    <a:pt x="6378195" y="1936244"/>
                  </a:cubicBezTo>
                  <a:cubicBezTo>
                    <a:pt x="6378195" y="1925224"/>
                    <a:pt x="6386726" y="1926113"/>
                    <a:pt x="6386726" y="1917048"/>
                  </a:cubicBezTo>
                  <a:cubicBezTo>
                    <a:pt x="6386726" y="1906029"/>
                    <a:pt x="6382994" y="1906029"/>
                    <a:pt x="6386726" y="1896787"/>
                  </a:cubicBezTo>
                  <a:cubicBezTo>
                    <a:pt x="6375173" y="1896787"/>
                    <a:pt x="6371441" y="1886834"/>
                    <a:pt x="6362198" y="1886834"/>
                  </a:cubicBezTo>
                  <a:cubicBezTo>
                    <a:pt x="6337671" y="1886834"/>
                    <a:pt x="6320075" y="1914383"/>
                    <a:pt x="6298570" y="1914383"/>
                  </a:cubicBezTo>
                  <a:cubicBezTo>
                    <a:pt x="6298570" y="1897853"/>
                    <a:pt x="6313144" y="1891455"/>
                    <a:pt x="6313144" y="1876703"/>
                  </a:cubicBezTo>
                  <a:cubicBezTo>
                    <a:pt x="6313144" y="1871193"/>
                    <a:pt x="6304613" y="1859285"/>
                    <a:pt x="6298570" y="1859285"/>
                  </a:cubicBezTo>
                  <a:cubicBezTo>
                    <a:pt x="6290927" y="1859285"/>
                    <a:pt x="6287905" y="1868349"/>
                    <a:pt x="6286306" y="1871193"/>
                  </a:cubicBezTo>
                  <a:cubicBezTo>
                    <a:pt x="6280085" y="1883101"/>
                    <a:pt x="6262489" y="1896787"/>
                    <a:pt x="6253247" y="1905140"/>
                  </a:cubicBezTo>
                  <a:cubicBezTo>
                    <a:pt x="6242583" y="1914383"/>
                    <a:pt x="6220366" y="1907806"/>
                    <a:pt x="6220366" y="1927179"/>
                  </a:cubicBezTo>
                  <a:cubicBezTo>
                    <a:pt x="6220366" y="1936244"/>
                    <a:pt x="6233519" y="1939976"/>
                    <a:pt x="6236540" y="1942820"/>
                  </a:cubicBezTo>
                  <a:cubicBezTo>
                    <a:pt x="6245604" y="1951174"/>
                    <a:pt x="6242583" y="1960238"/>
                    <a:pt x="6251825" y="1967703"/>
                  </a:cubicBezTo>
                  <a:cubicBezTo>
                    <a:pt x="6257868" y="1972324"/>
                    <a:pt x="6265689" y="1969658"/>
                    <a:pt x="6271731" y="1969658"/>
                  </a:cubicBezTo>
                  <a:cubicBezTo>
                    <a:pt x="6276353" y="1969658"/>
                    <a:pt x="6276353" y="1949396"/>
                    <a:pt x="6282396" y="1949396"/>
                  </a:cubicBezTo>
                  <a:cubicBezTo>
                    <a:pt x="6290927" y="1949396"/>
                    <a:pt x="6293948" y="1956683"/>
                    <a:pt x="6299281" y="1960416"/>
                  </a:cubicBezTo>
                  <a:cubicBezTo>
                    <a:pt x="6309944" y="1968769"/>
                    <a:pt x="6321498" y="1958639"/>
                    <a:pt x="6327718" y="1968769"/>
                  </a:cubicBezTo>
                  <a:cubicBezTo>
                    <a:pt x="6312433" y="1987254"/>
                    <a:pt x="6279552" y="1987254"/>
                    <a:pt x="6272620" y="2011959"/>
                  </a:cubicBezTo>
                  <a:cubicBezTo>
                    <a:pt x="6269421" y="2022978"/>
                    <a:pt x="6256447" y="2023867"/>
                    <a:pt x="6256447" y="2034887"/>
                  </a:cubicBezTo>
                  <a:cubicBezTo>
                    <a:pt x="6256447" y="2047861"/>
                    <a:pt x="6271020" y="2056926"/>
                    <a:pt x="6277241" y="2057815"/>
                  </a:cubicBezTo>
                  <a:cubicBezTo>
                    <a:pt x="6277241" y="2060481"/>
                    <a:pt x="6277952" y="2075233"/>
                    <a:pt x="6277952" y="2075233"/>
                  </a:cubicBezTo>
                  <a:lnTo>
                    <a:pt x="6279552" y="2075233"/>
                  </a:lnTo>
                  <a:lnTo>
                    <a:pt x="6278841" y="2076121"/>
                  </a:lnTo>
                  <a:cubicBezTo>
                    <a:pt x="6285773" y="2080742"/>
                    <a:pt x="6285773" y="2091762"/>
                    <a:pt x="6288083" y="2096383"/>
                  </a:cubicBezTo>
                  <a:cubicBezTo>
                    <a:pt x="6301769" y="2121266"/>
                    <a:pt x="6309411" y="2135840"/>
                    <a:pt x="6309411" y="2175475"/>
                  </a:cubicBezTo>
                  <a:cubicBezTo>
                    <a:pt x="6309411" y="2202135"/>
                    <a:pt x="6297859" y="2211378"/>
                    <a:pt x="6297859" y="2231462"/>
                  </a:cubicBezTo>
                  <a:cubicBezTo>
                    <a:pt x="6286306" y="2234305"/>
                    <a:pt x="6265689" y="2270919"/>
                    <a:pt x="6261067" y="2281938"/>
                  </a:cubicBezTo>
                  <a:cubicBezTo>
                    <a:pt x="6254136" y="2299356"/>
                    <a:pt x="6248804" y="2333481"/>
                    <a:pt x="6230319" y="2333481"/>
                  </a:cubicBezTo>
                  <a:cubicBezTo>
                    <a:pt x="6228897" y="2342724"/>
                    <a:pt x="6224987" y="2346456"/>
                    <a:pt x="6218944" y="2350011"/>
                  </a:cubicBezTo>
                  <a:cubicBezTo>
                    <a:pt x="6197438" y="2364763"/>
                    <a:pt x="6189085" y="2390534"/>
                    <a:pt x="6153716" y="2390534"/>
                  </a:cubicBezTo>
                  <a:cubicBezTo>
                    <a:pt x="6146073" y="2390534"/>
                    <a:pt x="6142163" y="2383070"/>
                    <a:pt x="6134520" y="2383070"/>
                  </a:cubicBezTo>
                  <a:cubicBezTo>
                    <a:pt x="6132921" y="2383070"/>
                    <a:pt x="6125278" y="2400488"/>
                    <a:pt x="6125278" y="2400488"/>
                  </a:cubicBezTo>
                  <a:cubicBezTo>
                    <a:pt x="6116036" y="2411507"/>
                    <a:pt x="6101462" y="2407775"/>
                    <a:pt x="6087065" y="2416128"/>
                  </a:cubicBezTo>
                  <a:cubicBezTo>
                    <a:pt x="6080844" y="2419861"/>
                    <a:pt x="6065559" y="2422527"/>
                    <a:pt x="6060227" y="2428925"/>
                  </a:cubicBezTo>
                  <a:cubicBezTo>
                    <a:pt x="6054006" y="2436212"/>
                    <a:pt x="6058628" y="2448120"/>
                    <a:pt x="6050274" y="2448120"/>
                  </a:cubicBezTo>
                  <a:cubicBezTo>
                    <a:pt x="6043342" y="2448120"/>
                    <a:pt x="6045831" y="2429814"/>
                    <a:pt x="6046542" y="2425193"/>
                  </a:cubicBezTo>
                  <a:cubicBezTo>
                    <a:pt x="6031967" y="2417017"/>
                    <a:pt x="6022725" y="2422527"/>
                    <a:pt x="6009573" y="2415062"/>
                  </a:cubicBezTo>
                  <a:cubicBezTo>
                    <a:pt x="5994288" y="2443499"/>
                    <a:pt x="5956785" y="2450075"/>
                    <a:pt x="5956785" y="2489533"/>
                  </a:cubicBezTo>
                  <a:cubicBezTo>
                    <a:pt x="5956785" y="2497709"/>
                    <a:pt x="5960518" y="2499664"/>
                    <a:pt x="5963717" y="2503218"/>
                  </a:cubicBezTo>
                  <a:cubicBezTo>
                    <a:pt x="5981313" y="2524546"/>
                    <a:pt x="5988955" y="2548363"/>
                    <a:pt x="6008328" y="2562937"/>
                  </a:cubicBezTo>
                  <a:cubicBezTo>
                    <a:pt x="6026635" y="2577689"/>
                    <a:pt x="6039077" y="2618035"/>
                    <a:pt x="6039077" y="2648428"/>
                  </a:cubicBezTo>
                  <a:cubicBezTo>
                    <a:pt x="6039077" y="2669578"/>
                    <a:pt x="6029835" y="2677932"/>
                    <a:pt x="6029835" y="2694461"/>
                  </a:cubicBezTo>
                  <a:cubicBezTo>
                    <a:pt x="6005307" y="2701748"/>
                    <a:pt x="6002996" y="2711879"/>
                    <a:pt x="5983090" y="2723787"/>
                  </a:cubicBezTo>
                  <a:cubicBezTo>
                    <a:pt x="5973848" y="2729475"/>
                    <a:pt x="5975448" y="2744227"/>
                    <a:pt x="5966205" y="2744227"/>
                  </a:cubicBezTo>
                  <a:cubicBezTo>
                    <a:pt x="5963895" y="2744227"/>
                    <a:pt x="5963895" y="2738717"/>
                    <a:pt x="5963895" y="2735873"/>
                  </a:cubicBezTo>
                  <a:lnTo>
                    <a:pt x="5963895" y="2746004"/>
                  </a:lnTo>
                  <a:cubicBezTo>
                    <a:pt x="5963895" y="2755246"/>
                    <a:pt x="5948610" y="2768932"/>
                    <a:pt x="5945588" y="2768932"/>
                  </a:cubicBezTo>
                  <a:cubicBezTo>
                    <a:pt x="5942567" y="2768932"/>
                    <a:pt x="5939368" y="2756135"/>
                    <a:pt x="5939368" y="2750448"/>
                  </a:cubicBezTo>
                  <a:cubicBezTo>
                    <a:pt x="5939368" y="2743160"/>
                    <a:pt x="5939368" y="2739428"/>
                    <a:pt x="5942389" y="2737651"/>
                  </a:cubicBezTo>
                  <a:cubicBezTo>
                    <a:pt x="5939368" y="2735873"/>
                    <a:pt x="5937767" y="2728586"/>
                    <a:pt x="5937057" y="2723787"/>
                  </a:cubicBezTo>
                  <a:cubicBezTo>
                    <a:pt x="5925682" y="2723787"/>
                    <a:pt x="5910219" y="2719344"/>
                    <a:pt x="5910219" y="2705481"/>
                  </a:cubicBezTo>
                  <a:cubicBezTo>
                    <a:pt x="5893334" y="2705481"/>
                    <a:pt x="5901865" y="2691795"/>
                    <a:pt x="5892445" y="2680776"/>
                  </a:cubicBezTo>
                  <a:cubicBezTo>
                    <a:pt x="5881781" y="2667979"/>
                    <a:pt x="5870940" y="2667090"/>
                    <a:pt x="5858854" y="2662469"/>
                  </a:cubicBezTo>
                  <a:cubicBezTo>
                    <a:pt x="5857254" y="2662469"/>
                    <a:pt x="5854943" y="2650560"/>
                    <a:pt x="5854943" y="2650560"/>
                  </a:cubicBezTo>
                  <a:cubicBezTo>
                    <a:pt x="5852633" y="2640430"/>
                    <a:pt x="5843390" y="2638652"/>
                    <a:pt x="5835037" y="2638652"/>
                  </a:cubicBezTo>
                  <a:cubicBezTo>
                    <a:pt x="5828816" y="2638652"/>
                    <a:pt x="5830416" y="2644162"/>
                    <a:pt x="5830416" y="2648605"/>
                  </a:cubicBezTo>
                  <a:cubicBezTo>
                    <a:pt x="5830416" y="2656959"/>
                    <a:pt x="5833437" y="2658736"/>
                    <a:pt x="5833437" y="2666023"/>
                  </a:cubicBezTo>
                  <a:cubicBezTo>
                    <a:pt x="5833437" y="2693572"/>
                    <a:pt x="5811220" y="2700859"/>
                    <a:pt x="5811220" y="2725742"/>
                  </a:cubicBezTo>
                  <a:cubicBezTo>
                    <a:pt x="5811220" y="2754180"/>
                    <a:pt x="5837347" y="2743160"/>
                    <a:pt x="5837347" y="2769998"/>
                  </a:cubicBezTo>
                  <a:lnTo>
                    <a:pt x="5835926" y="2769998"/>
                  </a:lnTo>
                  <a:cubicBezTo>
                    <a:pt x="5838947" y="2776397"/>
                    <a:pt x="5839658" y="2792926"/>
                    <a:pt x="5844990" y="2799325"/>
                  </a:cubicBezTo>
                  <a:cubicBezTo>
                    <a:pt x="5865785" y="2824207"/>
                    <a:pt x="5910930" y="2829717"/>
                    <a:pt x="5910930" y="2875573"/>
                  </a:cubicBezTo>
                  <a:cubicBezTo>
                    <a:pt x="5910930" y="2884815"/>
                    <a:pt x="5907908" y="2884815"/>
                    <a:pt x="5907908" y="2893169"/>
                  </a:cubicBezTo>
                  <a:cubicBezTo>
                    <a:pt x="5907908" y="2909520"/>
                    <a:pt x="5919283" y="2915208"/>
                    <a:pt x="5922483" y="2926227"/>
                  </a:cubicBezTo>
                  <a:cubicBezTo>
                    <a:pt x="5925504" y="2938136"/>
                    <a:pt x="5925504" y="2942757"/>
                    <a:pt x="5929414" y="2952888"/>
                  </a:cubicBezTo>
                  <a:cubicBezTo>
                    <a:pt x="5923371" y="2953776"/>
                    <a:pt x="5922483" y="2953776"/>
                    <a:pt x="5919461" y="2953776"/>
                  </a:cubicBezTo>
                  <a:cubicBezTo>
                    <a:pt x="5917151" y="2953776"/>
                    <a:pt x="5916440" y="2957509"/>
                    <a:pt x="5914129" y="2957509"/>
                  </a:cubicBezTo>
                  <a:cubicBezTo>
                    <a:pt x="5906486" y="2957509"/>
                    <a:pt x="5905775" y="2951110"/>
                    <a:pt x="5901154" y="2949333"/>
                  </a:cubicBezTo>
                  <a:cubicBezTo>
                    <a:pt x="5877338" y="2940091"/>
                    <a:pt x="5855832" y="2912542"/>
                    <a:pt x="5847478" y="2882327"/>
                  </a:cubicBezTo>
                  <a:cubicBezTo>
                    <a:pt x="5840724" y="2855667"/>
                    <a:pt x="5839125" y="2836471"/>
                    <a:pt x="5830593" y="2815321"/>
                  </a:cubicBezTo>
                  <a:cubicBezTo>
                    <a:pt x="5825262" y="2802346"/>
                    <a:pt x="5819930" y="2769465"/>
                    <a:pt x="5807488" y="2769465"/>
                  </a:cubicBezTo>
                  <a:cubicBezTo>
                    <a:pt x="5799846" y="2769465"/>
                    <a:pt x="5804466" y="2774975"/>
                    <a:pt x="5797535" y="2769465"/>
                  </a:cubicBezTo>
                  <a:cubicBezTo>
                    <a:pt x="5795935" y="2769465"/>
                    <a:pt x="5797535" y="2765733"/>
                    <a:pt x="5797535" y="2763955"/>
                  </a:cubicBezTo>
                  <a:cubicBezTo>
                    <a:pt x="5797535" y="2751158"/>
                    <a:pt x="5799134" y="2741916"/>
                    <a:pt x="5801267" y="2729119"/>
                  </a:cubicBezTo>
                  <a:lnTo>
                    <a:pt x="5802867" y="2729119"/>
                  </a:lnTo>
                  <a:lnTo>
                    <a:pt x="5805177" y="2729119"/>
                  </a:lnTo>
                  <a:cubicBezTo>
                    <a:pt x="5799134" y="2725209"/>
                    <a:pt x="5805177" y="2704236"/>
                    <a:pt x="5805177" y="2694106"/>
                  </a:cubicBezTo>
                  <a:cubicBezTo>
                    <a:pt x="5805177" y="2653582"/>
                    <a:pt x="5785271" y="2629943"/>
                    <a:pt x="5785271" y="2600262"/>
                  </a:cubicBezTo>
                  <a:cubicBezTo>
                    <a:pt x="5775318" y="2600262"/>
                    <a:pt x="5788470" y="2572713"/>
                    <a:pt x="5780650" y="2559027"/>
                  </a:cubicBezTo>
                  <a:cubicBezTo>
                    <a:pt x="5778339" y="2554406"/>
                    <a:pt x="5772119" y="2556361"/>
                    <a:pt x="5770697" y="2554406"/>
                  </a:cubicBezTo>
                  <a:cubicBezTo>
                    <a:pt x="5766253" y="2548896"/>
                    <a:pt x="5768564" y="2545164"/>
                    <a:pt x="5763943" y="2539654"/>
                  </a:cubicBezTo>
                  <a:cubicBezTo>
                    <a:pt x="5750968" y="2555294"/>
                    <a:pt x="5745459" y="2581955"/>
                    <a:pt x="5723952" y="2581955"/>
                  </a:cubicBezTo>
                  <a:cubicBezTo>
                    <a:pt x="5712578" y="2581955"/>
                    <a:pt x="5711689" y="2570935"/>
                    <a:pt x="5711689" y="2559027"/>
                  </a:cubicBezTo>
                  <a:cubicBezTo>
                    <a:pt x="5711689" y="2546941"/>
                    <a:pt x="5715599" y="2541431"/>
                    <a:pt x="5715599" y="2531478"/>
                  </a:cubicBezTo>
                  <a:cubicBezTo>
                    <a:pt x="5715599" y="2527035"/>
                    <a:pt x="5711689" y="2524191"/>
                    <a:pt x="5710978" y="2519570"/>
                  </a:cubicBezTo>
                  <a:cubicBezTo>
                    <a:pt x="5705646" y="2500197"/>
                    <a:pt x="5696404" y="2485622"/>
                    <a:pt x="5688761" y="2470870"/>
                  </a:cubicBezTo>
                  <a:cubicBezTo>
                    <a:pt x="5677919" y="2460740"/>
                    <a:pt x="5669566" y="2453452"/>
                    <a:pt x="5663345" y="2441544"/>
                  </a:cubicBezTo>
                  <a:cubicBezTo>
                    <a:pt x="5657124" y="2430525"/>
                    <a:pt x="5658724" y="2415773"/>
                    <a:pt x="5655702" y="2404753"/>
                  </a:cubicBezTo>
                  <a:cubicBezTo>
                    <a:pt x="5652681" y="2391956"/>
                    <a:pt x="5639528" y="2386446"/>
                    <a:pt x="5627976" y="2383603"/>
                  </a:cubicBezTo>
                  <a:cubicBezTo>
                    <a:pt x="5627976" y="2411151"/>
                    <a:pt x="5606648" y="2416661"/>
                    <a:pt x="5586564" y="2416661"/>
                  </a:cubicBezTo>
                  <a:cubicBezTo>
                    <a:pt x="5574300" y="2416661"/>
                    <a:pt x="5574300" y="2412218"/>
                    <a:pt x="5568079" y="2407419"/>
                  </a:cubicBezTo>
                  <a:cubicBezTo>
                    <a:pt x="5562747" y="2421282"/>
                    <a:pt x="5546573" y="2422171"/>
                    <a:pt x="5544263" y="2430347"/>
                  </a:cubicBezTo>
                  <a:cubicBezTo>
                    <a:pt x="5541241" y="2443322"/>
                    <a:pt x="5541952" y="2453275"/>
                    <a:pt x="5535198" y="2461628"/>
                  </a:cubicBezTo>
                  <a:cubicBezTo>
                    <a:pt x="5521335" y="2478158"/>
                    <a:pt x="5499118" y="2482779"/>
                    <a:pt x="5486854" y="2497353"/>
                  </a:cubicBezTo>
                  <a:cubicBezTo>
                    <a:pt x="5471391" y="2515660"/>
                    <a:pt x="5457706" y="2534144"/>
                    <a:pt x="5443131" y="2551562"/>
                  </a:cubicBezTo>
                  <a:cubicBezTo>
                    <a:pt x="5437089" y="2559027"/>
                    <a:pt x="5428557" y="2570046"/>
                    <a:pt x="5423047" y="2571824"/>
                  </a:cubicBezTo>
                  <a:cubicBezTo>
                    <a:pt x="5409362" y="2577334"/>
                    <a:pt x="5393188" y="2580000"/>
                    <a:pt x="5393188" y="2599373"/>
                  </a:cubicBezTo>
                  <a:cubicBezTo>
                    <a:pt x="5393188" y="2615902"/>
                    <a:pt x="5398520" y="2624967"/>
                    <a:pt x="5398520" y="2639719"/>
                  </a:cubicBezTo>
                  <a:cubicBezTo>
                    <a:pt x="5398520" y="2662646"/>
                    <a:pt x="5389278" y="2677399"/>
                    <a:pt x="5389278" y="2694816"/>
                  </a:cubicBezTo>
                  <a:lnTo>
                    <a:pt x="5393010" y="2718633"/>
                  </a:lnTo>
                  <a:lnTo>
                    <a:pt x="5389278" y="2719522"/>
                  </a:lnTo>
                  <a:cubicBezTo>
                    <a:pt x="5389278" y="2722188"/>
                    <a:pt x="5383946" y="2722188"/>
                    <a:pt x="5381635" y="2723076"/>
                  </a:cubicBezTo>
                  <a:cubicBezTo>
                    <a:pt x="5370793" y="2726809"/>
                    <a:pt x="5373104" y="2750625"/>
                    <a:pt x="5367061" y="2754180"/>
                  </a:cubicBezTo>
                  <a:cubicBezTo>
                    <a:pt x="5357819" y="2759690"/>
                    <a:pt x="5356397" y="2756135"/>
                    <a:pt x="5352487" y="2765377"/>
                  </a:cubicBezTo>
                  <a:cubicBezTo>
                    <a:pt x="5349465" y="2772664"/>
                    <a:pt x="5348754" y="2783862"/>
                    <a:pt x="5342533" y="2783862"/>
                  </a:cubicBezTo>
                  <a:cubicBezTo>
                    <a:pt x="5336313" y="2784750"/>
                    <a:pt x="5331869" y="2781018"/>
                    <a:pt x="5330981" y="2774620"/>
                  </a:cubicBezTo>
                  <a:cubicBezTo>
                    <a:pt x="5327249" y="2774620"/>
                    <a:pt x="5324938" y="2768043"/>
                    <a:pt x="5324227" y="2765377"/>
                  </a:cubicBezTo>
                  <a:cubicBezTo>
                    <a:pt x="5318006" y="2743160"/>
                    <a:pt x="5309652" y="2724854"/>
                    <a:pt x="5304321" y="2705481"/>
                  </a:cubicBezTo>
                  <a:cubicBezTo>
                    <a:pt x="5301299" y="2692861"/>
                    <a:pt x="5290457" y="2683619"/>
                    <a:pt x="5287436" y="2676154"/>
                  </a:cubicBezTo>
                  <a:cubicBezTo>
                    <a:pt x="5281393" y="2661402"/>
                    <a:pt x="5285125" y="2649494"/>
                    <a:pt x="5279082" y="2638652"/>
                  </a:cubicBezTo>
                  <a:cubicBezTo>
                    <a:pt x="5273039" y="2626566"/>
                    <a:pt x="5273039" y="2621057"/>
                    <a:pt x="5269840" y="2609148"/>
                  </a:cubicBezTo>
                  <a:cubicBezTo>
                    <a:pt x="5266108" y="2595463"/>
                    <a:pt x="5252244" y="2565070"/>
                    <a:pt x="5246912" y="2544808"/>
                  </a:cubicBezTo>
                  <a:cubicBezTo>
                    <a:pt x="5242291" y="2526501"/>
                    <a:pt x="5233938" y="2508906"/>
                    <a:pt x="5233938" y="2491488"/>
                  </a:cubicBezTo>
                  <a:cubicBezTo>
                    <a:pt x="5233938" y="2488822"/>
                    <a:pt x="5232693" y="2481179"/>
                    <a:pt x="5232693" y="2478513"/>
                  </a:cubicBezTo>
                  <a:lnTo>
                    <a:pt x="5233227" y="2479224"/>
                  </a:lnTo>
                  <a:cubicBezTo>
                    <a:pt x="5233582" y="2466960"/>
                    <a:pt x="5236959" y="2464472"/>
                    <a:pt x="5236959" y="2452919"/>
                  </a:cubicBezTo>
                  <a:cubicBezTo>
                    <a:pt x="5236959" y="2438167"/>
                    <a:pt x="5229316" y="2427325"/>
                    <a:pt x="5229316" y="2415240"/>
                  </a:cubicBezTo>
                  <a:cubicBezTo>
                    <a:pt x="5229316" y="2412573"/>
                    <a:pt x="5233760" y="2405997"/>
                    <a:pt x="5233760" y="2402443"/>
                  </a:cubicBezTo>
                  <a:lnTo>
                    <a:pt x="5227717" y="2402443"/>
                  </a:lnTo>
                  <a:cubicBezTo>
                    <a:pt x="5217764" y="2414351"/>
                    <a:pt x="5216875" y="2445632"/>
                    <a:pt x="5197146" y="2445632"/>
                  </a:cubicBezTo>
                  <a:cubicBezTo>
                    <a:pt x="5173330" y="2445632"/>
                    <a:pt x="5164087" y="2417195"/>
                    <a:pt x="5152713" y="2403331"/>
                  </a:cubicBezTo>
                  <a:cubicBezTo>
                    <a:pt x="5159644" y="2397821"/>
                    <a:pt x="5164976" y="2402443"/>
                    <a:pt x="5171908" y="2399599"/>
                  </a:cubicBezTo>
                  <a:cubicBezTo>
                    <a:pt x="5177951" y="2397644"/>
                    <a:pt x="5178840" y="2389468"/>
                    <a:pt x="5181861" y="2385913"/>
                  </a:cubicBezTo>
                  <a:cubicBezTo>
                    <a:pt x="5175818" y="2383958"/>
                    <a:pt x="5170308" y="2383958"/>
                    <a:pt x="5164087" y="2383958"/>
                  </a:cubicBezTo>
                  <a:cubicBezTo>
                    <a:pt x="5148803" y="2383958"/>
                    <a:pt x="5126586" y="2365651"/>
                    <a:pt x="5118943" y="2351966"/>
                  </a:cubicBezTo>
                  <a:cubicBezTo>
                    <a:pt x="5112722" y="2340057"/>
                    <a:pt x="5108101" y="2318907"/>
                    <a:pt x="5099037" y="2315175"/>
                  </a:cubicBezTo>
                  <a:cubicBezTo>
                    <a:pt x="5090506" y="2312331"/>
                    <a:pt x="5084463" y="2314286"/>
                    <a:pt x="5076109" y="2314286"/>
                  </a:cubicBezTo>
                  <a:cubicBezTo>
                    <a:pt x="5066866" y="2314286"/>
                    <a:pt x="5064734" y="2321573"/>
                    <a:pt x="5056913" y="2321573"/>
                  </a:cubicBezTo>
                  <a:lnTo>
                    <a:pt x="5037007" y="2315175"/>
                  </a:lnTo>
                  <a:cubicBezTo>
                    <a:pt x="5033986" y="2317130"/>
                    <a:pt x="5031675" y="2319796"/>
                    <a:pt x="5030253" y="2321573"/>
                  </a:cubicBezTo>
                  <a:lnTo>
                    <a:pt x="5003416" y="2323351"/>
                  </a:lnTo>
                  <a:cubicBezTo>
                    <a:pt x="5003416" y="2324239"/>
                    <a:pt x="5000216" y="2323351"/>
                    <a:pt x="4999505" y="2323351"/>
                  </a:cubicBezTo>
                  <a:cubicBezTo>
                    <a:pt x="4984931" y="2323351"/>
                    <a:pt x="4951161" y="2312331"/>
                    <a:pt x="4930544" y="2312331"/>
                  </a:cubicBezTo>
                  <a:cubicBezTo>
                    <a:pt x="4926634" y="2312331"/>
                    <a:pt x="4904417" y="2305044"/>
                    <a:pt x="4903706" y="2303977"/>
                  </a:cubicBezTo>
                  <a:cubicBezTo>
                    <a:pt x="4896063" y="2294913"/>
                    <a:pt x="4896063" y="2267186"/>
                    <a:pt x="4880067" y="2267186"/>
                  </a:cubicBezTo>
                  <a:cubicBezTo>
                    <a:pt x="4871536" y="2267186"/>
                    <a:pt x="4868515" y="2275540"/>
                    <a:pt x="4863894" y="2281050"/>
                  </a:cubicBezTo>
                  <a:lnTo>
                    <a:pt x="4825503" y="2281050"/>
                  </a:lnTo>
                  <a:cubicBezTo>
                    <a:pt x="4813239" y="2276429"/>
                    <a:pt x="4807018" y="2264520"/>
                    <a:pt x="4799376" y="2255278"/>
                  </a:cubicBezTo>
                  <a:cubicBezTo>
                    <a:pt x="4790134" y="2244259"/>
                    <a:pt x="4777870" y="2249768"/>
                    <a:pt x="4769516" y="2239637"/>
                  </a:cubicBezTo>
                  <a:cubicBezTo>
                    <a:pt x="4764895" y="2234128"/>
                    <a:pt x="4767206" y="2226840"/>
                    <a:pt x="4765784" y="2223108"/>
                  </a:cubicBezTo>
                  <a:cubicBezTo>
                    <a:pt x="4757253" y="2203024"/>
                    <a:pt x="4740368" y="2174409"/>
                    <a:pt x="4718862" y="2174409"/>
                  </a:cubicBezTo>
                  <a:cubicBezTo>
                    <a:pt x="4708198" y="2174409"/>
                    <a:pt x="4703577" y="2190938"/>
                    <a:pt x="4703577" y="2203735"/>
                  </a:cubicBezTo>
                  <a:cubicBezTo>
                    <a:pt x="4703577" y="2212977"/>
                    <a:pt x="4703577" y="2217598"/>
                    <a:pt x="4705176" y="2224885"/>
                  </a:cubicBezTo>
                  <a:cubicBezTo>
                    <a:pt x="4709797" y="2246925"/>
                    <a:pt x="4731303" y="2286382"/>
                    <a:pt x="4748899" y="2291003"/>
                  </a:cubicBezTo>
                  <a:cubicBezTo>
                    <a:pt x="4748899" y="2301134"/>
                    <a:pt x="4753342" y="2303800"/>
                    <a:pt x="4754231" y="2312153"/>
                  </a:cubicBezTo>
                  <a:cubicBezTo>
                    <a:pt x="4763473" y="2309487"/>
                    <a:pt x="4761874" y="2297401"/>
                    <a:pt x="4769516" y="2295624"/>
                  </a:cubicBezTo>
                  <a:cubicBezTo>
                    <a:pt x="4770227" y="2299179"/>
                    <a:pt x="4770227" y="2302022"/>
                    <a:pt x="4770227" y="2305755"/>
                  </a:cubicBezTo>
                  <a:cubicBezTo>
                    <a:pt x="4770227" y="2316774"/>
                    <a:pt x="4764895" y="2324061"/>
                    <a:pt x="4764895" y="2335259"/>
                  </a:cubicBezTo>
                  <a:cubicBezTo>
                    <a:pt x="4764895" y="2348056"/>
                    <a:pt x="4784801" y="2354632"/>
                    <a:pt x="4796354" y="2354632"/>
                  </a:cubicBezTo>
                  <a:cubicBezTo>
                    <a:pt x="4847720" y="2354632"/>
                    <a:pt x="4851630" y="2316952"/>
                    <a:pt x="4879178" y="2292247"/>
                  </a:cubicBezTo>
                  <a:lnTo>
                    <a:pt x="4879178" y="2326194"/>
                  </a:lnTo>
                  <a:cubicBezTo>
                    <a:pt x="4889843" y="2352854"/>
                    <a:pt x="4904417" y="2357476"/>
                    <a:pt x="4926634" y="2365829"/>
                  </a:cubicBezTo>
                  <a:cubicBezTo>
                    <a:pt x="4935165" y="2368495"/>
                    <a:pt x="4935876" y="2384136"/>
                    <a:pt x="4941208" y="2387868"/>
                  </a:cubicBezTo>
                  <a:lnTo>
                    <a:pt x="4941208" y="2386980"/>
                  </a:lnTo>
                  <a:cubicBezTo>
                    <a:pt x="4945118" y="2395333"/>
                    <a:pt x="4955782" y="2393556"/>
                    <a:pt x="4955782" y="2401732"/>
                  </a:cubicBezTo>
                  <a:cubicBezTo>
                    <a:pt x="4955782" y="2422882"/>
                    <a:pt x="4933565" y="2430169"/>
                    <a:pt x="4933565" y="2452208"/>
                  </a:cubicBezTo>
                  <a:cubicBezTo>
                    <a:pt x="4922013" y="2452208"/>
                    <a:pt x="4914370" y="2455941"/>
                    <a:pt x="4911348" y="2466960"/>
                  </a:cubicBezTo>
                  <a:cubicBezTo>
                    <a:pt x="4908327" y="2477980"/>
                    <a:pt x="4909038" y="2493621"/>
                    <a:pt x="4899974" y="2493621"/>
                  </a:cubicBezTo>
                  <a:cubicBezTo>
                    <a:pt x="4888421" y="2493621"/>
                    <a:pt x="4889309" y="2520281"/>
                    <a:pt x="4877579" y="2520281"/>
                  </a:cubicBezTo>
                  <a:cubicBezTo>
                    <a:pt x="4870825" y="2520281"/>
                    <a:pt x="4856251" y="2535921"/>
                    <a:pt x="4856251" y="2546763"/>
                  </a:cubicBezTo>
                  <a:cubicBezTo>
                    <a:pt x="4835456" y="2551385"/>
                    <a:pt x="4788889" y="2561515"/>
                    <a:pt x="4788889" y="2581777"/>
                  </a:cubicBezTo>
                  <a:cubicBezTo>
                    <a:pt x="4788889" y="2584621"/>
                    <a:pt x="4790311" y="2588176"/>
                    <a:pt x="4791911" y="2590131"/>
                  </a:cubicBezTo>
                  <a:cubicBezTo>
                    <a:pt x="4774315" y="2600262"/>
                    <a:pt x="4750676" y="2606660"/>
                    <a:pt x="4732192" y="2612170"/>
                  </a:cubicBezTo>
                  <a:cubicBezTo>
                    <a:pt x="4722950" y="2615013"/>
                    <a:pt x="4692379" y="2640607"/>
                    <a:pt x="4682426" y="2646295"/>
                  </a:cubicBezTo>
                  <a:lnTo>
                    <a:pt x="4658609" y="2646295"/>
                  </a:lnTo>
                  <a:cubicBezTo>
                    <a:pt x="4645635" y="2657314"/>
                    <a:pt x="4643502" y="2664957"/>
                    <a:pt x="4627328" y="2664957"/>
                  </a:cubicBezTo>
                  <a:lnTo>
                    <a:pt x="4622529" y="2668334"/>
                  </a:lnTo>
                  <a:cubicBezTo>
                    <a:pt x="4620219" y="2668334"/>
                    <a:pt x="4600668" y="2656781"/>
                    <a:pt x="4598535" y="2655715"/>
                  </a:cubicBezTo>
                  <a:cubicBezTo>
                    <a:pt x="4596580" y="2654648"/>
                    <a:pt x="4602623" y="2654648"/>
                    <a:pt x="4597646" y="2645406"/>
                  </a:cubicBezTo>
                  <a:cubicBezTo>
                    <a:pt x="4589649" y="2631010"/>
                    <a:pt x="4584139" y="2615902"/>
                    <a:pt x="4584139" y="2598307"/>
                  </a:cubicBezTo>
                  <a:cubicBezTo>
                    <a:pt x="4575785" y="2597418"/>
                    <a:pt x="4581650" y="2580000"/>
                    <a:pt x="4583250" y="2571824"/>
                  </a:cubicBezTo>
                  <a:cubicBezTo>
                    <a:pt x="4587160" y="2551562"/>
                    <a:pt x="4574185" y="2543209"/>
                    <a:pt x="4565832" y="2533078"/>
                  </a:cubicBezTo>
                  <a:cubicBezTo>
                    <a:pt x="4556590" y="2522058"/>
                    <a:pt x="4535439" y="2490421"/>
                    <a:pt x="4535439" y="2468204"/>
                  </a:cubicBezTo>
                  <a:cubicBezTo>
                    <a:pt x="4508601" y="2460917"/>
                    <a:pt x="4502203" y="2442077"/>
                    <a:pt x="4502203" y="2407242"/>
                  </a:cubicBezTo>
                  <a:cubicBezTo>
                    <a:pt x="4502203" y="2386091"/>
                    <a:pt x="4492250" y="2381470"/>
                    <a:pt x="4489051" y="2364052"/>
                  </a:cubicBezTo>
                  <a:cubicBezTo>
                    <a:pt x="4485318" y="2360497"/>
                    <a:pt x="4481408" y="2354810"/>
                    <a:pt x="4479097" y="2352144"/>
                  </a:cubicBezTo>
                  <a:cubicBezTo>
                    <a:pt x="4476076" y="2348411"/>
                    <a:pt x="4466123" y="2350189"/>
                    <a:pt x="4463812" y="2347523"/>
                  </a:cubicBezTo>
                  <a:cubicBezTo>
                    <a:pt x="4459191" y="2342013"/>
                    <a:pt x="4460791" y="2328149"/>
                    <a:pt x="4459191" y="2322640"/>
                  </a:cubicBezTo>
                  <a:cubicBezTo>
                    <a:pt x="4456880" y="2313397"/>
                    <a:pt x="4451549" y="2305932"/>
                    <a:pt x="4448527" y="2300423"/>
                  </a:cubicBezTo>
                  <a:cubicBezTo>
                    <a:pt x="4439462" y="2283893"/>
                    <a:pt x="4431642" y="2270208"/>
                    <a:pt x="4423289" y="2254567"/>
                  </a:cubicBezTo>
                  <a:cubicBezTo>
                    <a:pt x="4420978" y="2249946"/>
                    <a:pt x="4410314" y="2235372"/>
                    <a:pt x="4410314" y="2232528"/>
                  </a:cubicBezTo>
                  <a:cubicBezTo>
                    <a:pt x="4410314" y="2226307"/>
                    <a:pt x="4412802" y="2214577"/>
                    <a:pt x="4414224" y="2203379"/>
                  </a:cubicBezTo>
                  <a:cubicBezTo>
                    <a:pt x="4411025" y="2216710"/>
                    <a:pt x="4402672" y="2240171"/>
                    <a:pt x="4400361" y="2249057"/>
                  </a:cubicBezTo>
                  <a:cubicBezTo>
                    <a:pt x="4384187" y="2246214"/>
                    <a:pt x="4371034" y="2204979"/>
                    <a:pt x="4358060" y="2189338"/>
                  </a:cubicBezTo>
                  <a:lnTo>
                    <a:pt x="4358060" y="2204979"/>
                  </a:lnTo>
                  <a:lnTo>
                    <a:pt x="4430931" y="2359253"/>
                  </a:lnTo>
                  <a:cubicBezTo>
                    <a:pt x="4427021" y="2378448"/>
                    <a:pt x="4450127" y="2418972"/>
                    <a:pt x="4461502" y="2429992"/>
                  </a:cubicBezTo>
                  <a:lnTo>
                    <a:pt x="4461502" y="2478691"/>
                  </a:lnTo>
                  <a:cubicBezTo>
                    <a:pt x="4469144" y="2503396"/>
                    <a:pt x="4484607" y="2503396"/>
                    <a:pt x="4495982" y="2521880"/>
                  </a:cubicBezTo>
                  <a:cubicBezTo>
                    <a:pt x="4509846" y="2543919"/>
                    <a:pt x="4501314" y="2567914"/>
                    <a:pt x="4515177" y="2584265"/>
                  </a:cubicBezTo>
                  <a:cubicBezTo>
                    <a:pt x="4527441" y="2599017"/>
                    <a:pt x="4535795" y="2599906"/>
                    <a:pt x="4549658" y="2611814"/>
                  </a:cubicBezTo>
                  <a:cubicBezTo>
                    <a:pt x="4561922" y="2623012"/>
                    <a:pt x="4568498" y="2661047"/>
                    <a:pt x="4593736" y="2661047"/>
                  </a:cubicBezTo>
                  <a:cubicBezTo>
                    <a:pt x="4593736" y="2676687"/>
                    <a:pt x="4601023" y="2678998"/>
                    <a:pt x="4593381" y="2690018"/>
                  </a:cubicBezTo>
                  <a:cubicBezTo>
                    <a:pt x="4603334" y="2699260"/>
                    <a:pt x="4613287" y="2728586"/>
                    <a:pt x="4626262" y="2728586"/>
                  </a:cubicBezTo>
                  <a:cubicBezTo>
                    <a:pt x="4638526" y="2728586"/>
                    <a:pt x="4639414" y="2716678"/>
                    <a:pt x="4649367" y="2712945"/>
                  </a:cubicBezTo>
                  <a:cubicBezTo>
                    <a:pt x="4660920" y="2708324"/>
                    <a:pt x="4668563" y="2714901"/>
                    <a:pt x="4680116" y="2712945"/>
                  </a:cubicBezTo>
                  <a:cubicBezTo>
                    <a:pt x="4709264" y="2707436"/>
                    <a:pt x="4736813" y="2693572"/>
                    <a:pt x="4764540" y="2685397"/>
                  </a:cubicBezTo>
                  <a:cubicBezTo>
                    <a:pt x="4766850" y="2690906"/>
                    <a:pt x="4769872" y="2693750"/>
                    <a:pt x="4769872" y="2699082"/>
                  </a:cubicBezTo>
                  <a:cubicBezTo>
                    <a:pt x="4769872" y="2751514"/>
                    <a:pt x="4735391" y="2819409"/>
                    <a:pt x="4716196" y="2850690"/>
                  </a:cubicBezTo>
                  <a:cubicBezTo>
                    <a:pt x="4693268" y="2887481"/>
                    <a:pt x="4683315" y="2920540"/>
                    <a:pt x="4654877" y="2947200"/>
                  </a:cubicBezTo>
                  <a:cubicBezTo>
                    <a:pt x="4604400" y="2995188"/>
                    <a:pt x="4549836" y="3009585"/>
                    <a:pt x="4530641" y="3091521"/>
                  </a:cubicBezTo>
                  <a:cubicBezTo>
                    <a:pt x="4525308" y="3114449"/>
                    <a:pt x="4505402" y="3120669"/>
                    <a:pt x="4505402" y="3146618"/>
                  </a:cubicBezTo>
                  <a:cubicBezTo>
                    <a:pt x="4505402" y="3175056"/>
                    <a:pt x="4511445" y="3187853"/>
                    <a:pt x="4511445" y="3215402"/>
                  </a:cubicBezTo>
                  <a:cubicBezTo>
                    <a:pt x="4511445" y="3246683"/>
                    <a:pt x="4539883" y="3262146"/>
                    <a:pt x="4539883" y="3279564"/>
                  </a:cubicBezTo>
                  <a:cubicBezTo>
                    <a:pt x="4539883" y="3285252"/>
                    <a:pt x="4535262" y="3291650"/>
                    <a:pt x="4534373" y="3293428"/>
                  </a:cubicBezTo>
                  <a:lnTo>
                    <a:pt x="4534373" y="3316355"/>
                  </a:lnTo>
                  <a:cubicBezTo>
                    <a:pt x="4534373" y="3331107"/>
                    <a:pt x="4532062" y="3348525"/>
                    <a:pt x="4532062" y="3374297"/>
                  </a:cubicBezTo>
                  <a:cubicBezTo>
                    <a:pt x="4536684" y="3379807"/>
                    <a:pt x="4538283" y="3385317"/>
                    <a:pt x="4538283" y="3392781"/>
                  </a:cubicBezTo>
                  <a:cubicBezTo>
                    <a:pt x="4538283" y="3464409"/>
                    <a:pt x="4436974" y="3456233"/>
                    <a:pt x="4428621" y="3516663"/>
                  </a:cubicBezTo>
                  <a:cubicBezTo>
                    <a:pt x="4417957" y="3518618"/>
                    <a:pt x="4405693" y="3534081"/>
                    <a:pt x="4405693" y="3544211"/>
                  </a:cubicBezTo>
                  <a:cubicBezTo>
                    <a:pt x="4405693" y="3564473"/>
                    <a:pt x="4427199" y="3578159"/>
                    <a:pt x="4427199" y="3605708"/>
                  </a:cubicBezTo>
                  <a:cubicBezTo>
                    <a:pt x="4427199" y="3620460"/>
                    <a:pt x="4425599" y="3650675"/>
                    <a:pt x="4420978" y="3659028"/>
                  </a:cubicBezTo>
                  <a:cubicBezTo>
                    <a:pt x="4416357" y="3666315"/>
                    <a:pt x="4403382" y="3662761"/>
                    <a:pt x="4398050" y="3665427"/>
                  </a:cubicBezTo>
                  <a:cubicBezTo>
                    <a:pt x="4379744" y="3676446"/>
                    <a:pt x="4368902" y="3685688"/>
                    <a:pt x="4359659" y="3708616"/>
                  </a:cubicBezTo>
                  <a:cubicBezTo>
                    <a:pt x="4366413" y="3713059"/>
                    <a:pt x="4371034" y="3719636"/>
                    <a:pt x="4371034" y="3727812"/>
                  </a:cubicBezTo>
                  <a:cubicBezTo>
                    <a:pt x="4371034" y="3753583"/>
                    <a:pt x="4349529" y="3773667"/>
                    <a:pt x="4340464" y="3784865"/>
                  </a:cubicBezTo>
                  <a:cubicBezTo>
                    <a:pt x="4323402" y="3804949"/>
                    <a:pt x="4321980" y="3826277"/>
                    <a:pt x="4309716" y="3844583"/>
                  </a:cubicBezTo>
                  <a:cubicBezTo>
                    <a:pt x="4290521" y="3873910"/>
                    <a:pt x="4282167" y="3899681"/>
                    <a:pt x="4250708" y="3917988"/>
                  </a:cubicBezTo>
                  <a:cubicBezTo>
                    <a:pt x="4237733" y="3925275"/>
                    <a:pt x="4218538" y="3917988"/>
                    <a:pt x="4216228" y="3934517"/>
                  </a:cubicBezTo>
                  <a:cubicBezTo>
                    <a:pt x="4206274" y="3935406"/>
                    <a:pt x="4200231" y="3940916"/>
                    <a:pt x="4193299" y="3940916"/>
                  </a:cubicBezTo>
                  <a:cubicBezTo>
                    <a:pt x="4184946" y="3940916"/>
                    <a:pt x="4180325" y="3931851"/>
                    <a:pt x="4171794" y="3931851"/>
                  </a:cubicBezTo>
                  <a:cubicBezTo>
                    <a:pt x="4139624" y="3931851"/>
                    <a:pt x="4120428" y="3959400"/>
                    <a:pt x="4091280" y="3959400"/>
                  </a:cubicBezTo>
                  <a:cubicBezTo>
                    <a:pt x="4078305" y="3959400"/>
                    <a:pt x="4071374" y="3951047"/>
                    <a:pt x="4066752" y="3940916"/>
                  </a:cubicBezTo>
                  <a:cubicBezTo>
                    <a:pt x="4062131" y="3941804"/>
                    <a:pt x="4060709" y="3944648"/>
                    <a:pt x="4059110" y="3945537"/>
                  </a:cubicBezTo>
                  <a:cubicBezTo>
                    <a:pt x="4059110" y="3927230"/>
                    <a:pt x="4051467" y="3906968"/>
                    <a:pt x="4045247" y="3899503"/>
                  </a:cubicBezTo>
                  <a:cubicBezTo>
                    <a:pt x="4051289" y="3892216"/>
                    <a:pt x="4055200" y="3884751"/>
                    <a:pt x="4055200" y="3874621"/>
                  </a:cubicBezTo>
                  <a:cubicBezTo>
                    <a:pt x="4055200" y="3859869"/>
                    <a:pt x="4033694" y="3832320"/>
                    <a:pt x="4029961" y="3824144"/>
                  </a:cubicBezTo>
                  <a:cubicBezTo>
                    <a:pt x="4002412" y="3767980"/>
                    <a:pt x="3967043" y="3713771"/>
                    <a:pt x="3967043" y="3633079"/>
                  </a:cubicBezTo>
                  <a:lnTo>
                    <a:pt x="3967043" y="3608196"/>
                  </a:lnTo>
                  <a:cubicBezTo>
                    <a:pt x="3967043" y="3595221"/>
                    <a:pt x="3957801" y="3590778"/>
                    <a:pt x="3951758" y="3577804"/>
                  </a:cubicBezTo>
                  <a:cubicBezTo>
                    <a:pt x="3930252" y="3534791"/>
                    <a:pt x="3907324" y="3499778"/>
                    <a:pt x="3907324" y="3440059"/>
                  </a:cubicBezTo>
                  <a:cubicBezTo>
                    <a:pt x="3907324" y="3375719"/>
                    <a:pt x="3955668" y="3360078"/>
                    <a:pt x="3955668" y="3311379"/>
                  </a:cubicBezTo>
                  <a:cubicBezTo>
                    <a:pt x="3955668" y="3288451"/>
                    <a:pt x="3948025" y="3279209"/>
                    <a:pt x="3945715" y="3259125"/>
                  </a:cubicBezTo>
                  <a:cubicBezTo>
                    <a:pt x="3940205" y="3219668"/>
                    <a:pt x="3934162" y="3205804"/>
                    <a:pt x="3926519" y="3182877"/>
                  </a:cubicBezTo>
                  <a:cubicBezTo>
                    <a:pt x="3920477" y="3164570"/>
                    <a:pt x="3923498" y="3143419"/>
                    <a:pt x="3913545" y="3127779"/>
                  </a:cubicBezTo>
                  <a:cubicBezTo>
                    <a:pt x="3893639" y="3097386"/>
                    <a:pt x="3849916" y="3065216"/>
                    <a:pt x="3849916" y="3022026"/>
                  </a:cubicBezTo>
                  <a:cubicBezTo>
                    <a:pt x="3849916" y="3011895"/>
                    <a:pt x="3862180" y="2988968"/>
                    <a:pt x="3867512" y="2985235"/>
                  </a:cubicBezTo>
                  <a:cubicBezTo>
                    <a:pt x="3864490" y="2977060"/>
                    <a:pt x="3867512" y="2975104"/>
                    <a:pt x="3867512" y="2971550"/>
                  </a:cubicBezTo>
                  <a:cubicBezTo>
                    <a:pt x="3867512" y="2960352"/>
                    <a:pt x="3867512" y="2932981"/>
                    <a:pt x="3875154" y="2925516"/>
                  </a:cubicBezTo>
                  <a:cubicBezTo>
                    <a:pt x="3866801" y="2905254"/>
                    <a:pt x="3852937" y="2886948"/>
                    <a:pt x="3826810" y="2886948"/>
                  </a:cubicBezTo>
                  <a:lnTo>
                    <a:pt x="3794640" y="2886948"/>
                  </a:lnTo>
                  <a:cubicBezTo>
                    <a:pt x="3771535" y="2886948"/>
                    <a:pt x="3766202" y="2833805"/>
                    <a:pt x="3734744" y="2833805"/>
                  </a:cubicBezTo>
                  <a:cubicBezTo>
                    <a:pt x="3696530" y="2833805"/>
                    <a:pt x="3668093" y="2854778"/>
                    <a:pt x="3638945" y="2865797"/>
                  </a:cubicBezTo>
                  <a:cubicBezTo>
                    <a:pt x="3627392" y="2870241"/>
                    <a:pt x="3623659" y="2882327"/>
                    <a:pt x="3612106" y="2882327"/>
                  </a:cubicBezTo>
                  <a:cubicBezTo>
                    <a:pt x="3600554" y="2882327"/>
                    <a:pt x="3581358" y="2868464"/>
                    <a:pt x="3566073" y="2868464"/>
                  </a:cubicBezTo>
                  <a:cubicBezTo>
                    <a:pt x="3536214" y="2868464"/>
                    <a:pt x="3523061" y="2886770"/>
                    <a:pt x="3493202" y="2886770"/>
                  </a:cubicBezTo>
                  <a:cubicBezTo>
                    <a:pt x="3483960" y="2886770"/>
                    <a:pt x="3473295" y="2882327"/>
                    <a:pt x="3470274" y="2879483"/>
                  </a:cubicBezTo>
                  <a:cubicBezTo>
                    <a:pt x="3448768" y="2860110"/>
                    <a:pt x="3404334" y="2828828"/>
                    <a:pt x="3388161" y="2799502"/>
                  </a:cubicBezTo>
                  <a:cubicBezTo>
                    <a:pt x="3373586" y="2772842"/>
                    <a:pt x="3368965" y="2750803"/>
                    <a:pt x="3349947" y="2732496"/>
                  </a:cubicBezTo>
                  <a:cubicBezTo>
                    <a:pt x="3344615" y="2727875"/>
                    <a:pt x="3303914" y="2684686"/>
                    <a:pt x="3303914" y="2680953"/>
                  </a:cubicBezTo>
                  <a:cubicBezTo>
                    <a:pt x="3300182" y="2675443"/>
                    <a:pt x="3297693" y="2673666"/>
                    <a:pt x="3293961" y="2668156"/>
                  </a:cubicBezTo>
                  <a:lnTo>
                    <a:pt x="3296272" y="2668156"/>
                  </a:lnTo>
                  <a:cubicBezTo>
                    <a:pt x="3296272" y="2654293"/>
                    <a:pt x="3292361" y="2647006"/>
                    <a:pt x="3292361" y="2638830"/>
                  </a:cubicBezTo>
                  <a:cubicBezTo>
                    <a:pt x="3292361" y="2625855"/>
                    <a:pt x="3286318" y="2621234"/>
                    <a:pt x="3280809" y="2608615"/>
                  </a:cubicBezTo>
                  <a:cubicBezTo>
                    <a:pt x="3297693" y="2598484"/>
                    <a:pt x="3312979" y="2548896"/>
                    <a:pt x="3312979" y="2525968"/>
                  </a:cubicBezTo>
                  <a:cubicBezTo>
                    <a:pt x="3312979" y="2485445"/>
                    <a:pt x="3297693" y="2459673"/>
                    <a:pt x="3297693" y="2423060"/>
                  </a:cubicBezTo>
                  <a:cubicBezTo>
                    <a:pt x="3297693" y="2404575"/>
                    <a:pt x="3315289" y="2393556"/>
                    <a:pt x="3319199" y="2378804"/>
                  </a:cubicBezTo>
                  <a:cubicBezTo>
                    <a:pt x="3329152" y="2342901"/>
                    <a:pt x="3352258" y="2294380"/>
                    <a:pt x="3370565" y="2263987"/>
                  </a:cubicBezTo>
                  <a:cubicBezTo>
                    <a:pt x="3381229" y="2246569"/>
                    <a:pt x="3401135" y="2248346"/>
                    <a:pt x="3414998" y="2239282"/>
                  </a:cubicBezTo>
                  <a:cubicBezTo>
                    <a:pt x="3426551" y="2230928"/>
                    <a:pt x="3445746" y="2212622"/>
                    <a:pt x="3449479" y="2197870"/>
                  </a:cubicBezTo>
                  <a:cubicBezTo>
                    <a:pt x="3458721" y="2163922"/>
                    <a:pt x="3447168" y="2149170"/>
                    <a:pt x="3462454" y="2126243"/>
                  </a:cubicBezTo>
                  <a:cubicBezTo>
                    <a:pt x="3482360" y="2096028"/>
                    <a:pt x="3508487" y="2067412"/>
                    <a:pt x="3527682" y="2038975"/>
                  </a:cubicBezTo>
                  <a:lnTo>
                    <a:pt x="3526083" y="2038975"/>
                  </a:lnTo>
                  <a:cubicBezTo>
                    <a:pt x="3532304" y="2029910"/>
                    <a:pt x="3533725" y="2021557"/>
                    <a:pt x="3541368" y="2014269"/>
                  </a:cubicBezTo>
                  <a:cubicBezTo>
                    <a:pt x="3560563" y="2030799"/>
                    <a:pt x="3580470" y="2037197"/>
                    <a:pt x="3606597" y="2037197"/>
                  </a:cubicBezTo>
                  <a:cubicBezTo>
                    <a:pt x="3622771" y="2037197"/>
                    <a:pt x="3625792" y="2026178"/>
                    <a:pt x="3635034" y="2020668"/>
                  </a:cubicBezTo>
                  <a:cubicBezTo>
                    <a:pt x="3664894" y="2003250"/>
                    <a:pt x="3721591" y="1977478"/>
                    <a:pt x="3756249" y="1977478"/>
                  </a:cubicBezTo>
                  <a:cubicBezTo>
                    <a:pt x="3766914" y="1977478"/>
                    <a:pt x="3776867" y="1986543"/>
                    <a:pt x="3783088" y="1986543"/>
                  </a:cubicBezTo>
                  <a:cubicBezTo>
                    <a:pt x="3791619" y="1986543"/>
                    <a:pt x="3803882" y="1972857"/>
                    <a:pt x="3815435" y="1972857"/>
                  </a:cubicBezTo>
                  <a:cubicBezTo>
                    <a:pt x="3825388" y="1972857"/>
                    <a:pt x="3830010" y="1979256"/>
                    <a:pt x="3838363" y="1979256"/>
                  </a:cubicBezTo>
                  <a:cubicBezTo>
                    <a:pt x="3853648" y="1979256"/>
                    <a:pt x="3854359" y="1965570"/>
                    <a:pt x="3868933" y="1965570"/>
                  </a:cubicBezTo>
                  <a:cubicBezTo>
                    <a:pt x="3883508" y="1965570"/>
                    <a:pt x="3879597" y="1982100"/>
                    <a:pt x="3891861" y="1982100"/>
                  </a:cubicBezTo>
                  <a:cubicBezTo>
                    <a:pt x="3896482" y="1982100"/>
                    <a:pt x="3898793" y="1977478"/>
                    <a:pt x="3903414" y="1976590"/>
                  </a:cubicBezTo>
                  <a:cubicBezTo>
                    <a:pt x="3902703" y="1990275"/>
                    <a:pt x="3891861" y="1988498"/>
                    <a:pt x="3891861" y="2000406"/>
                  </a:cubicBezTo>
                  <a:cubicBezTo>
                    <a:pt x="3891861" y="2008760"/>
                    <a:pt x="3901814" y="2012314"/>
                    <a:pt x="3901814" y="2020668"/>
                  </a:cubicBezTo>
                  <a:cubicBezTo>
                    <a:pt x="3901814" y="2034354"/>
                    <a:pt x="3891861" y="2041641"/>
                    <a:pt x="3891861" y="2055504"/>
                  </a:cubicBezTo>
                  <a:cubicBezTo>
                    <a:pt x="3891861" y="2078432"/>
                    <a:pt x="3911767" y="2098694"/>
                    <a:pt x="3926342" y="2098694"/>
                  </a:cubicBezTo>
                  <a:lnTo>
                    <a:pt x="3947848" y="2098694"/>
                  </a:lnTo>
                  <a:cubicBezTo>
                    <a:pt x="3997613" y="2098694"/>
                    <a:pt x="4015209" y="2172276"/>
                    <a:pt x="4071907" y="2172276"/>
                  </a:cubicBezTo>
                  <a:cubicBezTo>
                    <a:pt x="4078838" y="2172276"/>
                    <a:pt x="4087192" y="2163034"/>
                    <a:pt x="4087192" y="2158413"/>
                  </a:cubicBezTo>
                  <a:lnTo>
                    <a:pt x="4087192" y="2140106"/>
                  </a:lnTo>
                  <a:cubicBezTo>
                    <a:pt x="4087192" y="2110780"/>
                    <a:pt x="4105676" y="2110780"/>
                    <a:pt x="4129493" y="2101537"/>
                  </a:cubicBezTo>
                  <a:lnTo>
                    <a:pt x="4131803" y="2103315"/>
                  </a:lnTo>
                  <a:lnTo>
                    <a:pt x="4148688" y="2103315"/>
                  </a:lnTo>
                  <a:cubicBezTo>
                    <a:pt x="4148688" y="2116112"/>
                    <a:pt x="4157219" y="2118955"/>
                    <a:pt x="4160241" y="2124287"/>
                  </a:cubicBezTo>
                  <a:cubicBezTo>
                    <a:pt x="4167173" y="2135485"/>
                    <a:pt x="4184768" y="2128020"/>
                    <a:pt x="4197032" y="2133530"/>
                  </a:cubicBezTo>
                  <a:cubicBezTo>
                    <a:pt x="4221560" y="2144549"/>
                    <a:pt x="4256040" y="2158235"/>
                    <a:pt x="4282878" y="2158235"/>
                  </a:cubicBezTo>
                  <a:cubicBezTo>
                    <a:pt x="4307406" y="2158235"/>
                    <a:pt x="4315048" y="2144549"/>
                    <a:pt x="4338864" y="2144549"/>
                  </a:cubicBezTo>
                  <a:cubicBezTo>
                    <a:pt x="4353439" y="2144549"/>
                    <a:pt x="4361792" y="2156457"/>
                    <a:pt x="4378855" y="2156457"/>
                  </a:cubicBezTo>
                  <a:cubicBezTo>
                    <a:pt x="4390230" y="2156457"/>
                    <a:pt x="4390230" y="2151836"/>
                    <a:pt x="4400361" y="2149170"/>
                  </a:cubicBezTo>
                  <a:cubicBezTo>
                    <a:pt x="4401072" y="2151481"/>
                    <a:pt x="4401960" y="2153614"/>
                    <a:pt x="4403027" y="2155747"/>
                  </a:cubicBezTo>
                  <a:lnTo>
                    <a:pt x="4398761" y="2143661"/>
                  </a:lnTo>
                  <a:cubicBezTo>
                    <a:pt x="4398761" y="2137262"/>
                    <a:pt x="4404093" y="2137262"/>
                    <a:pt x="4404982" y="2133530"/>
                  </a:cubicBezTo>
                  <a:cubicBezTo>
                    <a:pt x="4410314" y="2113268"/>
                    <a:pt x="4412625" y="2103137"/>
                    <a:pt x="4417246" y="2084652"/>
                  </a:cubicBezTo>
                  <a:cubicBezTo>
                    <a:pt x="4421867" y="2066346"/>
                    <a:pt x="4437152" y="2061725"/>
                    <a:pt x="4437152" y="2040574"/>
                  </a:cubicBezTo>
                  <a:cubicBezTo>
                    <a:pt x="4437152" y="2024934"/>
                    <a:pt x="4433420" y="2012137"/>
                    <a:pt x="4433420" y="2001117"/>
                  </a:cubicBezTo>
                  <a:cubicBezTo>
                    <a:pt x="4433420" y="1995607"/>
                    <a:pt x="4437152" y="1993652"/>
                    <a:pt x="4438752" y="1991875"/>
                  </a:cubicBezTo>
                  <a:lnTo>
                    <a:pt x="4438752" y="1982633"/>
                  </a:lnTo>
                  <a:cubicBezTo>
                    <a:pt x="4432708" y="1985477"/>
                    <a:pt x="4430398" y="1990808"/>
                    <a:pt x="4424177" y="1990808"/>
                  </a:cubicBezTo>
                  <a:cubicBezTo>
                    <a:pt x="4416535" y="1990808"/>
                    <a:pt x="4411914" y="1987254"/>
                    <a:pt x="4408892" y="1983521"/>
                  </a:cubicBezTo>
                  <a:cubicBezTo>
                    <a:pt x="4396628" y="1994541"/>
                    <a:pt x="4392718" y="2006449"/>
                    <a:pt x="4370501" y="2006449"/>
                  </a:cubicBezTo>
                  <a:cubicBezTo>
                    <a:pt x="4354328" y="2006449"/>
                    <a:pt x="4348284" y="1983521"/>
                    <a:pt x="4332111" y="1983521"/>
                  </a:cubicBezTo>
                  <a:cubicBezTo>
                    <a:pt x="4315937" y="1983521"/>
                    <a:pt x="4319136" y="2004672"/>
                    <a:pt x="4305273" y="2004672"/>
                  </a:cubicBezTo>
                  <a:cubicBezTo>
                    <a:pt x="4290698" y="2004672"/>
                    <a:pt x="4283056" y="1979789"/>
                    <a:pt x="4268482" y="1988142"/>
                  </a:cubicBezTo>
                  <a:lnTo>
                    <a:pt x="4260128" y="1988142"/>
                  </a:lnTo>
                  <a:cubicBezTo>
                    <a:pt x="4262439" y="1987254"/>
                    <a:pt x="4265460" y="1984588"/>
                    <a:pt x="4266171" y="1982633"/>
                  </a:cubicBezTo>
                  <a:cubicBezTo>
                    <a:pt x="4261550" y="1977123"/>
                    <a:pt x="4239333" y="1963260"/>
                    <a:pt x="4246976" y="1954195"/>
                  </a:cubicBezTo>
                  <a:cubicBezTo>
                    <a:pt x="4240044" y="1942287"/>
                    <a:pt x="4231690" y="1943176"/>
                    <a:pt x="4221026" y="1936777"/>
                  </a:cubicBezTo>
                  <a:cubicBezTo>
                    <a:pt x="4228669" y="1927535"/>
                    <a:pt x="4237022" y="1929312"/>
                    <a:pt x="4237022" y="1911894"/>
                  </a:cubicBezTo>
                  <a:cubicBezTo>
                    <a:pt x="4237022" y="1905496"/>
                    <a:pt x="4235601" y="1905496"/>
                    <a:pt x="4237022" y="1900875"/>
                  </a:cubicBezTo>
                  <a:cubicBezTo>
                    <a:pt x="4231690" y="1900875"/>
                    <a:pt x="4224048" y="1901763"/>
                    <a:pt x="4224048" y="1896254"/>
                  </a:cubicBezTo>
                  <a:cubicBezTo>
                    <a:pt x="4224048" y="1867816"/>
                    <a:pt x="4279323" y="1873326"/>
                    <a:pt x="4293009" y="1865150"/>
                  </a:cubicBezTo>
                  <a:cubicBezTo>
                    <a:pt x="4291587" y="1857863"/>
                    <a:pt x="4286966" y="1860529"/>
                    <a:pt x="4286966" y="1854130"/>
                  </a:cubicBezTo>
                  <a:cubicBezTo>
                    <a:pt x="4286966" y="1845955"/>
                    <a:pt x="4301540" y="1849509"/>
                    <a:pt x="4305451" y="1849509"/>
                  </a:cubicBezTo>
                  <a:lnTo>
                    <a:pt x="4329089" y="1849509"/>
                  </a:lnTo>
                  <a:cubicBezTo>
                    <a:pt x="4338331" y="1849509"/>
                    <a:pt x="4352017" y="1837601"/>
                    <a:pt x="4360548" y="1831203"/>
                  </a:cubicBezTo>
                  <a:cubicBezTo>
                    <a:pt x="4370501" y="1823915"/>
                    <a:pt x="4392007" y="1823027"/>
                    <a:pt x="4404982" y="1823027"/>
                  </a:cubicBezTo>
                  <a:cubicBezTo>
                    <a:pt x="4425777" y="1823027"/>
                    <a:pt x="4424888" y="1836890"/>
                    <a:pt x="4442662" y="1836890"/>
                  </a:cubicBezTo>
                  <a:cubicBezTo>
                    <a:pt x="4442662" y="1847910"/>
                    <a:pt x="4472521" y="1854308"/>
                    <a:pt x="4481052" y="1855019"/>
                  </a:cubicBezTo>
                  <a:lnTo>
                    <a:pt x="4524775" y="1855019"/>
                  </a:lnTo>
                  <a:cubicBezTo>
                    <a:pt x="4540594" y="1855019"/>
                    <a:pt x="4549658" y="1840800"/>
                    <a:pt x="4563166" y="1833869"/>
                  </a:cubicBezTo>
                  <a:cubicBezTo>
                    <a:pt x="4562988" y="1834046"/>
                    <a:pt x="4562633" y="1834046"/>
                    <a:pt x="4562277" y="1834224"/>
                  </a:cubicBezTo>
                  <a:lnTo>
                    <a:pt x="4559256" y="1834757"/>
                  </a:lnTo>
                  <a:cubicBezTo>
                    <a:pt x="4559256" y="1762241"/>
                    <a:pt x="4471099" y="1771484"/>
                    <a:pt x="4451904" y="1717275"/>
                  </a:cubicBezTo>
                  <a:cubicBezTo>
                    <a:pt x="4496516" y="1703589"/>
                    <a:pt x="4476431" y="1678706"/>
                    <a:pt x="4474832" y="1673196"/>
                  </a:cubicBezTo>
                  <a:cubicBezTo>
                    <a:pt x="4478742" y="1671419"/>
                    <a:pt x="4488695" y="1657556"/>
                    <a:pt x="4488695" y="1657556"/>
                  </a:cubicBezTo>
                  <a:cubicBezTo>
                    <a:pt x="4467900" y="1666798"/>
                    <a:pt x="4412091" y="1691503"/>
                    <a:pt x="4412091" y="1698790"/>
                  </a:cubicBezTo>
                  <a:cubicBezTo>
                    <a:pt x="4412091" y="1709987"/>
                    <a:pt x="4422045" y="1712476"/>
                    <a:pt x="4425066" y="1712476"/>
                  </a:cubicBezTo>
                  <a:cubicBezTo>
                    <a:pt x="4425066" y="1712476"/>
                    <a:pt x="4444972" y="1716208"/>
                    <a:pt x="4446572" y="1716208"/>
                  </a:cubicBezTo>
                  <a:cubicBezTo>
                    <a:pt x="4440529" y="1725450"/>
                    <a:pt x="4403738" y="1744823"/>
                    <a:pt x="4392896" y="1744823"/>
                  </a:cubicBezTo>
                  <a:cubicBezTo>
                    <a:pt x="4382232" y="1744823"/>
                    <a:pt x="4347040" y="1675862"/>
                    <a:pt x="4333177" y="1675862"/>
                  </a:cubicBezTo>
                  <a:cubicBezTo>
                    <a:pt x="4316292" y="1675862"/>
                    <a:pt x="4314693" y="1699679"/>
                    <a:pt x="4297808" y="1705189"/>
                  </a:cubicBezTo>
                  <a:cubicBezTo>
                    <a:pt x="4298696" y="1709810"/>
                    <a:pt x="4297808" y="1714431"/>
                    <a:pt x="4298696" y="1719052"/>
                  </a:cubicBezTo>
                  <a:cubicBezTo>
                    <a:pt x="4291054" y="1720829"/>
                    <a:pt x="4282878" y="1725450"/>
                    <a:pt x="4282878" y="1734515"/>
                  </a:cubicBezTo>
                  <a:cubicBezTo>
                    <a:pt x="4279857" y="1749444"/>
                    <a:pt x="4280390" y="1741980"/>
                    <a:pt x="4278079" y="1747489"/>
                  </a:cubicBezTo>
                  <a:lnTo>
                    <a:pt x="4278079" y="1771484"/>
                  </a:lnTo>
                  <a:cubicBezTo>
                    <a:pt x="4270437" y="1780726"/>
                    <a:pt x="4256573" y="1799033"/>
                    <a:pt x="4256573" y="1811829"/>
                  </a:cubicBezTo>
                  <a:cubicBezTo>
                    <a:pt x="4256573" y="1830136"/>
                    <a:pt x="4277368" y="1843111"/>
                    <a:pt x="4281989" y="1851287"/>
                  </a:cubicBezTo>
                  <a:cubicBezTo>
                    <a:pt x="4278968" y="1855019"/>
                    <a:pt x="4275769" y="1854130"/>
                    <a:pt x="4272036" y="1855019"/>
                  </a:cubicBezTo>
                  <a:cubicBezTo>
                    <a:pt x="4265105" y="1857863"/>
                    <a:pt x="4259773" y="1854130"/>
                    <a:pt x="4252841" y="1857863"/>
                  </a:cubicBezTo>
                  <a:cubicBezTo>
                    <a:pt x="4242888" y="1863373"/>
                    <a:pt x="4240577" y="1875281"/>
                    <a:pt x="4230624" y="1875281"/>
                  </a:cubicBezTo>
                  <a:cubicBezTo>
                    <a:pt x="4219071" y="1875281"/>
                    <a:pt x="4212140" y="1856974"/>
                    <a:pt x="4198454" y="1856974"/>
                  </a:cubicBezTo>
                  <a:cubicBezTo>
                    <a:pt x="4186190" y="1856974"/>
                    <a:pt x="4183169" y="1865150"/>
                    <a:pt x="4173038" y="1868882"/>
                  </a:cubicBezTo>
                  <a:cubicBezTo>
                    <a:pt x="4174637" y="1876347"/>
                    <a:pt x="4174637" y="1881679"/>
                    <a:pt x="4173038" y="1889144"/>
                  </a:cubicBezTo>
                  <a:cubicBezTo>
                    <a:pt x="4161485" y="1889144"/>
                    <a:pt x="4160063" y="1875459"/>
                    <a:pt x="4153131" y="1875459"/>
                  </a:cubicBezTo>
                  <a:cubicBezTo>
                    <a:pt x="4149221" y="1875459"/>
                    <a:pt x="4144778" y="1881146"/>
                    <a:pt x="4144778" y="1885589"/>
                  </a:cubicBezTo>
                  <a:lnTo>
                    <a:pt x="4159174" y="1905851"/>
                  </a:lnTo>
                  <a:cubicBezTo>
                    <a:pt x="4158464" y="1911361"/>
                    <a:pt x="4156153" y="1914027"/>
                    <a:pt x="4156153" y="1916871"/>
                  </a:cubicBezTo>
                  <a:cubicBezTo>
                    <a:pt x="4156153" y="1919715"/>
                    <a:pt x="4176948" y="1942642"/>
                    <a:pt x="4182991" y="1942642"/>
                  </a:cubicBezTo>
                  <a:cubicBezTo>
                    <a:pt x="4182991" y="1945308"/>
                    <a:pt x="4184591" y="1949041"/>
                    <a:pt x="4186013" y="1950996"/>
                  </a:cubicBezTo>
                  <a:cubicBezTo>
                    <a:pt x="4182102" y="1953662"/>
                    <a:pt x="4174460" y="1950107"/>
                    <a:pt x="4173038" y="1956506"/>
                  </a:cubicBezTo>
                  <a:lnTo>
                    <a:pt x="4171438" y="1956506"/>
                  </a:lnTo>
                  <a:cubicBezTo>
                    <a:pt x="4163085" y="1954728"/>
                    <a:pt x="4155264" y="1947264"/>
                    <a:pt x="4151532" y="1942642"/>
                  </a:cubicBezTo>
                  <a:lnTo>
                    <a:pt x="4151532" y="1950107"/>
                  </a:lnTo>
                  <a:cubicBezTo>
                    <a:pt x="4153843" y="1955617"/>
                    <a:pt x="4156153" y="1958283"/>
                    <a:pt x="4156153" y="1965748"/>
                  </a:cubicBezTo>
                  <a:cubicBezTo>
                    <a:pt x="4156153" y="1971258"/>
                    <a:pt x="4148510" y="1982277"/>
                    <a:pt x="4156153" y="1986898"/>
                  </a:cubicBezTo>
                  <a:lnTo>
                    <a:pt x="4145489" y="1986898"/>
                  </a:lnTo>
                  <a:cubicBezTo>
                    <a:pt x="4133225" y="1986898"/>
                    <a:pt x="4122561" y="1972146"/>
                    <a:pt x="4122561" y="1956683"/>
                  </a:cubicBezTo>
                  <a:cubicBezTo>
                    <a:pt x="4122561" y="1950285"/>
                    <a:pt x="4130204" y="1947441"/>
                    <a:pt x="4132514" y="1942820"/>
                  </a:cubicBezTo>
                  <a:lnTo>
                    <a:pt x="4119362" y="1942820"/>
                  </a:lnTo>
                  <a:cubicBezTo>
                    <a:pt x="4116340" y="1942820"/>
                    <a:pt x="4114741" y="1934644"/>
                    <a:pt x="4114741" y="1932689"/>
                  </a:cubicBezTo>
                  <a:cubicBezTo>
                    <a:pt x="4111542" y="1919892"/>
                    <a:pt x="4105676" y="1911539"/>
                    <a:pt x="4098745" y="1903363"/>
                  </a:cubicBezTo>
                  <a:cubicBezTo>
                    <a:pt x="4089502" y="1892343"/>
                    <a:pt x="4077239" y="1883990"/>
                    <a:pt x="4077239" y="1864795"/>
                  </a:cubicBezTo>
                  <a:lnTo>
                    <a:pt x="4077239" y="1840800"/>
                  </a:lnTo>
                  <a:cubicBezTo>
                    <a:pt x="4077239" y="1827826"/>
                    <a:pt x="4060354" y="1808630"/>
                    <a:pt x="4049690" y="1802232"/>
                  </a:cubicBezTo>
                  <a:cubicBezTo>
                    <a:pt x="4039026" y="1795656"/>
                    <a:pt x="4026762" y="1794767"/>
                    <a:pt x="4026762" y="1781970"/>
                  </a:cubicBezTo>
                  <a:lnTo>
                    <a:pt x="4015920" y="1781970"/>
                  </a:lnTo>
                  <a:cubicBezTo>
                    <a:pt x="3999035" y="1781970"/>
                    <a:pt x="3979840" y="1750689"/>
                    <a:pt x="3979840" y="1729538"/>
                  </a:cubicBezTo>
                  <a:lnTo>
                    <a:pt x="3956912" y="1729538"/>
                  </a:lnTo>
                  <a:cubicBezTo>
                    <a:pt x="3946959" y="1729538"/>
                    <a:pt x="3951402" y="1710343"/>
                    <a:pt x="3946959" y="1704655"/>
                  </a:cubicBezTo>
                  <a:cubicBezTo>
                    <a:pt x="3938428" y="1711054"/>
                    <a:pt x="3921721" y="1711054"/>
                    <a:pt x="3921721" y="1721185"/>
                  </a:cubicBezTo>
                  <a:cubicBezTo>
                    <a:pt x="3921721" y="1722962"/>
                    <a:pt x="3924031" y="1726694"/>
                    <a:pt x="3925631" y="1726694"/>
                  </a:cubicBezTo>
                  <a:cubicBezTo>
                    <a:pt x="3924031" y="1732204"/>
                    <a:pt x="3922432" y="1737892"/>
                    <a:pt x="3922432" y="1743224"/>
                  </a:cubicBezTo>
                  <a:cubicBezTo>
                    <a:pt x="3922432" y="1757087"/>
                    <a:pt x="3929363" y="1762419"/>
                    <a:pt x="3938428" y="1766152"/>
                  </a:cubicBezTo>
                  <a:cubicBezTo>
                    <a:pt x="3949981" y="1770773"/>
                    <a:pt x="3956024" y="1786413"/>
                    <a:pt x="3958512" y="1794589"/>
                  </a:cubicBezTo>
                  <a:cubicBezTo>
                    <a:pt x="3961533" y="1807564"/>
                    <a:pt x="3966865" y="1822138"/>
                    <a:pt x="3973086" y="1825693"/>
                  </a:cubicBezTo>
                  <a:cubicBezTo>
                    <a:pt x="3984639" y="1832269"/>
                    <a:pt x="3992281" y="1827470"/>
                    <a:pt x="4003834" y="1827470"/>
                  </a:cubicBezTo>
                  <a:cubicBezTo>
                    <a:pt x="4003834" y="1830314"/>
                    <a:pt x="4003834" y="1832980"/>
                    <a:pt x="4002412" y="1834757"/>
                  </a:cubicBezTo>
                  <a:cubicBezTo>
                    <a:pt x="3999213" y="1845955"/>
                    <a:pt x="4017698" y="1850576"/>
                    <a:pt x="4022319" y="1853242"/>
                  </a:cubicBezTo>
                  <a:cubicBezTo>
                    <a:pt x="4037604" y="1862484"/>
                    <a:pt x="4056088" y="1869771"/>
                    <a:pt x="4053778" y="1888966"/>
                  </a:cubicBezTo>
                  <a:cubicBezTo>
                    <a:pt x="4046135" y="1887189"/>
                    <a:pt x="4041514" y="1875281"/>
                    <a:pt x="4029073" y="1875281"/>
                  </a:cubicBezTo>
                  <a:cubicBezTo>
                    <a:pt x="4019830" y="1875281"/>
                    <a:pt x="4012188" y="1880968"/>
                    <a:pt x="4012188" y="1890033"/>
                  </a:cubicBezTo>
                  <a:cubicBezTo>
                    <a:pt x="4012188" y="1901941"/>
                    <a:pt x="4026051" y="1904785"/>
                    <a:pt x="4026051" y="1916693"/>
                  </a:cubicBezTo>
                  <a:cubicBezTo>
                    <a:pt x="4026051" y="1921314"/>
                    <a:pt x="4016098" y="1921314"/>
                    <a:pt x="4016098" y="1921314"/>
                  </a:cubicBezTo>
                  <a:cubicBezTo>
                    <a:pt x="4009166" y="1929668"/>
                    <a:pt x="4010766" y="1948863"/>
                    <a:pt x="4000102" y="1948863"/>
                  </a:cubicBezTo>
                  <a:cubicBezTo>
                    <a:pt x="3994770" y="1948863"/>
                    <a:pt x="3991570" y="1946197"/>
                    <a:pt x="3991570" y="1942465"/>
                  </a:cubicBezTo>
                  <a:cubicBezTo>
                    <a:pt x="4000813" y="1942465"/>
                    <a:pt x="4004545" y="1928601"/>
                    <a:pt x="4004545" y="1917582"/>
                  </a:cubicBezTo>
                  <a:cubicBezTo>
                    <a:pt x="4004545" y="1903896"/>
                    <a:pt x="3998502" y="1900164"/>
                    <a:pt x="3996903" y="1891988"/>
                  </a:cubicBezTo>
                  <a:cubicBezTo>
                    <a:pt x="3994770" y="1891988"/>
                    <a:pt x="3976285" y="1870126"/>
                    <a:pt x="3975574" y="1864617"/>
                  </a:cubicBezTo>
                  <a:cubicBezTo>
                    <a:pt x="3972553" y="1864617"/>
                    <a:pt x="3961000" y="1860707"/>
                    <a:pt x="3961000" y="1855197"/>
                  </a:cubicBezTo>
                  <a:cubicBezTo>
                    <a:pt x="3937184" y="1848798"/>
                    <a:pt x="3931852" y="1840623"/>
                    <a:pt x="3918877" y="1824982"/>
                  </a:cubicBezTo>
                  <a:cubicBezTo>
                    <a:pt x="3913367" y="1818583"/>
                    <a:pt x="3901992" y="1814851"/>
                    <a:pt x="3900392" y="1808452"/>
                  </a:cubicBezTo>
                  <a:cubicBezTo>
                    <a:pt x="3886707" y="1787302"/>
                    <a:pt x="3882086" y="1749622"/>
                    <a:pt x="3852937" y="1749622"/>
                  </a:cubicBezTo>
                  <a:cubicBezTo>
                    <a:pt x="3839252" y="1749622"/>
                    <a:pt x="3838363" y="1761530"/>
                    <a:pt x="3831431" y="1765263"/>
                  </a:cubicBezTo>
                  <a:cubicBezTo>
                    <a:pt x="3816857" y="1773439"/>
                    <a:pt x="3806904" y="1789968"/>
                    <a:pt x="3790019" y="1789968"/>
                  </a:cubicBezTo>
                  <a:cubicBezTo>
                    <a:pt x="3773134" y="1789968"/>
                    <a:pt x="3762470" y="1779837"/>
                    <a:pt x="3747007" y="1779837"/>
                  </a:cubicBezTo>
                  <a:cubicBezTo>
                    <a:pt x="3735454" y="1779837"/>
                    <a:pt x="3723191" y="1788902"/>
                    <a:pt x="3723191" y="1802943"/>
                  </a:cubicBezTo>
                  <a:lnTo>
                    <a:pt x="3727812" y="1823027"/>
                  </a:lnTo>
                  <a:cubicBezTo>
                    <a:pt x="3723191" y="1841334"/>
                    <a:pt x="3706306" y="1847910"/>
                    <a:pt x="3690132" y="1852531"/>
                  </a:cubicBezTo>
                  <a:cubicBezTo>
                    <a:pt x="3676269" y="1856263"/>
                    <a:pt x="3654052" y="1893943"/>
                    <a:pt x="3654052" y="1914027"/>
                  </a:cubicBezTo>
                  <a:cubicBezTo>
                    <a:pt x="3654052" y="1921314"/>
                    <a:pt x="3657962" y="1924158"/>
                    <a:pt x="3661695" y="1925935"/>
                  </a:cubicBezTo>
                  <a:cubicBezTo>
                    <a:pt x="3651741" y="1944242"/>
                    <a:pt x="3647120" y="1955262"/>
                    <a:pt x="3631124" y="1964504"/>
                  </a:cubicBezTo>
                  <a:cubicBezTo>
                    <a:pt x="3621882" y="1970014"/>
                    <a:pt x="3620460" y="1992941"/>
                    <a:pt x="3604997" y="1987609"/>
                  </a:cubicBezTo>
                  <a:lnTo>
                    <a:pt x="3604997" y="1988498"/>
                  </a:lnTo>
                  <a:cubicBezTo>
                    <a:pt x="3598065" y="1985832"/>
                    <a:pt x="3585091" y="1990453"/>
                    <a:pt x="3581181" y="1990453"/>
                  </a:cubicBezTo>
                  <a:cubicBezTo>
                    <a:pt x="3562874" y="1990453"/>
                    <a:pt x="3552743" y="2008760"/>
                    <a:pt x="3535858" y="2008760"/>
                  </a:cubicBezTo>
                  <a:cubicBezTo>
                    <a:pt x="3524483" y="2008760"/>
                    <a:pt x="3523594" y="1974812"/>
                    <a:pt x="3505999" y="1974812"/>
                  </a:cubicBezTo>
                  <a:cubicBezTo>
                    <a:pt x="3493024" y="1974812"/>
                    <a:pt x="3484493" y="1981211"/>
                    <a:pt x="3472940" y="1981211"/>
                  </a:cubicBezTo>
                  <a:cubicBezTo>
                    <a:pt x="3468319" y="1981211"/>
                    <a:pt x="3466897" y="1976767"/>
                    <a:pt x="3466897" y="1973924"/>
                  </a:cubicBezTo>
                  <a:lnTo>
                    <a:pt x="3466897" y="1937133"/>
                  </a:lnTo>
                  <a:cubicBezTo>
                    <a:pt x="3460676" y="1937133"/>
                    <a:pt x="3454633" y="1931623"/>
                    <a:pt x="3454633" y="1924336"/>
                  </a:cubicBezTo>
                  <a:cubicBezTo>
                    <a:pt x="3454633" y="1912427"/>
                    <a:pt x="3462987" y="1909761"/>
                    <a:pt x="3462987" y="1903363"/>
                  </a:cubicBezTo>
                  <a:cubicBezTo>
                    <a:pt x="3462987" y="1880435"/>
                    <a:pt x="3469918" y="1856619"/>
                    <a:pt x="3469918" y="1832624"/>
                  </a:cubicBezTo>
                  <a:cubicBezTo>
                    <a:pt x="3469918" y="1818761"/>
                    <a:pt x="3461565" y="1805787"/>
                    <a:pt x="3461565" y="1797611"/>
                  </a:cubicBezTo>
                  <a:cubicBezTo>
                    <a:pt x="3461565" y="1792101"/>
                    <a:pt x="3487692" y="1772728"/>
                    <a:pt x="3492135" y="1772728"/>
                  </a:cubicBezTo>
                  <a:cubicBezTo>
                    <a:pt x="3495157" y="1772728"/>
                    <a:pt x="3499067" y="1778238"/>
                    <a:pt x="3503688" y="1776460"/>
                  </a:cubicBezTo>
                  <a:lnTo>
                    <a:pt x="3538169" y="1776460"/>
                  </a:lnTo>
                  <a:cubicBezTo>
                    <a:pt x="3541190" y="1780193"/>
                    <a:pt x="3547411" y="1781081"/>
                    <a:pt x="3551143" y="1781970"/>
                  </a:cubicBezTo>
                  <a:lnTo>
                    <a:pt x="3587934" y="1781970"/>
                  </a:lnTo>
                  <a:cubicBezTo>
                    <a:pt x="3597177" y="1779126"/>
                    <a:pt x="3601798" y="1785525"/>
                    <a:pt x="3609440" y="1785525"/>
                  </a:cubicBezTo>
                  <a:cubicBezTo>
                    <a:pt x="3614773" y="1785525"/>
                    <a:pt x="3626325" y="1781081"/>
                    <a:pt x="3628636" y="1781081"/>
                  </a:cubicBezTo>
                  <a:cubicBezTo>
                    <a:pt x="3628636" y="1762597"/>
                    <a:pt x="3638589" y="1757087"/>
                    <a:pt x="3638589" y="1739669"/>
                  </a:cubicBezTo>
                  <a:cubicBezTo>
                    <a:pt x="3638589" y="1735937"/>
                    <a:pt x="3637878" y="1719941"/>
                    <a:pt x="3637878" y="1714253"/>
                  </a:cubicBezTo>
                  <a:lnTo>
                    <a:pt x="3636456" y="1715675"/>
                  </a:lnTo>
                  <a:cubicBezTo>
                    <a:pt x="3638056" y="1711942"/>
                    <a:pt x="3639478" y="1705544"/>
                    <a:pt x="3639478" y="1701989"/>
                  </a:cubicBezTo>
                  <a:cubicBezTo>
                    <a:pt x="3639478" y="1693636"/>
                    <a:pt x="3634856" y="1695591"/>
                    <a:pt x="3634856" y="1688126"/>
                  </a:cubicBezTo>
                  <a:cubicBezTo>
                    <a:pt x="3619571" y="1688126"/>
                    <a:pt x="3614950" y="1671597"/>
                    <a:pt x="3614950" y="1656845"/>
                  </a:cubicBezTo>
                  <a:cubicBezTo>
                    <a:pt x="3610329" y="1655956"/>
                    <a:pt x="3609618" y="1651335"/>
                    <a:pt x="3605886" y="1650446"/>
                  </a:cubicBezTo>
                  <a:cubicBezTo>
                    <a:pt x="3593622" y="1645825"/>
                    <a:pt x="3559852" y="1638538"/>
                    <a:pt x="3559852" y="1624675"/>
                  </a:cubicBezTo>
                  <a:cubicBezTo>
                    <a:pt x="3559141" y="1624675"/>
                    <a:pt x="3559141" y="1622009"/>
                    <a:pt x="3559141" y="1621120"/>
                  </a:cubicBezTo>
                  <a:cubicBezTo>
                    <a:pt x="3559141" y="1612944"/>
                    <a:pt x="3580647" y="1607257"/>
                    <a:pt x="3588290" y="1604591"/>
                  </a:cubicBezTo>
                  <a:cubicBezTo>
                    <a:pt x="3590601" y="1610100"/>
                    <a:pt x="3602864" y="1613833"/>
                    <a:pt x="3609085" y="1613833"/>
                  </a:cubicBezTo>
                  <a:cubicBezTo>
                    <a:pt x="3615128" y="1613833"/>
                    <a:pt x="3623659" y="1610100"/>
                    <a:pt x="3626681" y="1609212"/>
                  </a:cubicBezTo>
                  <a:lnTo>
                    <a:pt x="3626681" y="1602813"/>
                  </a:lnTo>
                  <a:cubicBezTo>
                    <a:pt x="3621349" y="1600858"/>
                    <a:pt x="3623659" y="1587173"/>
                    <a:pt x="3622771" y="1584329"/>
                  </a:cubicBezTo>
                  <a:lnTo>
                    <a:pt x="3622771" y="1576864"/>
                  </a:lnTo>
                  <a:lnTo>
                    <a:pt x="3630413" y="1576864"/>
                  </a:lnTo>
                  <a:cubicBezTo>
                    <a:pt x="3636456" y="1584329"/>
                    <a:pt x="3644276" y="1588772"/>
                    <a:pt x="3653341" y="1588772"/>
                  </a:cubicBezTo>
                  <a:cubicBezTo>
                    <a:pt x="3659562" y="1588772"/>
                    <a:pt x="3664894" y="1582374"/>
                    <a:pt x="3666316" y="1575087"/>
                  </a:cubicBezTo>
                  <a:cubicBezTo>
                    <a:pt x="3689421" y="1575087"/>
                    <a:pt x="3695464" y="1554825"/>
                    <a:pt x="3700085" y="1532786"/>
                  </a:cubicBezTo>
                  <a:cubicBezTo>
                    <a:pt x="3704706" y="1532786"/>
                    <a:pt x="3707017" y="1531897"/>
                    <a:pt x="3710749" y="1530831"/>
                  </a:cubicBezTo>
                  <a:cubicBezTo>
                    <a:pt x="3715370" y="1529053"/>
                    <a:pt x="3745941" y="1514301"/>
                    <a:pt x="3748962" y="1510747"/>
                  </a:cubicBezTo>
                  <a:cubicBezTo>
                    <a:pt x="3755183" y="1503459"/>
                    <a:pt x="3752872" y="1492262"/>
                    <a:pt x="3752872" y="1481243"/>
                  </a:cubicBezTo>
                  <a:cubicBezTo>
                    <a:pt x="3752872" y="1477688"/>
                    <a:pt x="3759804" y="1472178"/>
                    <a:pt x="3760515" y="1471112"/>
                  </a:cubicBezTo>
                  <a:cubicBezTo>
                    <a:pt x="3771179" y="1458315"/>
                    <a:pt x="3782021" y="1443563"/>
                    <a:pt x="3799617" y="1443563"/>
                  </a:cubicBezTo>
                  <a:cubicBezTo>
                    <a:pt x="3809570" y="1443563"/>
                    <a:pt x="3804949" y="1446407"/>
                    <a:pt x="3810281" y="1443563"/>
                  </a:cubicBezTo>
                  <a:cubicBezTo>
                    <a:pt x="3812591" y="1446407"/>
                    <a:pt x="3814902" y="1439119"/>
                    <a:pt x="3816324" y="1437164"/>
                  </a:cubicBezTo>
                  <a:cubicBezTo>
                    <a:pt x="3821656" y="1430588"/>
                    <a:pt x="3828588" y="1436098"/>
                    <a:pt x="3835519" y="1436098"/>
                  </a:cubicBezTo>
                  <a:cubicBezTo>
                    <a:pt x="3840140" y="1436098"/>
                    <a:pt x="3852404" y="1427922"/>
                    <a:pt x="3852404" y="1420457"/>
                  </a:cubicBezTo>
                  <a:cubicBezTo>
                    <a:pt x="3852404" y="1415836"/>
                    <a:pt x="3847072" y="1398418"/>
                    <a:pt x="3847072" y="1397352"/>
                  </a:cubicBezTo>
                  <a:cubicBezTo>
                    <a:pt x="3843873" y="1372647"/>
                    <a:pt x="3831609" y="1365182"/>
                    <a:pt x="3831609" y="1343143"/>
                  </a:cubicBezTo>
                  <a:cubicBezTo>
                    <a:pt x="3831609" y="1304574"/>
                    <a:pt x="3861468" y="1301908"/>
                    <a:pt x="3880664" y="1285379"/>
                  </a:cubicBezTo>
                  <a:lnTo>
                    <a:pt x="3880664" y="1296398"/>
                  </a:lnTo>
                  <a:cubicBezTo>
                    <a:pt x="3876754" y="1305641"/>
                    <a:pt x="3876043" y="1311150"/>
                    <a:pt x="3876043" y="1320215"/>
                  </a:cubicBezTo>
                  <a:cubicBezTo>
                    <a:pt x="3876043" y="1329457"/>
                    <a:pt x="3884396" y="1330346"/>
                    <a:pt x="3890617" y="1330346"/>
                  </a:cubicBezTo>
                  <a:lnTo>
                    <a:pt x="3890617" y="1337633"/>
                  </a:lnTo>
                  <a:cubicBezTo>
                    <a:pt x="3890617" y="1342076"/>
                    <a:pt x="3883685" y="1344031"/>
                    <a:pt x="3881375" y="1346875"/>
                  </a:cubicBezTo>
                  <a:cubicBezTo>
                    <a:pt x="3873732" y="1356117"/>
                    <a:pt x="3864490" y="1364293"/>
                    <a:pt x="3864490" y="1380822"/>
                  </a:cubicBezTo>
                  <a:cubicBezTo>
                    <a:pt x="3864490" y="1389887"/>
                    <a:pt x="3868400" y="1396285"/>
                    <a:pt x="3872843" y="1397174"/>
                  </a:cubicBezTo>
                  <a:cubicBezTo>
                    <a:pt x="3872843" y="1402684"/>
                    <a:pt x="3873732" y="1404639"/>
                    <a:pt x="3872843" y="1407305"/>
                  </a:cubicBezTo>
                  <a:cubicBezTo>
                    <a:pt x="3881375" y="1407305"/>
                    <a:pt x="3884396" y="1411037"/>
                    <a:pt x="3891328" y="1411037"/>
                  </a:cubicBezTo>
                  <a:cubicBezTo>
                    <a:pt x="3892928" y="1415658"/>
                    <a:pt x="3894527" y="1422057"/>
                    <a:pt x="3896660" y="1422057"/>
                  </a:cubicBezTo>
                  <a:cubicBezTo>
                    <a:pt x="3917277" y="1422057"/>
                    <a:pt x="3932029" y="1400906"/>
                    <a:pt x="3949625" y="1403572"/>
                  </a:cubicBezTo>
                  <a:cubicBezTo>
                    <a:pt x="3948914" y="1408194"/>
                    <a:pt x="3945004" y="1410860"/>
                    <a:pt x="3945004" y="1413703"/>
                  </a:cubicBezTo>
                  <a:cubicBezTo>
                    <a:pt x="3945004" y="1415481"/>
                    <a:pt x="3957979" y="1426500"/>
                    <a:pt x="3957979" y="1426500"/>
                  </a:cubicBezTo>
                  <a:cubicBezTo>
                    <a:pt x="3966332" y="1426500"/>
                    <a:pt x="3967221" y="1420102"/>
                    <a:pt x="3970953" y="1418324"/>
                  </a:cubicBezTo>
                  <a:cubicBezTo>
                    <a:pt x="3983928" y="1410860"/>
                    <a:pt x="3994059" y="1413703"/>
                    <a:pt x="4005434" y="1407127"/>
                  </a:cubicBezTo>
                  <a:cubicBezTo>
                    <a:pt x="4012365" y="1403395"/>
                    <a:pt x="4024629" y="1389709"/>
                    <a:pt x="4033871" y="1389709"/>
                  </a:cubicBezTo>
                  <a:cubicBezTo>
                    <a:pt x="4043825" y="1389709"/>
                    <a:pt x="4054666" y="1390598"/>
                    <a:pt x="4059998" y="1393442"/>
                  </a:cubicBezTo>
                  <a:cubicBezTo>
                    <a:pt x="4058399" y="1396996"/>
                    <a:pt x="4056977" y="1401795"/>
                    <a:pt x="4056977" y="1403572"/>
                  </a:cubicBezTo>
                  <a:cubicBezTo>
                    <a:pt x="4066219" y="1403572"/>
                    <a:pt x="4075639" y="1402506"/>
                    <a:pt x="4084526" y="1401440"/>
                  </a:cubicBezTo>
                  <a:cubicBezTo>
                    <a:pt x="4085948" y="1369270"/>
                    <a:pt x="4110475" y="1374246"/>
                    <a:pt x="4110475" y="1338344"/>
                  </a:cubicBezTo>
                  <a:cubicBezTo>
                    <a:pt x="4110475" y="1316305"/>
                    <a:pt x="4127538" y="1274004"/>
                    <a:pt x="4141223" y="1274004"/>
                  </a:cubicBezTo>
                  <a:cubicBezTo>
                    <a:pt x="4154376" y="1274004"/>
                    <a:pt x="4156508" y="1296931"/>
                    <a:pt x="4171794" y="1296931"/>
                  </a:cubicBezTo>
                  <a:cubicBezTo>
                    <a:pt x="4181036" y="1296931"/>
                    <a:pt x="4201298" y="1280224"/>
                    <a:pt x="4162729" y="1236857"/>
                  </a:cubicBezTo>
                  <a:cubicBezTo>
                    <a:pt x="4150999" y="1223705"/>
                    <a:pt x="4189567" y="1205043"/>
                    <a:pt x="4206452" y="1205043"/>
                  </a:cubicBezTo>
                  <a:cubicBezTo>
                    <a:pt x="4223337" y="1205043"/>
                    <a:pt x="4231690" y="1211441"/>
                    <a:pt x="4244843" y="1211441"/>
                  </a:cubicBezTo>
                  <a:cubicBezTo>
                    <a:pt x="4254796" y="1211441"/>
                    <a:pt x="4277724" y="1198644"/>
                    <a:pt x="4286966" y="1191179"/>
                  </a:cubicBezTo>
                  <a:cubicBezTo>
                    <a:pt x="4281634" y="1173761"/>
                    <a:pt x="4273991" y="1169140"/>
                    <a:pt x="4267771" y="1159009"/>
                  </a:cubicBezTo>
                  <a:cubicBezTo>
                    <a:pt x="4260128" y="1177494"/>
                    <a:pt x="4224759" y="1180160"/>
                    <a:pt x="4210362" y="1177494"/>
                  </a:cubicBezTo>
                  <a:cubicBezTo>
                    <a:pt x="4194899" y="1183003"/>
                    <a:pt x="4177303" y="1191357"/>
                    <a:pt x="4164329" y="1191357"/>
                  </a:cubicBezTo>
                  <a:cubicBezTo>
                    <a:pt x="4154553" y="1191357"/>
                    <a:pt x="4147622" y="1189580"/>
                    <a:pt x="4147622" y="1179271"/>
                  </a:cubicBezTo>
                  <a:cubicBezTo>
                    <a:pt x="4131448" y="1179271"/>
                    <a:pt x="4114563" y="1166474"/>
                    <a:pt x="4114563" y="1147279"/>
                  </a:cubicBezTo>
                  <a:cubicBezTo>
                    <a:pt x="4114563" y="1138037"/>
                    <a:pt x="4123094" y="1131638"/>
                    <a:pt x="4125227" y="1127017"/>
                  </a:cubicBezTo>
                  <a:cubicBezTo>
                    <a:pt x="4117584" y="1123285"/>
                    <a:pt x="4110653" y="1102134"/>
                    <a:pt x="4110653" y="1092003"/>
                  </a:cubicBezTo>
                  <a:cubicBezTo>
                    <a:pt x="4110653" y="1085605"/>
                    <a:pt x="4112252" y="1079917"/>
                    <a:pt x="4110653" y="1073697"/>
                  </a:cubicBezTo>
                  <a:cubicBezTo>
                    <a:pt x="4142823" y="1073697"/>
                    <a:pt x="4159708" y="1023220"/>
                    <a:pt x="4179614" y="1009356"/>
                  </a:cubicBezTo>
                  <a:cubicBezTo>
                    <a:pt x="4190278" y="1002069"/>
                    <a:pt x="4208585" y="997448"/>
                    <a:pt x="4208585" y="981808"/>
                  </a:cubicBezTo>
                  <a:cubicBezTo>
                    <a:pt x="4208585" y="958880"/>
                    <a:pt x="4183346" y="954259"/>
                    <a:pt x="4164151" y="954259"/>
                  </a:cubicBezTo>
                  <a:cubicBezTo>
                    <a:pt x="4138913" y="954259"/>
                    <a:pt x="4118296" y="965278"/>
                    <a:pt x="4118296" y="991050"/>
                  </a:cubicBezTo>
                  <a:cubicBezTo>
                    <a:pt x="4118296" y="1002069"/>
                    <a:pt x="4120606" y="1006513"/>
                    <a:pt x="4118296" y="1012200"/>
                  </a:cubicBezTo>
                  <a:cubicBezTo>
                    <a:pt x="4118296" y="1033351"/>
                    <a:pt x="4082926" y="1051657"/>
                    <a:pt x="4066930" y="1062677"/>
                  </a:cubicBezTo>
                  <a:cubicBezTo>
                    <a:pt x="4053955" y="1071919"/>
                    <a:pt x="4040092" y="1075652"/>
                    <a:pt x="4032450" y="1092003"/>
                  </a:cubicBezTo>
                  <a:cubicBezTo>
                    <a:pt x="4026406" y="1104978"/>
                    <a:pt x="4034049" y="1122218"/>
                    <a:pt x="4022496" y="1128794"/>
                  </a:cubicBezTo>
                  <a:lnTo>
                    <a:pt x="4022496" y="1147279"/>
                  </a:lnTo>
                  <a:cubicBezTo>
                    <a:pt x="4026229" y="1150833"/>
                    <a:pt x="4028539" y="1157232"/>
                    <a:pt x="4028539" y="1163808"/>
                  </a:cubicBezTo>
                  <a:cubicBezTo>
                    <a:pt x="4042403" y="1166652"/>
                    <a:pt x="4063020" y="1183181"/>
                    <a:pt x="4063020" y="1200599"/>
                  </a:cubicBezTo>
                  <a:cubicBezTo>
                    <a:pt x="4063020" y="1214285"/>
                    <a:pt x="4040092" y="1237390"/>
                    <a:pt x="4032450" y="1237390"/>
                  </a:cubicBezTo>
                  <a:cubicBezTo>
                    <a:pt x="4017164" y="1237390"/>
                    <a:pt x="4010944" y="1264051"/>
                    <a:pt x="4010944" y="1283246"/>
                  </a:cubicBezTo>
                  <a:cubicBezTo>
                    <a:pt x="4010944" y="1294265"/>
                    <a:pt x="4017875" y="1297820"/>
                    <a:pt x="4022496" y="1298887"/>
                  </a:cubicBezTo>
                  <a:cubicBezTo>
                    <a:pt x="4020186" y="1323769"/>
                    <a:pt x="4001701" y="1325547"/>
                    <a:pt x="3999569" y="1342965"/>
                  </a:cubicBezTo>
                  <a:lnTo>
                    <a:pt x="3978951" y="1342965"/>
                  </a:lnTo>
                  <a:cubicBezTo>
                    <a:pt x="3965799" y="1342965"/>
                    <a:pt x="3961178" y="1372469"/>
                    <a:pt x="3941982" y="1372469"/>
                  </a:cubicBezTo>
                  <a:cubicBezTo>
                    <a:pt x="3935762" y="1372469"/>
                    <a:pt x="3925098" y="1333900"/>
                    <a:pt x="3925098" y="1329457"/>
                  </a:cubicBezTo>
                  <a:cubicBezTo>
                    <a:pt x="3925098" y="1326613"/>
                    <a:pt x="3926519" y="1322881"/>
                    <a:pt x="3926519" y="1320215"/>
                  </a:cubicBezTo>
                  <a:cubicBezTo>
                    <a:pt x="3913545" y="1304574"/>
                    <a:pt x="3914967" y="1291777"/>
                    <a:pt x="3909635" y="1271515"/>
                  </a:cubicBezTo>
                  <a:cubicBezTo>
                    <a:pt x="3905902" y="1257830"/>
                    <a:pt x="3894349" y="1254097"/>
                    <a:pt x="3894349" y="1237568"/>
                  </a:cubicBezTo>
                  <a:cubicBezTo>
                    <a:pt x="3894349" y="1233125"/>
                    <a:pt x="3896482" y="1227793"/>
                    <a:pt x="3898082" y="1224416"/>
                  </a:cubicBezTo>
                  <a:cubicBezTo>
                    <a:pt x="3889728" y="1218906"/>
                    <a:pt x="3887773" y="1211263"/>
                    <a:pt x="3882797" y="1202554"/>
                  </a:cubicBezTo>
                  <a:cubicBezTo>
                    <a:pt x="3866801" y="1230281"/>
                    <a:pt x="3842095" y="1265117"/>
                    <a:pt x="3809925" y="1265117"/>
                  </a:cubicBezTo>
                  <a:cubicBezTo>
                    <a:pt x="3805304" y="1265117"/>
                    <a:pt x="3775445" y="1243078"/>
                    <a:pt x="3775445" y="1239345"/>
                  </a:cubicBezTo>
                  <a:cubicBezTo>
                    <a:pt x="3775445" y="1232058"/>
                    <a:pt x="3785398" y="1227437"/>
                    <a:pt x="3788597" y="1225482"/>
                  </a:cubicBezTo>
                  <a:lnTo>
                    <a:pt x="3788597" y="1211796"/>
                  </a:lnTo>
                  <a:cubicBezTo>
                    <a:pt x="3777755" y="1211796"/>
                    <a:pt x="3777755" y="1211796"/>
                    <a:pt x="3768513" y="1216418"/>
                  </a:cubicBezTo>
                  <a:cubicBezTo>
                    <a:pt x="3768513" y="1210019"/>
                    <a:pt x="3777044" y="1199000"/>
                    <a:pt x="3780777" y="1192601"/>
                  </a:cubicBezTo>
                  <a:cubicBezTo>
                    <a:pt x="3769224" y="1176072"/>
                    <a:pt x="3767802" y="1152966"/>
                    <a:pt x="3767802" y="1127372"/>
                  </a:cubicBezTo>
                  <a:cubicBezTo>
                    <a:pt x="3767802" y="1113509"/>
                    <a:pt x="3780066" y="1114576"/>
                    <a:pt x="3784509" y="1106222"/>
                  </a:cubicBezTo>
                  <a:cubicBezTo>
                    <a:pt x="3793751" y="1090581"/>
                    <a:pt x="3802105" y="1079562"/>
                    <a:pt x="3818990" y="1074052"/>
                  </a:cubicBezTo>
                  <a:cubicBezTo>
                    <a:pt x="3832853" y="1069431"/>
                    <a:pt x="3835875" y="1047392"/>
                    <a:pt x="3863424" y="1051124"/>
                  </a:cubicBezTo>
                  <a:cubicBezTo>
                    <a:pt x="3854892" y="1048458"/>
                    <a:pt x="3851871" y="1046503"/>
                    <a:pt x="3844939" y="1044726"/>
                  </a:cubicBezTo>
                  <a:cubicBezTo>
                    <a:pt x="3878709" y="1034595"/>
                    <a:pt x="3891684" y="1002425"/>
                    <a:pt x="3914789" y="980386"/>
                  </a:cubicBezTo>
                  <a:cubicBezTo>
                    <a:pt x="3924031" y="972210"/>
                    <a:pt x="3922432" y="943595"/>
                    <a:pt x="3928652" y="943595"/>
                  </a:cubicBezTo>
                  <a:cubicBezTo>
                    <a:pt x="3928652" y="943595"/>
                    <a:pt x="3936295" y="923333"/>
                    <a:pt x="3936295" y="922444"/>
                  </a:cubicBezTo>
                  <a:cubicBezTo>
                    <a:pt x="3945537" y="904137"/>
                    <a:pt x="3956379" y="891163"/>
                    <a:pt x="3972375" y="883876"/>
                  </a:cubicBezTo>
                  <a:cubicBezTo>
                    <a:pt x="3988549" y="876588"/>
                    <a:pt x="4009877" y="845307"/>
                    <a:pt x="4013787" y="825934"/>
                  </a:cubicBezTo>
                  <a:cubicBezTo>
                    <a:pt x="3994592" y="830555"/>
                    <a:pt x="3986949" y="842463"/>
                    <a:pt x="3968465" y="842463"/>
                  </a:cubicBezTo>
                  <a:cubicBezTo>
                    <a:pt x="3972375" y="836065"/>
                    <a:pt x="3980906" y="831444"/>
                    <a:pt x="3983928" y="829666"/>
                  </a:cubicBezTo>
                  <a:cubicBezTo>
                    <a:pt x="3980195" y="829666"/>
                    <a:pt x="3972375" y="826823"/>
                    <a:pt x="3972375" y="826823"/>
                  </a:cubicBezTo>
                  <a:cubicBezTo>
                    <a:pt x="3973797" y="817581"/>
                    <a:pt x="3977885" y="812248"/>
                    <a:pt x="3983928" y="812248"/>
                  </a:cubicBezTo>
                  <a:cubicBezTo>
                    <a:pt x="3986238" y="812248"/>
                    <a:pt x="3987838" y="814914"/>
                    <a:pt x="3990149" y="814914"/>
                  </a:cubicBezTo>
                  <a:cubicBezTo>
                    <a:pt x="3992459" y="809405"/>
                    <a:pt x="3994770" y="805672"/>
                    <a:pt x="3997080" y="803006"/>
                  </a:cubicBezTo>
                  <a:cubicBezTo>
                    <a:pt x="4000990" y="808516"/>
                    <a:pt x="4001701" y="813137"/>
                    <a:pt x="3999391" y="819536"/>
                  </a:cubicBezTo>
                  <a:cubicBezTo>
                    <a:pt x="4011655" y="819536"/>
                    <a:pt x="4014676" y="828778"/>
                    <a:pt x="4024629" y="828778"/>
                  </a:cubicBezTo>
                  <a:cubicBezTo>
                    <a:pt x="4028539" y="828778"/>
                    <a:pt x="4036893" y="806739"/>
                    <a:pt x="4038492" y="805850"/>
                  </a:cubicBezTo>
                  <a:cubicBezTo>
                    <a:pt x="4033160" y="804073"/>
                    <a:pt x="4033160" y="803184"/>
                    <a:pt x="4026229" y="804073"/>
                  </a:cubicBezTo>
                  <a:cubicBezTo>
                    <a:pt x="4030139" y="796785"/>
                    <a:pt x="4036182" y="789321"/>
                    <a:pt x="4043825" y="789321"/>
                  </a:cubicBezTo>
                  <a:cubicBezTo>
                    <a:pt x="4049157" y="789321"/>
                    <a:pt x="4053778" y="791098"/>
                    <a:pt x="4059110" y="787543"/>
                  </a:cubicBezTo>
                  <a:cubicBezTo>
                    <a:pt x="4055377" y="782922"/>
                    <a:pt x="4056088" y="783989"/>
                    <a:pt x="4053067" y="780256"/>
                  </a:cubicBezTo>
                  <a:cubicBezTo>
                    <a:pt x="4060709" y="771192"/>
                    <a:pt x="4074395" y="771903"/>
                    <a:pt x="4085948" y="769237"/>
                  </a:cubicBezTo>
                  <a:lnTo>
                    <a:pt x="4085948" y="780256"/>
                  </a:lnTo>
                  <a:cubicBezTo>
                    <a:pt x="4095901" y="777590"/>
                    <a:pt x="4098211" y="756440"/>
                    <a:pt x="4114385" y="755551"/>
                  </a:cubicBezTo>
                  <a:lnTo>
                    <a:pt x="4114385" y="771192"/>
                  </a:lnTo>
                  <a:cubicBezTo>
                    <a:pt x="4124338" y="749153"/>
                    <a:pt x="4137313" y="754662"/>
                    <a:pt x="4151176" y="745420"/>
                  </a:cubicBezTo>
                  <a:cubicBezTo>
                    <a:pt x="4145133" y="742754"/>
                    <a:pt x="4139624" y="740799"/>
                    <a:pt x="4139624" y="734401"/>
                  </a:cubicBezTo>
                  <a:cubicBezTo>
                    <a:pt x="4139624" y="729957"/>
                    <a:pt x="4153309" y="726047"/>
                    <a:pt x="4155620" y="720715"/>
                  </a:cubicBezTo>
                  <a:cubicBezTo>
                    <a:pt x="4160241" y="727113"/>
                    <a:pt x="4164862" y="734401"/>
                    <a:pt x="4171794" y="734401"/>
                  </a:cubicBezTo>
                  <a:cubicBezTo>
                    <a:pt x="4183346" y="734401"/>
                    <a:pt x="4212495" y="711473"/>
                    <a:pt x="4212495" y="723381"/>
                  </a:cubicBezTo>
                  <a:cubicBezTo>
                    <a:pt x="4212495" y="736178"/>
                    <a:pt x="4199520" y="739910"/>
                    <a:pt x="4196321" y="752707"/>
                  </a:cubicBezTo>
                  <a:cubicBezTo>
                    <a:pt x="4211607" y="754485"/>
                    <a:pt x="4216228" y="733512"/>
                    <a:pt x="4229202" y="725158"/>
                  </a:cubicBezTo>
                  <a:cubicBezTo>
                    <a:pt x="4232224" y="731557"/>
                    <a:pt x="4232224" y="736178"/>
                    <a:pt x="4233112" y="741688"/>
                  </a:cubicBezTo>
                  <a:cubicBezTo>
                    <a:pt x="4243954" y="728891"/>
                    <a:pt x="4249997" y="725158"/>
                    <a:pt x="4262261" y="715916"/>
                  </a:cubicBezTo>
                  <a:cubicBezTo>
                    <a:pt x="4262972" y="727824"/>
                    <a:pt x="4261550" y="736178"/>
                    <a:pt x="4269904" y="737067"/>
                  </a:cubicBezTo>
                  <a:cubicBezTo>
                    <a:pt x="4272214" y="729780"/>
                    <a:pt x="4275413" y="723203"/>
                    <a:pt x="4281456" y="723203"/>
                  </a:cubicBezTo>
                  <a:cubicBezTo>
                    <a:pt x="4285366" y="723203"/>
                    <a:pt x="4302073" y="734223"/>
                    <a:pt x="4308294" y="737955"/>
                  </a:cubicBezTo>
                  <a:cubicBezTo>
                    <a:pt x="4301362" y="759994"/>
                    <a:pt x="4295319" y="752707"/>
                    <a:pt x="4277724" y="759994"/>
                  </a:cubicBezTo>
                  <a:cubicBezTo>
                    <a:pt x="4285366" y="767282"/>
                    <a:pt x="4290698" y="768170"/>
                    <a:pt x="4290698" y="773680"/>
                  </a:cubicBezTo>
                  <a:cubicBezTo>
                    <a:pt x="4297630" y="774746"/>
                    <a:pt x="4313626" y="777412"/>
                    <a:pt x="4316114" y="777412"/>
                  </a:cubicBezTo>
                  <a:cubicBezTo>
                    <a:pt x="4333710" y="774746"/>
                    <a:pt x="4334599" y="778301"/>
                    <a:pt x="4336732" y="778301"/>
                  </a:cubicBezTo>
                  <a:cubicBezTo>
                    <a:pt x="4361970" y="778301"/>
                    <a:pt x="4444972" y="828245"/>
                    <a:pt x="4482474" y="842641"/>
                  </a:cubicBezTo>
                  <a:cubicBezTo>
                    <a:pt x="4613287" y="892762"/>
                    <a:pt x="4527441" y="956747"/>
                    <a:pt x="4484785" y="943239"/>
                  </a:cubicBezTo>
                  <a:cubicBezTo>
                    <a:pt x="4452793" y="933286"/>
                    <a:pt x="4434841" y="934352"/>
                    <a:pt x="4401783" y="934352"/>
                  </a:cubicBezTo>
                  <a:cubicBezTo>
                    <a:pt x="4417068" y="961013"/>
                    <a:pt x="4411736" y="1016999"/>
                    <a:pt x="4455459" y="1021798"/>
                  </a:cubicBezTo>
                  <a:lnTo>
                    <a:pt x="4455459" y="985007"/>
                  </a:lnTo>
                  <a:cubicBezTo>
                    <a:pt x="4544148" y="1030507"/>
                    <a:pt x="4533662" y="942706"/>
                    <a:pt x="4555168" y="934352"/>
                  </a:cubicBezTo>
                  <a:cubicBezTo>
                    <a:pt x="4576674" y="926177"/>
                    <a:pt x="4616486" y="948216"/>
                    <a:pt x="4616486" y="915868"/>
                  </a:cubicBezTo>
                  <a:cubicBezTo>
                    <a:pt x="4616486" y="899339"/>
                    <a:pt x="4602801" y="896139"/>
                    <a:pt x="4604934" y="888319"/>
                  </a:cubicBezTo>
                  <a:cubicBezTo>
                    <a:pt x="4637993" y="766215"/>
                    <a:pt x="4655233" y="846551"/>
                    <a:pt x="4643324" y="883698"/>
                  </a:cubicBezTo>
                  <a:cubicBezTo>
                    <a:pt x="4639947" y="894006"/>
                    <a:pt x="4653278" y="902182"/>
                    <a:pt x="4662520" y="902182"/>
                  </a:cubicBezTo>
                  <a:cubicBezTo>
                    <a:pt x="4690780" y="902182"/>
                    <a:pt x="4805774" y="779012"/>
                    <a:pt x="4823370" y="833221"/>
                  </a:cubicBezTo>
                  <a:cubicBezTo>
                    <a:pt x="4858384" y="853483"/>
                    <a:pt x="4906905" y="814914"/>
                    <a:pt x="4930722" y="814914"/>
                  </a:cubicBezTo>
                  <a:cubicBezTo>
                    <a:pt x="4944585" y="814914"/>
                    <a:pt x="4969645" y="871967"/>
                    <a:pt x="4973022" y="801229"/>
                  </a:cubicBezTo>
                  <a:cubicBezTo>
                    <a:pt x="4973200" y="794830"/>
                    <a:pt x="4939431" y="752174"/>
                    <a:pt x="5044472" y="784700"/>
                  </a:cubicBezTo>
                  <a:cubicBezTo>
                    <a:pt x="5082507" y="796430"/>
                    <a:pt x="5184350" y="885653"/>
                    <a:pt x="5141693" y="805672"/>
                  </a:cubicBezTo>
                  <a:cubicBezTo>
                    <a:pt x="5123209" y="783633"/>
                    <a:pt x="5107035" y="756084"/>
                    <a:pt x="5107035" y="713783"/>
                  </a:cubicBezTo>
                  <a:cubicBezTo>
                    <a:pt x="5107035" y="678947"/>
                    <a:pt x="5169953" y="614074"/>
                    <a:pt x="5202834" y="621894"/>
                  </a:cubicBezTo>
                  <a:cubicBezTo>
                    <a:pt x="5268418" y="637535"/>
                    <a:pt x="5225762" y="650332"/>
                    <a:pt x="5225762" y="681613"/>
                  </a:cubicBezTo>
                  <a:cubicBezTo>
                    <a:pt x="5225762" y="710051"/>
                    <a:pt x="5234293" y="848862"/>
                    <a:pt x="5266463" y="848862"/>
                  </a:cubicBezTo>
                  <a:cubicBezTo>
                    <a:pt x="5291346" y="848862"/>
                    <a:pt x="5244068" y="780434"/>
                    <a:pt x="5260242" y="759639"/>
                  </a:cubicBezTo>
                  <a:cubicBezTo>
                    <a:pt x="5283881" y="729424"/>
                    <a:pt x="5251178" y="702586"/>
                    <a:pt x="5244957" y="676814"/>
                  </a:cubicBezTo>
                  <a:cubicBezTo>
                    <a:pt x="5265041" y="664018"/>
                    <a:pt x="5280859" y="651043"/>
                    <a:pt x="5284770" y="621717"/>
                  </a:cubicBezTo>
                  <a:cubicBezTo>
                    <a:pt x="5295612" y="638246"/>
                    <a:pt x="5291524" y="722315"/>
                    <a:pt x="5336846" y="649266"/>
                  </a:cubicBezTo>
                  <a:cubicBezTo>
                    <a:pt x="5390522" y="649266"/>
                    <a:pt x="5396565" y="662062"/>
                    <a:pt x="5413450" y="649266"/>
                  </a:cubicBezTo>
                  <a:cubicBezTo>
                    <a:pt x="5410606" y="634514"/>
                    <a:pt x="5402075" y="623494"/>
                    <a:pt x="5402075" y="612474"/>
                  </a:cubicBezTo>
                  <a:cubicBezTo>
                    <a:pt x="5402075" y="560043"/>
                    <a:pt x="5497163" y="571062"/>
                    <a:pt x="5522401" y="571062"/>
                  </a:cubicBezTo>
                  <a:cubicBezTo>
                    <a:pt x="5539997" y="571062"/>
                    <a:pt x="5543552" y="533027"/>
                    <a:pt x="5555460" y="520585"/>
                  </a:cubicBezTo>
                  <a:cubicBezTo>
                    <a:pt x="5611624" y="460511"/>
                    <a:pt x="5719509" y="451624"/>
                    <a:pt x="5744748" y="442382"/>
                  </a:cubicBezTo>
                  <a:cubicBezTo>
                    <a:pt x="5736039" y="485572"/>
                    <a:pt x="5835215" y="437939"/>
                    <a:pt x="5850500" y="424075"/>
                  </a:cubicBezTo>
                  <a:cubicBezTo>
                    <a:pt x="5871117" y="404702"/>
                    <a:pt x="5887291" y="368978"/>
                    <a:pt x="5927281" y="368978"/>
                  </a:cubicBezTo>
                  <a:cubicBezTo>
                    <a:pt x="5960162" y="368978"/>
                    <a:pt x="5977047" y="393861"/>
                    <a:pt x="5984690" y="419454"/>
                  </a:cubicBezTo>
                  <a:lnTo>
                    <a:pt x="6065204" y="419454"/>
                  </a:lnTo>
                  <a:cubicBezTo>
                    <a:pt x="6255558" y="474197"/>
                    <a:pt x="6023792" y="549023"/>
                    <a:pt x="5999975" y="584926"/>
                  </a:cubicBezTo>
                  <a:cubicBezTo>
                    <a:pt x="5999975" y="584926"/>
                    <a:pt x="5977580" y="646600"/>
                    <a:pt x="6078178" y="548134"/>
                  </a:cubicBezTo>
                  <a:cubicBezTo>
                    <a:pt x="6095063" y="581193"/>
                    <a:pt x="6227831" y="599678"/>
                    <a:pt x="6253070" y="607853"/>
                  </a:cubicBezTo>
                  <a:lnTo>
                    <a:pt x="6337316" y="607853"/>
                  </a:lnTo>
                  <a:cubicBezTo>
                    <a:pt x="6337316" y="579416"/>
                    <a:pt x="6348158" y="569107"/>
                    <a:pt x="6368064" y="571240"/>
                  </a:cubicBezTo>
                  <a:cubicBezTo>
                    <a:pt x="6525715" y="586881"/>
                    <a:pt x="6463863" y="633625"/>
                    <a:pt x="6463863" y="640201"/>
                  </a:cubicBezTo>
                  <a:cubicBezTo>
                    <a:pt x="6463863" y="665973"/>
                    <a:pt x="6477549" y="713606"/>
                    <a:pt x="6509719" y="713606"/>
                  </a:cubicBezTo>
                  <a:cubicBezTo>
                    <a:pt x="6521983" y="713606"/>
                    <a:pt x="6526426" y="685168"/>
                    <a:pt x="6528914" y="672193"/>
                  </a:cubicBezTo>
                  <a:cubicBezTo>
                    <a:pt x="6554153" y="673971"/>
                    <a:pt x="6557174" y="695121"/>
                    <a:pt x="6578680" y="695121"/>
                  </a:cubicBezTo>
                  <a:lnTo>
                    <a:pt x="6701317" y="695121"/>
                  </a:lnTo>
                  <a:cubicBezTo>
                    <a:pt x="6705938" y="659219"/>
                    <a:pt x="6714291" y="621717"/>
                    <a:pt x="6774188" y="621717"/>
                  </a:cubicBezTo>
                  <a:cubicBezTo>
                    <a:pt x="6834085" y="621717"/>
                    <a:pt x="6884562" y="635402"/>
                    <a:pt x="6931306" y="653887"/>
                  </a:cubicBezTo>
                  <a:cubicBezTo>
                    <a:pt x="6953523" y="662240"/>
                    <a:pt x="6954411" y="684279"/>
                    <a:pt x="6969697" y="699920"/>
                  </a:cubicBezTo>
                  <a:cubicBezTo>
                    <a:pt x="6986581" y="717338"/>
                    <a:pt x="7029415" y="704541"/>
                    <a:pt x="7057853" y="704541"/>
                  </a:cubicBezTo>
                  <a:cubicBezTo>
                    <a:pt x="7109929" y="704541"/>
                    <a:pt x="7136056" y="721070"/>
                    <a:pt x="7146009" y="768881"/>
                  </a:cubicBezTo>
                  <a:lnTo>
                    <a:pt x="7322323" y="773324"/>
                  </a:lnTo>
                  <a:cubicBezTo>
                    <a:pt x="7336897" y="772436"/>
                    <a:pt x="7395905" y="862547"/>
                    <a:pt x="7372266" y="773324"/>
                  </a:cubicBezTo>
                  <a:cubicBezTo>
                    <a:pt x="7369067" y="761061"/>
                    <a:pt x="7386130" y="755018"/>
                    <a:pt x="7410657" y="755018"/>
                  </a:cubicBezTo>
                  <a:cubicBezTo>
                    <a:pt x="7499524" y="755018"/>
                    <a:pt x="7580038" y="799985"/>
                    <a:pt x="7640646" y="842286"/>
                  </a:cubicBezTo>
                  <a:cubicBezTo>
                    <a:pt x="7684724" y="873389"/>
                    <a:pt x="7774480" y="898272"/>
                    <a:pt x="7802029" y="942350"/>
                  </a:cubicBezTo>
                  <a:close/>
                  <a:moveTo>
                    <a:pt x="4414935" y="2192004"/>
                  </a:moveTo>
                  <a:lnTo>
                    <a:pt x="4414580" y="2190938"/>
                  </a:lnTo>
                  <a:cubicBezTo>
                    <a:pt x="4414757" y="2191649"/>
                    <a:pt x="4414757" y="2192360"/>
                    <a:pt x="4414935" y="2193071"/>
                  </a:cubicBezTo>
                  <a:cubicBezTo>
                    <a:pt x="4414757" y="2192715"/>
                    <a:pt x="4414757" y="2192360"/>
                    <a:pt x="4414935" y="2192004"/>
                  </a:cubicBezTo>
                  <a:close/>
                  <a:moveTo>
                    <a:pt x="4708553" y="1915449"/>
                  </a:moveTo>
                  <a:cubicBezTo>
                    <a:pt x="4705532" y="1920959"/>
                    <a:pt x="4714952" y="1921670"/>
                    <a:pt x="4718684" y="1928957"/>
                  </a:cubicBezTo>
                  <a:cubicBezTo>
                    <a:pt x="4724727" y="1939976"/>
                    <a:pt x="4717973" y="1947441"/>
                    <a:pt x="4722594" y="1958283"/>
                  </a:cubicBezTo>
                  <a:cubicBezTo>
                    <a:pt x="4726327" y="1968414"/>
                    <a:pt x="4736280" y="1962904"/>
                    <a:pt x="4744811" y="1964681"/>
                  </a:cubicBezTo>
                  <a:cubicBezTo>
                    <a:pt x="4751743" y="1966637"/>
                    <a:pt x="4753342" y="1975701"/>
                    <a:pt x="4757786" y="1981211"/>
                  </a:cubicBezTo>
                  <a:cubicBezTo>
                    <a:pt x="4764007" y="1988498"/>
                    <a:pt x="4783202" y="1986721"/>
                    <a:pt x="4792977" y="1986721"/>
                  </a:cubicBezTo>
                  <a:cubicBezTo>
                    <a:pt x="4805952" y="1986721"/>
                    <a:pt x="4819815" y="1984055"/>
                    <a:pt x="4829058" y="1981211"/>
                  </a:cubicBezTo>
                  <a:lnTo>
                    <a:pt x="4829058" y="1964859"/>
                  </a:lnTo>
                  <a:cubicBezTo>
                    <a:pt x="4828347" y="1963793"/>
                    <a:pt x="4821415" y="1953840"/>
                    <a:pt x="4821415" y="1945486"/>
                  </a:cubicBezTo>
                  <a:cubicBezTo>
                    <a:pt x="4821415" y="1937310"/>
                    <a:pt x="4826747" y="1934467"/>
                    <a:pt x="4826747" y="1924336"/>
                  </a:cubicBezTo>
                  <a:cubicBezTo>
                    <a:pt x="4826747" y="1906918"/>
                    <a:pt x="4816083" y="1888433"/>
                    <a:pt x="4799909" y="1885767"/>
                  </a:cubicBezTo>
                  <a:cubicBezTo>
                    <a:pt x="4801508" y="1871904"/>
                    <a:pt x="4808440" y="1862839"/>
                    <a:pt x="4815372" y="1862839"/>
                  </a:cubicBezTo>
                  <a:lnTo>
                    <a:pt x="4838300" y="1862839"/>
                  </a:lnTo>
                  <a:cubicBezTo>
                    <a:pt x="4838300" y="1849154"/>
                    <a:pt x="4826036" y="1841689"/>
                    <a:pt x="4825325" y="1827826"/>
                  </a:cubicBezTo>
                  <a:cubicBezTo>
                    <a:pt x="4819993" y="1828892"/>
                    <a:pt x="4805419" y="1837957"/>
                    <a:pt x="4799198" y="1841689"/>
                  </a:cubicBezTo>
                  <a:cubicBezTo>
                    <a:pt x="4799198" y="1805787"/>
                    <a:pt x="4778403" y="1793878"/>
                    <a:pt x="4764007" y="1763486"/>
                  </a:cubicBezTo>
                  <a:cubicBezTo>
                    <a:pt x="4759385" y="1753355"/>
                    <a:pt x="4747122" y="1754421"/>
                    <a:pt x="4746410" y="1735937"/>
                  </a:cubicBezTo>
                  <a:cubicBezTo>
                    <a:pt x="4748721" y="1737003"/>
                    <a:pt x="4779292" y="1713009"/>
                    <a:pt x="4800087" y="1713009"/>
                  </a:cubicBezTo>
                  <a:cubicBezTo>
                    <a:pt x="4813950" y="1713009"/>
                    <a:pt x="4829235" y="1723140"/>
                    <a:pt x="4840788" y="1712120"/>
                  </a:cubicBezTo>
                  <a:cubicBezTo>
                    <a:pt x="4825325" y="1684571"/>
                    <a:pt x="4818571" y="1660577"/>
                    <a:pt x="4777159" y="1660577"/>
                  </a:cubicBezTo>
                  <a:cubicBezTo>
                    <a:pt x="4751920" y="1660577"/>
                    <a:pt x="4739657" y="1666976"/>
                    <a:pt x="4719750" y="1676218"/>
                  </a:cubicBezTo>
                  <a:cubicBezTo>
                    <a:pt x="4717440" y="1677106"/>
                    <a:pt x="4694334" y="1692747"/>
                    <a:pt x="4690602" y="1690081"/>
                  </a:cubicBezTo>
                  <a:cubicBezTo>
                    <a:pt x="4686692" y="1695591"/>
                    <a:pt x="4672117" y="1729538"/>
                    <a:pt x="4672117" y="1734159"/>
                  </a:cubicBezTo>
                  <a:cubicBezTo>
                    <a:pt x="4672117" y="1748023"/>
                    <a:pt x="4689002" y="1761708"/>
                    <a:pt x="4689002" y="1770951"/>
                  </a:cubicBezTo>
                  <a:cubicBezTo>
                    <a:pt x="4689002" y="1802232"/>
                    <a:pt x="4720461" y="1857330"/>
                    <a:pt x="4741079" y="1871193"/>
                  </a:cubicBezTo>
                  <a:cubicBezTo>
                    <a:pt x="4728815" y="1878480"/>
                    <a:pt x="4728815" y="1900519"/>
                    <a:pt x="4719573" y="1915271"/>
                  </a:cubicBezTo>
                  <a:cubicBezTo>
                    <a:pt x="4719573" y="1915271"/>
                    <a:pt x="4711575" y="1909939"/>
                    <a:pt x="4708553" y="1915449"/>
                  </a:cubicBezTo>
                  <a:close/>
                  <a:moveTo>
                    <a:pt x="5808554" y="2719699"/>
                  </a:moveTo>
                  <a:cubicBezTo>
                    <a:pt x="5807488" y="2722543"/>
                    <a:pt x="5806600" y="2725387"/>
                    <a:pt x="5805355" y="2728586"/>
                  </a:cubicBezTo>
                  <a:lnTo>
                    <a:pt x="5805355" y="2728586"/>
                  </a:lnTo>
                  <a:cubicBezTo>
                    <a:pt x="5806600" y="2725209"/>
                    <a:pt x="5807488" y="2722543"/>
                    <a:pt x="5808554" y="2719699"/>
                  </a:cubicBezTo>
                  <a:close/>
                  <a:moveTo>
                    <a:pt x="5820640" y="2685219"/>
                  </a:moveTo>
                  <a:cubicBezTo>
                    <a:pt x="5816197" y="2696594"/>
                    <a:pt x="5813709" y="2704770"/>
                    <a:pt x="5810687" y="2713479"/>
                  </a:cubicBezTo>
                  <a:cubicBezTo>
                    <a:pt x="5813531" y="2704770"/>
                    <a:pt x="5816197" y="2696416"/>
                    <a:pt x="5820640" y="2685219"/>
                  </a:cubicBezTo>
                  <a:close/>
                  <a:moveTo>
                    <a:pt x="5826683" y="2675088"/>
                  </a:moveTo>
                  <a:cubicBezTo>
                    <a:pt x="5826683" y="2672066"/>
                    <a:pt x="5824906" y="2663180"/>
                    <a:pt x="5822418" y="2653404"/>
                  </a:cubicBezTo>
                  <a:cubicBezTo>
                    <a:pt x="5824906" y="2663180"/>
                    <a:pt x="5826683" y="2672066"/>
                    <a:pt x="5826683" y="2675088"/>
                  </a:cubicBezTo>
                  <a:cubicBezTo>
                    <a:pt x="5826683" y="2676865"/>
                    <a:pt x="5825617" y="2678465"/>
                    <a:pt x="5824550" y="2679887"/>
                  </a:cubicBezTo>
                  <a:cubicBezTo>
                    <a:pt x="5825795" y="2678465"/>
                    <a:pt x="5826683" y="2677043"/>
                    <a:pt x="5826683" y="2675088"/>
                  </a:cubicBezTo>
                  <a:close/>
                  <a:moveTo>
                    <a:pt x="7558888" y="719115"/>
                  </a:moveTo>
                  <a:cubicBezTo>
                    <a:pt x="7567241" y="719115"/>
                    <a:pt x="7627849" y="714672"/>
                    <a:pt x="7627849" y="702586"/>
                  </a:cubicBezTo>
                  <a:cubicBezTo>
                    <a:pt x="7627849" y="688900"/>
                    <a:pt x="7598878" y="679658"/>
                    <a:pt x="7587326" y="679658"/>
                  </a:cubicBezTo>
                  <a:cubicBezTo>
                    <a:pt x="7574173" y="679658"/>
                    <a:pt x="7551245" y="696188"/>
                    <a:pt x="7551245" y="709873"/>
                  </a:cubicBezTo>
                  <a:cubicBezTo>
                    <a:pt x="7551245" y="714494"/>
                    <a:pt x="7554267" y="719115"/>
                    <a:pt x="7558888" y="719115"/>
                  </a:cubicBezTo>
                  <a:close/>
                  <a:moveTo>
                    <a:pt x="7341873" y="775991"/>
                  </a:moveTo>
                  <a:cubicBezTo>
                    <a:pt x="7345783" y="775991"/>
                    <a:pt x="7349516" y="771369"/>
                    <a:pt x="7349516" y="766926"/>
                  </a:cubicBezTo>
                  <a:cubicBezTo>
                    <a:pt x="7349516" y="761416"/>
                    <a:pt x="7344895" y="759461"/>
                    <a:pt x="7344184" y="755906"/>
                  </a:cubicBezTo>
                  <a:lnTo>
                    <a:pt x="7318768" y="755906"/>
                  </a:lnTo>
                  <a:cubicBezTo>
                    <a:pt x="7323389" y="766926"/>
                    <a:pt x="7331209" y="775991"/>
                    <a:pt x="7341873" y="775991"/>
                  </a:cubicBezTo>
                  <a:close/>
                  <a:moveTo>
                    <a:pt x="6611916" y="484861"/>
                  </a:moveTo>
                  <a:cubicBezTo>
                    <a:pt x="6617426" y="484861"/>
                    <a:pt x="6618492" y="478107"/>
                    <a:pt x="6619381" y="472775"/>
                  </a:cubicBezTo>
                  <a:lnTo>
                    <a:pt x="6619559" y="472953"/>
                  </a:lnTo>
                  <a:lnTo>
                    <a:pt x="6619381" y="472597"/>
                  </a:lnTo>
                  <a:cubicBezTo>
                    <a:pt x="6619381" y="472064"/>
                    <a:pt x="6619559" y="471531"/>
                    <a:pt x="6619559" y="471175"/>
                  </a:cubicBezTo>
                  <a:lnTo>
                    <a:pt x="6617959" y="471175"/>
                  </a:lnTo>
                  <a:lnTo>
                    <a:pt x="6611916" y="463710"/>
                  </a:lnTo>
                  <a:cubicBezTo>
                    <a:pt x="6608717" y="468331"/>
                    <a:pt x="6605696" y="471886"/>
                    <a:pt x="6605696" y="477574"/>
                  </a:cubicBezTo>
                  <a:cubicBezTo>
                    <a:pt x="6605873" y="482906"/>
                    <a:pt x="6608184" y="484861"/>
                    <a:pt x="6611916" y="484861"/>
                  </a:cubicBezTo>
                  <a:close/>
                  <a:moveTo>
                    <a:pt x="6107505" y="530716"/>
                  </a:moveTo>
                  <a:cubicBezTo>
                    <a:pt x="6099862" y="530716"/>
                    <a:pt x="6090620" y="535337"/>
                    <a:pt x="6090620" y="544402"/>
                  </a:cubicBezTo>
                  <a:cubicBezTo>
                    <a:pt x="6090620" y="552578"/>
                    <a:pt x="6099151" y="555422"/>
                    <a:pt x="6107505" y="555422"/>
                  </a:cubicBezTo>
                  <a:cubicBezTo>
                    <a:pt x="6113725" y="555422"/>
                    <a:pt x="6118524" y="552933"/>
                    <a:pt x="6123501" y="549912"/>
                  </a:cubicBezTo>
                  <a:cubicBezTo>
                    <a:pt x="6124389" y="548312"/>
                    <a:pt x="6125100" y="546713"/>
                    <a:pt x="6125100" y="544402"/>
                  </a:cubicBezTo>
                  <a:cubicBezTo>
                    <a:pt x="6125100" y="533560"/>
                    <a:pt x="6118169" y="530716"/>
                    <a:pt x="6107505" y="530716"/>
                  </a:cubicBezTo>
                  <a:close/>
                  <a:moveTo>
                    <a:pt x="6125100" y="549023"/>
                  </a:moveTo>
                  <a:cubicBezTo>
                    <a:pt x="6124567" y="549379"/>
                    <a:pt x="6124034" y="549556"/>
                    <a:pt x="6123501" y="549912"/>
                  </a:cubicBezTo>
                  <a:cubicBezTo>
                    <a:pt x="6122256" y="552045"/>
                    <a:pt x="6120302" y="553822"/>
                    <a:pt x="6119057" y="555422"/>
                  </a:cubicBezTo>
                  <a:lnTo>
                    <a:pt x="6125100" y="549023"/>
                  </a:lnTo>
                  <a:close/>
                  <a:moveTo>
                    <a:pt x="5819930" y="339651"/>
                  </a:moveTo>
                  <a:cubicBezTo>
                    <a:pt x="5819930" y="348894"/>
                    <a:pt x="5822240" y="353337"/>
                    <a:pt x="5831482" y="353337"/>
                  </a:cubicBezTo>
                  <a:lnTo>
                    <a:pt x="5872184" y="339651"/>
                  </a:lnTo>
                  <a:cubicBezTo>
                    <a:pt x="5872184" y="339651"/>
                    <a:pt x="5896000" y="335030"/>
                    <a:pt x="5899021" y="335030"/>
                  </a:cubicBezTo>
                  <a:cubicBezTo>
                    <a:pt x="5912885" y="337874"/>
                    <a:pt x="5952698" y="334142"/>
                    <a:pt x="5952698" y="312102"/>
                  </a:cubicBezTo>
                  <a:cubicBezTo>
                    <a:pt x="5952698" y="299306"/>
                    <a:pt x="5921238" y="275489"/>
                    <a:pt x="5910574" y="275489"/>
                  </a:cubicBezTo>
                  <a:cubicBezTo>
                    <a:pt x="5905242" y="275489"/>
                    <a:pt x="5902220" y="282776"/>
                    <a:pt x="5896711" y="284731"/>
                  </a:cubicBezTo>
                  <a:cubicBezTo>
                    <a:pt x="5902932" y="277444"/>
                    <a:pt x="5899021" y="277444"/>
                    <a:pt x="5899021" y="264470"/>
                  </a:cubicBezTo>
                  <a:lnTo>
                    <a:pt x="5889068" y="264470"/>
                  </a:lnTo>
                  <a:cubicBezTo>
                    <a:pt x="5858498" y="264470"/>
                    <a:pt x="5851566" y="298417"/>
                    <a:pt x="5833970" y="319567"/>
                  </a:cubicBezTo>
                  <a:cubicBezTo>
                    <a:pt x="5828994" y="324899"/>
                    <a:pt x="5819930" y="324899"/>
                    <a:pt x="5819930" y="339651"/>
                  </a:cubicBezTo>
                  <a:close/>
                  <a:moveTo>
                    <a:pt x="5634374" y="229278"/>
                  </a:moveTo>
                  <a:cubicBezTo>
                    <a:pt x="5634374" y="237454"/>
                    <a:pt x="5645038" y="252206"/>
                    <a:pt x="5649659" y="252206"/>
                  </a:cubicBezTo>
                  <a:cubicBezTo>
                    <a:pt x="5658902" y="252206"/>
                    <a:pt x="5684140" y="250428"/>
                    <a:pt x="5685740" y="233899"/>
                  </a:cubicBezTo>
                  <a:cubicBezTo>
                    <a:pt x="5680408" y="232122"/>
                    <a:pt x="5658902" y="220036"/>
                    <a:pt x="5655169" y="220036"/>
                  </a:cubicBezTo>
                  <a:cubicBezTo>
                    <a:pt x="5650370" y="220214"/>
                    <a:pt x="5634374" y="220214"/>
                    <a:pt x="5634374" y="229278"/>
                  </a:cubicBezTo>
                  <a:close/>
                  <a:moveTo>
                    <a:pt x="5739238" y="226612"/>
                  </a:moveTo>
                  <a:cubicBezTo>
                    <a:pt x="5714710" y="235854"/>
                    <a:pt x="5707068" y="245985"/>
                    <a:pt x="5681829" y="255938"/>
                  </a:cubicBezTo>
                  <a:cubicBezTo>
                    <a:pt x="5693382" y="263225"/>
                    <a:pt x="5713289" y="288997"/>
                    <a:pt x="5722531" y="288997"/>
                  </a:cubicBezTo>
                  <a:cubicBezTo>
                    <a:pt x="5750079" y="288997"/>
                    <a:pt x="5774607" y="305526"/>
                    <a:pt x="5808376" y="305526"/>
                  </a:cubicBezTo>
                  <a:cubicBezTo>
                    <a:pt x="5815308" y="305526"/>
                    <a:pt x="5823662" y="300016"/>
                    <a:pt x="5823662" y="291841"/>
                  </a:cubicBezTo>
                  <a:cubicBezTo>
                    <a:pt x="5823662" y="285442"/>
                    <a:pt x="5817619" y="282598"/>
                    <a:pt x="5812109" y="280643"/>
                  </a:cubicBezTo>
                  <a:cubicBezTo>
                    <a:pt x="5816730" y="278866"/>
                    <a:pt x="5827572" y="277977"/>
                    <a:pt x="5827572" y="268735"/>
                  </a:cubicBezTo>
                  <a:cubicBezTo>
                    <a:pt x="5827572" y="259493"/>
                    <a:pt x="5825973" y="257716"/>
                    <a:pt x="5833615" y="250428"/>
                  </a:cubicBezTo>
                  <a:cubicBezTo>
                    <a:pt x="5823662" y="238520"/>
                    <a:pt x="5823662" y="232122"/>
                    <a:pt x="5808376" y="232122"/>
                  </a:cubicBezTo>
                  <a:lnTo>
                    <a:pt x="5793092" y="232122"/>
                  </a:lnTo>
                  <a:cubicBezTo>
                    <a:pt x="5783850" y="232122"/>
                    <a:pt x="5779228" y="222880"/>
                    <a:pt x="5769986" y="222880"/>
                  </a:cubicBezTo>
                  <a:cubicBezTo>
                    <a:pt x="5763943" y="222880"/>
                    <a:pt x="5761633" y="220036"/>
                    <a:pt x="5753990" y="222880"/>
                  </a:cubicBezTo>
                  <a:cubicBezTo>
                    <a:pt x="5760210" y="219147"/>
                    <a:pt x="5768564" y="211682"/>
                    <a:pt x="5768564" y="206172"/>
                  </a:cubicBezTo>
                  <a:cubicBezTo>
                    <a:pt x="5768564" y="201551"/>
                    <a:pt x="5769275" y="198885"/>
                    <a:pt x="5768564" y="187866"/>
                  </a:cubicBezTo>
                  <a:cubicBezTo>
                    <a:pt x="5771586" y="188754"/>
                    <a:pt x="5769986" y="190532"/>
                    <a:pt x="5777806" y="186977"/>
                  </a:cubicBezTo>
                  <a:cubicBezTo>
                    <a:pt x="5765365" y="175958"/>
                    <a:pt x="5753279" y="151075"/>
                    <a:pt x="5731773" y="151075"/>
                  </a:cubicBezTo>
                  <a:cubicBezTo>
                    <a:pt x="5694982" y="151075"/>
                    <a:pt x="5683607" y="194264"/>
                    <a:pt x="5651259" y="205284"/>
                  </a:cubicBezTo>
                  <a:cubicBezTo>
                    <a:pt x="5671165" y="217192"/>
                    <a:pt x="5685740" y="224657"/>
                    <a:pt x="5707245" y="224657"/>
                  </a:cubicBezTo>
                  <a:cubicBezTo>
                    <a:pt x="5711689" y="224835"/>
                    <a:pt x="5731595" y="226612"/>
                    <a:pt x="5739238" y="226612"/>
                  </a:cubicBezTo>
                  <a:close/>
                  <a:moveTo>
                    <a:pt x="5737816" y="413056"/>
                  </a:moveTo>
                  <a:cubicBezTo>
                    <a:pt x="5747058" y="413056"/>
                    <a:pt x="5751679" y="407546"/>
                    <a:pt x="5753101" y="394749"/>
                  </a:cubicBezTo>
                  <a:lnTo>
                    <a:pt x="5741549" y="394749"/>
                  </a:lnTo>
                  <a:cubicBezTo>
                    <a:pt x="5738527" y="397415"/>
                    <a:pt x="5734617" y="401148"/>
                    <a:pt x="5729996" y="403991"/>
                  </a:cubicBezTo>
                  <a:cubicBezTo>
                    <a:pt x="5730884" y="408435"/>
                    <a:pt x="5734083" y="413056"/>
                    <a:pt x="5737816" y="413056"/>
                  </a:cubicBezTo>
                  <a:close/>
                  <a:moveTo>
                    <a:pt x="5645927" y="163161"/>
                  </a:moveTo>
                  <a:lnTo>
                    <a:pt x="5643616" y="155874"/>
                  </a:lnTo>
                  <a:lnTo>
                    <a:pt x="5615179" y="155874"/>
                  </a:lnTo>
                  <a:cubicBezTo>
                    <a:pt x="5619622" y="167782"/>
                    <a:pt x="5634374" y="165116"/>
                    <a:pt x="5645927" y="163161"/>
                  </a:cubicBezTo>
                  <a:close/>
                  <a:moveTo>
                    <a:pt x="5992332" y="346939"/>
                  </a:moveTo>
                  <a:cubicBezTo>
                    <a:pt x="5997665" y="346939"/>
                    <a:pt x="6001575" y="339651"/>
                    <a:pt x="6002285" y="333253"/>
                  </a:cubicBezTo>
                  <a:cubicBezTo>
                    <a:pt x="5995354" y="336985"/>
                    <a:pt x="5993221" y="332364"/>
                    <a:pt x="5977047" y="335919"/>
                  </a:cubicBezTo>
                  <a:cubicBezTo>
                    <a:pt x="5979180" y="340540"/>
                    <a:pt x="5983268" y="346939"/>
                    <a:pt x="5992332" y="346939"/>
                  </a:cubicBezTo>
                  <a:close/>
                  <a:moveTo>
                    <a:pt x="4746410" y="206350"/>
                  </a:moveTo>
                  <a:cubicBezTo>
                    <a:pt x="4744456" y="208128"/>
                    <a:pt x="4742678" y="209194"/>
                    <a:pt x="4741079" y="210083"/>
                  </a:cubicBezTo>
                  <a:lnTo>
                    <a:pt x="4741079" y="213815"/>
                  </a:lnTo>
                  <a:lnTo>
                    <a:pt x="4746410" y="206350"/>
                  </a:lnTo>
                  <a:close/>
                  <a:moveTo>
                    <a:pt x="4665897" y="188044"/>
                  </a:moveTo>
                  <a:cubicBezTo>
                    <a:pt x="4672829" y="188044"/>
                    <a:pt x="4676561" y="193553"/>
                    <a:pt x="4683493" y="196219"/>
                  </a:cubicBezTo>
                  <a:cubicBezTo>
                    <a:pt x="4679760" y="199952"/>
                    <a:pt x="4675850" y="201729"/>
                    <a:pt x="4671940" y="204573"/>
                  </a:cubicBezTo>
                  <a:cubicBezTo>
                    <a:pt x="4675139" y="205462"/>
                    <a:pt x="4678871" y="206350"/>
                    <a:pt x="4685625" y="206350"/>
                  </a:cubicBezTo>
                  <a:cubicBezTo>
                    <a:pt x="4679583" y="208128"/>
                    <a:pt x="4675672" y="210083"/>
                    <a:pt x="4669629" y="213815"/>
                  </a:cubicBezTo>
                  <a:cubicBezTo>
                    <a:pt x="4671940" y="221991"/>
                    <a:pt x="4679583" y="224835"/>
                    <a:pt x="4691135" y="224835"/>
                  </a:cubicBezTo>
                  <a:lnTo>
                    <a:pt x="4690424" y="224835"/>
                  </a:lnTo>
                  <a:cubicBezTo>
                    <a:pt x="4692735" y="228389"/>
                    <a:pt x="4694867" y="233010"/>
                    <a:pt x="4698778" y="234077"/>
                  </a:cubicBezTo>
                  <a:cubicBezTo>
                    <a:pt x="4705710" y="234966"/>
                    <a:pt x="4707309" y="218436"/>
                    <a:pt x="4714063" y="213815"/>
                  </a:cubicBezTo>
                  <a:cubicBezTo>
                    <a:pt x="4724549" y="206706"/>
                    <a:pt x="4731126" y="214881"/>
                    <a:pt x="4740901" y="210083"/>
                  </a:cubicBezTo>
                  <a:lnTo>
                    <a:pt x="4740901" y="204573"/>
                  </a:lnTo>
                  <a:cubicBezTo>
                    <a:pt x="4743211" y="205462"/>
                    <a:pt x="4746233" y="205462"/>
                    <a:pt x="4748721" y="204573"/>
                  </a:cubicBezTo>
                  <a:cubicBezTo>
                    <a:pt x="4757786" y="196219"/>
                    <a:pt x="4767739" y="204573"/>
                    <a:pt x="4769338" y="188044"/>
                  </a:cubicBezTo>
                  <a:cubicBezTo>
                    <a:pt x="4764717" y="186266"/>
                    <a:pt x="4755475" y="178801"/>
                    <a:pt x="4746410" y="178801"/>
                  </a:cubicBezTo>
                  <a:cubicBezTo>
                    <a:pt x="4734858" y="178801"/>
                    <a:pt x="4729526" y="190710"/>
                    <a:pt x="4718151" y="190710"/>
                  </a:cubicBezTo>
                  <a:cubicBezTo>
                    <a:pt x="4703577" y="190710"/>
                    <a:pt x="4692735" y="178801"/>
                    <a:pt x="4673540" y="178801"/>
                  </a:cubicBezTo>
                  <a:cubicBezTo>
                    <a:pt x="4657543" y="178801"/>
                    <a:pt x="4621463" y="181467"/>
                    <a:pt x="4614531" y="196219"/>
                  </a:cubicBezTo>
                  <a:cubicBezTo>
                    <a:pt x="4620752" y="197108"/>
                    <a:pt x="4625196" y="199952"/>
                    <a:pt x="4631416" y="199952"/>
                  </a:cubicBezTo>
                  <a:cubicBezTo>
                    <a:pt x="4642969" y="199952"/>
                    <a:pt x="4657543" y="188044"/>
                    <a:pt x="4665897" y="188044"/>
                  </a:cubicBezTo>
                  <a:close/>
                  <a:moveTo>
                    <a:pt x="5030076" y="183422"/>
                  </a:moveTo>
                  <a:cubicBezTo>
                    <a:pt x="5035408" y="183422"/>
                    <a:pt x="5065267" y="176135"/>
                    <a:pt x="5070599" y="171514"/>
                  </a:cubicBezTo>
                  <a:lnTo>
                    <a:pt x="5059935" y="142188"/>
                  </a:lnTo>
                  <a:cubicBezTo>
                    <a:pt x="5048560" y="142188"/>
                    <a:pt x="5016923" y="156940"/>
                    <a:pt x="5016923" y="169737"/>
                  </a:cubicBezTo>
                  <a:cubicBezTo>
                    <a:pt x="5017101" y="178801"/>
                    <a:pt x="5020833" y="183422"/>
                    <a:pt x="5030076" y="183422"/>
                  </a:cubicBezTo>
                  <a:close/>
                  <a:moveTo>
                    <a:pt x="4987953" y="206350"/>
                  </a:moveTo>
                  <a:lnTo>
                    <a:pt x="4984220" y="195331"/>
                  </a:lnTo>
                  <a:cubicBezTo>
                    <a:pt x="4991152" y="195331"/>
                    <a:pt x="4998794" y="199063"/>
                    <a:pt x="5003416" y="190710"/>
                  </a:cubicBezTo>
                  <a:cubicBezTo>
                    <a:pt x="5003416" y="186977"/>
                    <a:pt x="5004126" y="185200"/>
                    <a:pt x="5003416" y="177024"/>
                  </a:cubicBezTo>
                  <a:cubicBezTo>
                    <a:pt x="4996484" y="178801"/>
                    <a:pt x="4983509" y="177913"/>
                    <a:pt x="4978888" y="177024"/>
                  </a:cubicBezTo>
                  <a:cubicBezTo>
                    <a:pt x="4980488" y="177024"/>
                    <a:pt x="4984931" y="174358"/>
                    <a:pt x="4986530" y="169737"/>
                  </a:cubicBezTo>
                  <a:lnTo>
                    <a:pt x="4961115" y="169737"/>
                  </a:lnTo>
                  <a:cubicBezTo>
                    <a:pt x="4961115" y="171514"/>
                    <a:pt x="4960403" y="174358"/>
                    <a:pt x="4961115" y="181645"/>
                  </a:cubicBezTo>
                  <a:cubicBezTo>
                    <a:pt x="4951872" y="185377"/>
                    <a:pt x="4945829" y="192665"/>
                    <a:pt x="4945829" y="206350"/>
                  </a:cubicBezTo>
                  <a:cubicBezTo>
                    <a:pt x="4945829" y="210971"/>
                    <a:pt x="4983331" y="209194"/>
                    <a:pt x="4987953" y="206350"/>
                  </a:cubicBezTo>
                  <a:close/>
                  <a:moveTo>
                    <a:pt x="4907438" y="204573"/>
                  </a:moveTo>
                  <a:cubicBezTo>
                    <a:pt x="4899796" y="204573"/>
                    <a:pt x="4869048" y="210083"/>
                    <a:pt x="4869048" y="222880"/>
                  </a:cubicBezTo>
                  <a:cubicBezTo>
                    <a:pt x="4869048" y="226434"/>
                    <a:pt x="4872958" y="229278"/>
                    <a:pt x="4876690" y="229278"/>
                  </a:cubicBezTo>
                  <a:cubicBezTo>
                    <a:pt x="4883622" y="229278"/>
                    <a:pt x="4886644" y="229278"/>
                    <a:pt x="4888243" y="220036"/>
                  </a:cubicBezTo>
                  <a:cubicBezTo>
                    <a:pt x="4892864" y="220036"/>
                    <a:pt x="4898907" y="229278"/>
                    <a:pt x="4903529" y="229278"/>
                  </a:cubicBezTo>
                  <a:cubicBezTo>
                    <a:pt x="4914370" y="229278"/>
                    <a:pt x="4913482" y="215415"/>
                    <a:pt x="4928767" y="215415"/>
                  </a:cubicBezTo>
                  <a:cubicBezTo>
                    <a:pt x="4925034" y="209194"/>
                    <a:pt x="4917392" y="204573"/>
                    <a:pt x="4907438" y="204573"/>
                  </a:cubicBezTo>
                  <a:close/>
                  <a:moveTo>
                    <a:pt x="4903529" y="186266"/>
                  </a:moveTo>
                  <a:cubicBezTo>
                    <a:pt x="4911882" y="186266"/>
                    <a:pt x="4920413" y="188044"/>
                    <a:pt x="4926456" y="182534"/>
                  </a:cubicBezTo>
                  <a:cubicBezTo>
                    <a:pt x="4909572" y="174358"/>
                    <a:pt x="4904239" y="172403"/>
                    <a:pt x="4882733" y="168670"/>
                  </a:cubicBezTo>
                  <a:cubicBezTo>
                    <a:pt x="4890376" y="159428"/>
                    <a:pt x="4905839" y="153918"/>
                    <a:pt x="4918102" y="144676"/>
                  </a:cubicBezTo>
                  <a:cubicBezTo>
                    <a:pt x="4918102" y="140055"/>
                    <a:pt x="4921835" y="135434"/>
                    <a:pt x="4925034" y="132768"/>
                  </a:cubicBezTo>
                  <a:cubicBezTo>
                    <a:pt x="4925034" y="129924"/>
                    <a:pt x="4924323" y="121571"/>
                    <a:pt x="4922724" y="121571"/>
                  </a:cubicBezTo>
                  <a:cubicBezTo>
                    <a:pt x="4915792" y="121571"/>
                    <a:pt x="4910460" y="129036"/>
                    <a:pt x="4909749" y="137211"/>
                  </a:cubicBezTo>
                  <a:cubicBezTo>
                    <a:pt x="4887532" y="137211"/>
                    <a:pt x="4886644" y="155518"/>
                    <a:pt x="4863716" y="155518"/>
                  </a:cubicBezTo>
                  <a:lnTo>
                    <a:pt x="4863716" y="167604"/>
                  </a:lnTo>
                  <a:cubicBezTo>
                    <a:pt x="4871358" y="162094"/>
                    <a:pt x="4868159" y="165649"/>
                    <a:pt x="4876690" y="169381"/>
                  </a:cubicBezTo>
                  <a:lnTo>
                    <a:pt x="4844520" y="169381"/>
                  </a:lnTo>
                  <a:cubicBezTo>
                    <a:pt x="4840610" y="172936"/>
                    <a:pt x="4839188" y="174891"/>
                    <a:pt x="4834567" y="179512"/>
                  </a:cubicBezTo>
                  <a:cubicBezTo>
                    <a:pt x="4836167" y="180401"/>
                    <a:pt x="4867448" y="196930"/>
                    <a:pt x="4872958" y="196930"/>
                  </a:cubicBezTo>
                  <a:cubicBezTo>
                    <a:pt x="4882022" y="197286"/>
                    <a:pt x="4894464" y="186266"/>
                    <a:pt x="4903529" y="186266"/>
                  </a:cubicBezTo>
                  <a:close/>
                  <a:moveTo>
                    <a:pt x="3902881" y="287220"/>
                  </a:moveTo>
                  <a:cubicBezTo>
                    <a:pt x="3905191" y="287220"/>
                    <a:pt x="3906791" y="289886"/>
                    <a:pt x="3908924" y="290952"/>
                  </a:cubicBezTo>
                  <a:cubicBezTo>
                    <a:pt x="3905902" y="305704"/>
                    <a:pt x="3917455" y="312991"/>
                    <a:pt x="3930430" y="321345"/>
                  </a:cubicBezTo>
                  <a:cubicBezTo>
                    <a:pt x="3928119" y="321345"/>
                    <a:pt x="3926697" y="322233"/>
                    <a:pt x="3924387" y="323300"/>
                  </a:cubicBezTo>
                  <a:cubicBezTo>
                    <a:pt x="3928119" y="332364"/>
                    <a:pt x="3936473" y="337874"/>
                    <a:pt x="3948914" y="337874"/>
                  </a:cubicBezTo>
                  <a:cubicBezTo>
                    <a:pt x="3965088" y="337874"/>
                    <a:pt x="3965088" y="317790"/>
                    <a:pt x="3971842" y="313169"/>
                  </a:cubicBezTo>
                  <a:lnTo>
                    <a:pt x="3978063" y="313169"/>
                  </a:lnTo>
                  <a:cubicBezTo>
                    <a:pt x="3981084" y="315835"/>
                    <a:pt x="3987838" y="321345"/>
                    <a:pt x="3989438" y="321345"/>
                  </a:cubicBezTo>
                  <a:lnTo>
                    <a:pt x="4009344" y="321345"/>
                  </a:lnTo>
                  <a:cubicBezTo>
                    <a:pt x="4000990" y="329520"/>
                    <a:pt x="3980195" y="340540"/>
                    <a:pt x="3970242" y="344272"/>
                  </a:cubicBezTo>
                  <a:cubicBezTo>
                    <a:pt x="3966332" y="345161"/>
                    <a:pt x="3948736" y="345161"/>
                    <a:pt x="3948736" y="353515"/>
                  </a:cubicBezTo>
                  <a:cubicBezTo>
                    <a:pt x="3948736" y="375554"/>
                    <a:pt x="3968643" y="365423"/>
                    <a:pt x="3977885" y="365423"/>
                  </a:cubicBezTo>
                  <a:cubicBezTo>
                    <a:pt x="3983217" y="365423"/>
                    <a:pt x="4007744" y="366312"/>
                    <a:pt x="4012188" y="370044"/>
                  </a:cubicBezTo>
                  <a:cubicBezTo>
                    <a:pt x="4002946" y="372710"/>
                    <a:pt x="3994592" y="370044"/>
                    <a:pt x="3986949" y="377509"/>
                  </a:cubicBezTo>
                  <a:cubicBezTo>
                    <a:pt x="3986949" y="377509"/>
                    <a:pt x="3969354" y="374843"/>
                    <a:pt x="3958512" y="376620"/>
                  </a:cubicBezTo>
                  <a:cubicBezTo>
                    <a:pt x="3958512" y="407902"/>
                    <a:pt x="3999924" y="419810"/>
                    <a:pt x="4018231" y="434384"/>
                  </a:cubicBezTo>
                  <a:cubicBezTo>
                    <a:pt x="4029073" y="421587"/>
                    <a:pt x="4027473" y="395816"/>
                    <a:pt x="4040448" y="383907"/>
                  </a:cubicBezTo>
                  <a:cubicBezTo>
                    <a:pt x="4044358" y="380353"/>
                    <a:pt x="4050401" y="382130"/>
                    <a:pt x="4052000" y="376620"/>
                  </a:cubicBezTo>
                  <a:cubicBezTo>
                    <a:pt x="4059643" y="352804"/>
                    <a:pt x="4067997" y="312280"/>
                    <a:pt x="4094124" y="312280"/>
                  </a:cubicBezTo>
                  <a:cubicBezTo>
                    <a:pt x="4094124" y="312280"/>
                    <a:pt x="4100344" y="324188"/>
                    <a:pt x="4112608" y="326144"/>
                  </a:cubicBezTo>
                  <a:cubicBezTo>
                    <a:pt x="4108698" y="326144"/>
                    <a:pt x="4105676" y="327032"/>
                    <a:pt x="4101944" y="327921"/>
                  </a:cubicBezTo>
                  <a:cubicBezTo>
                    <a:pt x="4104965" y="335208"/>
                    <a:pt x="4111897" y="351737"/>
                    <a:pt x="4117229" y="353692"/>
                  </a:cubicBezTo>
                  <a:cubicBezTo>
                    <a:pt x="4115807" y="367556"/>
                    <a:pt x="4107276" y="362935"/>
                    <a:pt x="4105676" y="379464"/>
                  </a:cubicBezTo>
                  <a:cubicBezTo>
                    <a:pt x="4115629" y="380353"/>
                    <a:pt x="4131803" y="379464"/>
                    <a:pt x="4140868" y="381241"/>
                  </a:cubicBezTo>
                  <a:cubicBezTo>
                    <a:pt x="4138557" y="385862"/>
                    <a:pt x="4138557" y="390484"/>
                    <a:pt x="4140157" y="397771"/>
                  </a:cubicBezTo>
                  <a:cubicBezTo>
                    <a:pt x="4159352" y="390484"/>
                    <a:pt x="4167706" y="374843"/>
                    <a:pt x="4188501" y="366489"/>
                  </a:cubicBezTo>
                  <a:cubicBezTo>
                    <a:pt x="4181569" y="354581"/>
                    <a:pt x="4159352" y="361868"/>
                    <a:pt x="4159352" y="333431"/>
                  </a:cubicBezTo>
                  <a:lnTo>
                    <a:pt x="4134825" y="333431"/>
                  </a:lnTo>
                  <a:cubicBezTo>
                    <a:pt x="4137135" y="329698"/>
                    <a:pt x="4136424" y="324188"/>
                    <a:pt x="4134825" y="319745"/>
                  </a:cubicBezTo>
                  <a:cubicBezTo>
                    <a:pt x="4129493" y="320634"/>
                    <a:pt x="4127182" y="321522"/>
                    <a:pt x="4120961" y="319745"/>
                  </a:cubicBezTo>
                  <a:cubicBezTo>
                    <a:pt x="4123272" y="319745"/>
                    <a:pt x="4126294" y="319745"/>
                    <a:pt x="4128604" y="318856"/>
                  </a:cubicBezTo>
                  <a:cubicBezTo>
                    <a:pt x="4120961" y="307837"/>
                    <a:pt x="4080260" y="280288"/>
                    <a:pt x="4067285" y="280288"/>
                  </a:cubicBezTo>
                  <a:cubicBezTo>
                    <a:pt x="4064975" y="280288"/>
                    <a:pt x="4061953" y="279399"/>
                    <a:pt x="4059643" y="279399"/>
                  </a:cubicBezTo>
                  <a:cubicBezTo>
                    <a:pt x="4061065" y="272112"/>
                    <a:pt x="4062664" y="257360"/>
                    <a:pt x="4050401" y="257360"/>
                  </a:cubicBezTo>
                  <a:cubicBezTo>
                    <a:pt x="4044358" y="257360"/>
                    <a:pt x="4042758" y="265536"/>
                    <a:pt x="4036715" y="269268"/>
                  </a:cubicBezTo>
                  <a:cubicBezTo>
                    <a:pt x="4036715" y="262870"/>
                    <a:pt x="4038848" y="257360"/>
                    <a:pt x="4038848" y="250962"/>
                  </a:cubicBezTo>
                  <a:cubicBezTo>
                    <a:pt x="4038848" y="241719"/>
                    <a:pt x="4018231" y="232655"/>
                    <a:pt x="4008278" y="232655"/>
                  </a:cubicBezTo>
                  <a:cubicBezTo>
                    <a:pt x="3998324" y="232655"/>
                    <a:pt x="3992992" y="232655"/>
                    <a:pt x="3992992" y="246341"/>
                  </a:cubicBezTo>
                  <a:cubicBezTo>
                    <a:pt x="3992992" y="263759"/>
                    <a:pt x="3997436" y="272112"/>
                    <a:pt x="4002234" y="286864"/>
                  </a:cubicBezTo>
                  <a:cubicBezTo>
                    <a:pt x="3983039" y="278511"/>
                    <a:pt x="3988371" y="246341"/>
                    <a:pt x="3967576" y="246341"/>
                  </a:cubicBezTo>
                  <a:cubicBezTo>
                    <a:pt x="3960822" y="246341"/>
                    <a:pt x="3954602" y="253628"/>
                    <a:pt x="3954602" y="261981"/>
                  </a:cubicBezTo>
                  <a:cubicBezTo>
                    <a:pt x="3954602" y="267491"/>
                    <a:pt x="3956912" y="272112"/>
                    <a:pt x="3959934" y="273889"/>
                  </a:cubicBezTo>
                  <a:cubicBezTo>
                    <a:pt x="3954602" y="267491"/>
                    <a:pt x="3946959" y="267491"/>
                    <a:pt x="3939316" y="260204"/>
                  </a:cubicBezTo>
                  <a:cubicBezTo>
                    <a:pt x="3941627" y="255583"/>
                    <a:pt x="3944648" y="252739"/>
                    <a:pt x="3948559" y="247229"/>
                  </a:cubicBezTo>
                  <a:cubicBezTo>
                    <a:pt x="3930963" y="243675"/>
                    <a:pt x="3922432" y="243675"/>
                    <a:pt x="3910168" y="243675"/>
                  </a:cubicBezTo>
                  <a:cubicBezTo>
                    <a:pt x="3902525" y="243675"/>
                    <a:pt x="3886529" y="261093"/>
                    <a:pt x="3883330" y="265714"/>
                  </a:cubicBezTo>
                  <a:cubicBezTo>
                    <a:pt x="3889017" y="271579"/>
                    <a:pt x="3897549" y="287220"/>
                    <a:pt x="3902881" y="287220"/>
                  </a:cubicBezTo>
                  <a:close/>
                  <a:moveTo>
                    <a:pt x="4054666" y="237632"/>
                  </a:moveTo>
                  <a:cubicBezTo>
                    <a:pt x="4053067" y="258782"/>
                    <a:pt x="4068530" y="247762"/>
                    <a:pt x="4081504" y="247762"/>
                  </a:cubicBezTo>
                  <a:cubicBezTo>
                    <a:pt x="4083104" y="247762"/>
                    <a:pt x="4114385" y="250606"/>
                    <a:pt x="4117584" y="250606"/>
                  </a:cubicBezTo>
                  <a:cubicBezTo>
                    <a:pt x="4113674" y="252384"/>
                    <a:pt x="4105321" y="252384"/>
                    <a:pt x="4098389" y="255227"/>
                  </a:cubicBezTo>
                  <a:cubicBezTo>
                    <a:pt x="4096790" y="255227"/>
                    <a:pt x="4088436" y="255227"/>
                    <a:pt x="4083104" y="256116"/>
                  </a:cubicBezTo>
                  <a:cubicBezTo>
                    <a:pt x="4083993" y="263403"/>
                    <a:pt x="4086125" y="268202"/>
                    <a:pt x="4093057" y="270868"/>
                  </a:cubicBezTo>
                  <a:lnTo>
                    <a:pt x="4136780" y="270868"/>
                  </a:lnTo>
                  <a:cubicBezTo>
                    <a:pt x="4142290" y="281888"/>
                    <a:pt x="4149932" y="287397"/>
                    <a:pt x="4163618" y="287397"/>
                  </a:cubicBezTo>
                  <a:cubicBezTo>
                    <a:pt x="4185835" y="287397"/>
                    <a:pt x="4224226" y="255227"/>
                    <a:pt x="4242710" y="240475"/>
                  </a:cubicBezTo>
                  <a:cubicBezTo>
                    <a:pt x="4238089" y="229456"/>
                    <a:pt x="4223515" y="215592"/>
                    <a:pt x="4208052" y="215592"/>
                  </a:cubicBezTo>
                  <a:lnTo>
                    <a:pt x="4182813" y="215592"/>
                  </a:lnTo>
                  <a:cubicBezTo>
                    <a:pt x="4171260" y="215592"/>
                    <a:pt x="4166639" y="224835"/>
                    <a:pt x="4159708" y="224835"/>
                  </a:cubicBezTo>
                  <a:cubicBezTo>
                    <a:pt x="4158108" y="218436"/>
                    <a:pt x="4159708" y="213815"/>
                    <a:pt x="4159708" y="201907"/>
                  </a:cubicBezTo>
                  <a:lnTo>
                    <a:pt x="4150466" y="201907"/>
                  </a:lnTo>
                  <a:cubicBezTo>
                    <a:pt x="4146733" y="205639"/>
                    <a:pt x="4140512" y="223057"/>
                    <a:pt x="4131270" y="223057"/>
                  </a:cubicBezTo>
                  <a:cubicBezTo>
                    <a:pt x="4127360" y="223057"/>
                    <a:pt x="4105143" y="210083"/>
                    <a:pt x="4100522" y="204573"/>
                  </a:cubicBezTo>
                  <a:lnTo>
                    <a:pt x="4079194" y="204573"/>
                  </a:lnTo>
                  <a:lnTo>
                    <a:pt x="4082926" y="213815"/>
                  </a:lnTo>
                  <a:lnTo>
                    <a:pt x="4070129" y="213815"/>
                  </a:lnTo>
                  <a:lnTo>
                    <a:pt x="4070129" y="218258"/>
                  </a:lnTo>
                  <a:cubicBezTo>
                    <a:pt x="4065508" y="221102"/>
                    <a:pt x="4059287" y="219147"/>
                    <a:pt x="4054666" y="215592"/>
                  </a:cubicBezTo>
                  <a:lnTo>
                    <a:pt x="4043113" y="215592"/>
                  </a:lnTo>
                  <a:cubicBezTo>
                    <a:pt x="4044002" y="224835"/>
                    <a:pt x="4048623" y="232122"/>
                    <a:pt x="4054666" y="237632"/>
                  </a:cubicBezTo>
                  <a:close/>
                  <a:moveTo>
                    <a:pt x="3909812" y="337696"/>
                  </a:moveTo>
                  <a:cubicBezTo>
                    <a:pt x="3904658" y="318145"/>
                    <a:pt x="3894349" y="314058"/>
                    <a:pt x="3884574" y="299483"/>
                  </a:cubicBezTo>
                  <a:cubicBezTo>
                    <a:pt x="3873199" y="308192"/>
                    <a:pt x="3895060" y="333431"/>
                    <a:pt x="3909812" y="337696"/>
                  </a:cubicBezTo>
                  <a:close/>
                  <a:moveTo>
                    <a:pt x="3885996" y="298239"/>
                  </a:moveTo>
                  <a:cubicBezTo>
                    <a:pt x="3885463" y="298595"/>
                    <a:pt x="3885107" y="298950"/>
                    <a:pt x="3884752" y="299483"/>
                  </a:cubicBezTo>
                  <a:lnTo>
                    <a:pt x="3885996" y="301083"/>
                  </a:lnTo>
                  <a:lnTo>
                    <a:pt x="3885996" y="298239"/>
                  </a:lnTo>
                  <a:close/>
                  <a:moveTo>
                    <a:pt x="3883685" y="298239"/>
                  </a:moveTo>
                  <a:cubicBezTo>
                    <a:pt x="3884041" y="298772"/>
                    <a:pt x="3884218" y="298950"/>
                    <a:pt x="3884574" y="299483"/>
                  </a:cubicBezTo>
                  <a:cubicBezTo>
                    <a:pt x="3884574" y="299483"/>
                    <a:pt x="3884574" y="299483"/>
                    <a:pt x="3884752" y="299483"/>
                  </a:cubicBezTo>
                  <a:lnTo>
                    <a:pt x="3883685" y="298239"/>
                  </a:lnTo>
                  <a:close/>
                  <a:moveTo>
                    <a:pt x="3438282" y="1492618"/>
                  </a:moveTo>
                  <a:cubicBezTo>
                    <a:pt x="3438282" y="1503815"/>
                    <a:pt x="3448235" y="1513768"/>
                    <a:pt x="3457477" y="1513768"/>
                  </a:cubicBezTo>
                  <a:cubicBezTo>
                    <a:pt x="3462098" y="1513768"/>
                    <a:pt x="3468319" y="1512879"/>
                    <a:pt x="3472051" y="1510213"/>
                  </a:cubicBezTo>
                  <a:cubicBezTo>
                    <a:pt x="3478272" y="1505592"/>
                    <a:pt x="3487337" y="1489952"/>
                    <a:pt x="3499778" y="1489952"/>
                  </a:cubicBezTo>
                  <a:cubicBezTo>
                    <a:pt x="3507421" y="1489952"/>
                    <a:pt x="3515063" y="1490840"/>
                    <a:pt x="3519684" y="1485330"/>
                  </a:cubicBezTo>
                  <a:cubicBezTo>
                    <a:pt x="3525727" y="1477866"/>
                    <a:pt x="3520395" y="1466846"/>
                    <a:pt x="3520395" y="1459559"/>
                  </a:cubicBezTo>
                  <a:lnTo>
                    <a:pt x="3520395" y="1428278"/>
                  </a:lnTo>
                  <a:cubicBezTo>
                    <a:pt x="3520395" y="1420990"/>
                    <a:pt x="3534259" y="1421879"/>
                    <a:pt x="3534259" y="1414414"/>
                  </a:cubicBezTo>
                  <a:cubicBezTo>
                    <a:pt x="3534259" y="1398774"/>
                    <a:pt x="3525727" y="1376735"/>
                    <a:pt x="3508132" y="1376735"/>
                  </a:cubicBezTo>
                  <a:lnTo>
                    <a:pt x="3495157" y="1376735"/>
                  </a:lnTo>
                  <a:cubicBezTo>
                    <a:pt x="3487514" y="1376735"/>
                    <a:pt x="3472051" y="1387754"/>
                    <a:pt x="3472051" y="1394152"/>
                  </a:cubicBezTo>
                  <a:cubicBezTo>
                    <a:pt x="3472051" y="1398774"/>
                    <a:pt x="3473651" y="1400551"/>
                    <a:pt x="3476672" y="1406061"/>
                  </a:cubicBezTo>
                  <a:cubicBezTo>
                    <a:pt x="3472051" y="1411571"/>
                    <a:pt x="3459077" y="1416192"/>
                    <a:pt x="3454456" y="1416192"/>
                  </a:cubicBezTo>
                  <a:cubicBezTo>
                    <a:pt x="3452145" y="1416192"/>
                    <a:pt x="3445924" y="1414414"/>
                    <a:pt x="3445924" y="1426322"/>
                  </a:cubicBezTo>
                  <a:cubicBezTo>
                    <a:pt x="3445924" y="1435565"/>
                    <a:pt x="3452856" y="1441074"/>
                    <a:pt x="3460499" y="1445518"/>
                  </a:cubicBezTo>
                  <a:cubicBezTo>
                    <a:pt x="3457299" y="1467912"/>
                    <a:pt x="3438282" y="1469690"/>
                    <a:pt x="3438282" y="1492618"/>
                  </a:cubicBezTo>
                  <a:close/>
                  <a:moveTo>
                    <a:pt x="3507243" y="1281291"/>
                  </a:moveTo>
                  <a:cubicBezTo>
                    <a:pt x="3515774" y="1281291"/>
                    <a:pt x="3521817" y="1270271"/>
                    <a:pt x="3521817" y="1260140"/>
                  </a:cubicBezTo>
                  <a:cubicBezTo>
                    <a:pt x="3515774" y="1260140"/>
                    <a:pt x="3502622" y="1264762"/>
                    <a:pt x="3502622" y="1270271"/>
                  </a:cubicBezTo>
                  <a:cubicBezTo>
                    <a:pt x="3502622" y="1274004"/>
                    <a:pt x="3504932" y="1281291"/>
                    <a:pt x="3507243" y="1281291"/>
                  </a:cubicBezTo>
                  <a:close/>
                  <a:moveTo>
                    <a:pt x="3531770" y="1307951"/>
                  </a:moveTo>
                  <a:lnTo>
                    <a:pt x="3531770" y="1315238"/>
                  </a:lnTo>
                  <a:cubicBezTo>
                    <a:pt x="3531770" y="1316127"/>
                    <a:pt x="3526438" y="1322525"/>
                    <a:pt x="3526438" y="1327146"/>
                  </a:cubicBezTo>
                  <a:cubicBezTo>
                    <a:pt x="3526438" y="1330879"/>
                    <a:pt x="3533370" y="1333723"/>
                    <a:pt x="3537991" y="1334611"/>
                  </a:cubicBezTo>
                  <a:lnTo>
                    <a:pt x="3537991" y="1342787"/>
                  </a:lnTo>
                  <a:cubicBezTo>
                    <a:pt x="3535680" y="1344564"/>
                    <a:pt x="3534969" y="1346520"/>
                    <a:pt x="3534969" y="1349186"/>
                  </a:cubicBezTo>
                  <a:lnTo>
                    <a:pt x="3534969" y="1363938"/>
                  </a:lnTo>
                  <a:lnTo>
                    <a:pt x="3541190" y="1363938"/>
                  </a:lnTo>
                  <a:cubicBezTo>
                    <a:pt x="3539768" y="1360205"/>
                    <a:pt x="3537280" y="1357539"/>
                    <a:pt x="3541190" y="1350074"/>
                  </a:cubicBezTo>
                  <a:cubicBezTo>
                    <a:pt x="3543501" y="1351852"/>
                    <a:pt x="3548122" y="1354695"/>
                    <a:pt x="3554165" y="1354695"/>
                  </a:cubicBezTo>
                  <a:cubicBezTo>
                    <a:pt x="3551854" y="1361983"/>
                    <a:pt x="3554165" y="1363938"/>
                    <a:pt x="3554165" y="1372113"/>
                  </a:cubicBezTo>
                  <a:cubicBezTo>
                    <a:pt x="3554165" y="1379400"/>
                    <a:pt x="3546522" y="1384022"/>
                    <a:pt x="3546522" y="1391486"/>
                  </a:cubicBezTo>
                  <a:cubicBezTo>
                    <a:pt x="3546522" y="1398774"/>
                    <a:pt x="3551854" y="1398774"/>
                    <a:pt x="3558786" y="1398774"/>
                  </a:cubicBezTo>
                  <a:cubicBezTo>
                    <a:pt x="3565007" y="1398774"/>
                    <a:pt x="3568739" y="1394330"/>
                    <a:pt x="3576382" y="1394330"/>
                  </a:cubicBezTo>
                  <a:cubicBezTo>
                    <a:pt x="3578692" y="1394330"/>
                    <a:pt x="3581003" y="1395219"/>
                    <a:pt x="3583313" y="1395219"/>
                  </a:cubicBezTo>
                  <a:cubicBezTo>
                    <a:pt x="3581714" y="1398951"/>
                    <a:pt x="3577981" y="1400729"/>
                    <a:pt x="3577981" y="1408016"/>
                  </a:cubicBezTo>
                  <a:cubicBezTo>
                    <a:pt x="3577981" y="1417258"/>
                    <a:pt x="3588646" y="1419213"/>
                    <a:pt x="3596466" y="1418147"/>
                  </a:cubicBezTo>
                  <a:lnTo>
                    <a:pt x="3596466" y="1432010"/>
                  </a:lnTo>
                  <a:cubicBezTo>
                    <a:pt x="3592556" y="1441252"/>
                    <a:pt x="3575671" y="1449428"/>
                    <a:pt x="3561985" y="1449428"/>
                  </a:cubicBezTo>
                  <a:cubicBezTo>
                    <a:pt x="3561985" y="1459559"/>
                    <a:pt x="3568206" y="1464180"/>
                    <a:pt x="3568206" y="1476088"/>
                  </a:cubicBezTo>
                  <a:cubicBezTo>
                    <a:pt x="3568206" y="1489774"/>
                    <a:pt x="3546700" y="1490840"/>
                    <a:pt x="3546700" y="1504526"/>
                  </a:cubicBezTo>
                  <a:cubicBezTo>
                    <a:pt x="3546700" y="1506303"/>
                    <a:pt x="3549010" y="1509147"/>
                    <a:pt x="3550432" y="1509147"/>
                  </a:cubicBezTo>
                  <a:cubicBezTo>
                    <a:pt x="3554343" y="1509147"/>
                    <a:pt x="3553454" y="1504526"/>
                    <a:pt x="3558075" y="1504526"/>
                  </a:cubicBezTo>
                  <a:cubicBezTo>
                    <a:pt x="3566429" y="1504526"/>
                    <a:pt x="3569628" y="1515545"/>
                    <a:pt x="3579581" y="1515545"/>
                  </a:cubicBezTo>
                  <a:cubicBezTo>
                    <a:pt x="3584913" y="1515545"/>
                    <a:pt x="3590245" y="1511813"/>
                    <a:pt x="3593444" y="1506303"/>
                  </a:cubicBezTo>
                  <a:cubicBezTo>
                    <a:pt x="3593444" y="1508081"/>
                    <a:pt x="3595044" y="1510924"/>
                    <a:pt x="3595044" y="1512702"/>
                  </a:cubicBezTo>
                  <a:cubicBezTo>
                    <a:pt x="3595044" y="1525499"/>
                    <a:pt x="3579759" y="1521055"/>
                    <a:pt x="3568917" y="1524610"/>
                  </a:cubicBezTo>
                  <a:cubicBezTo>
                    <a:pt x="3566606" y="1525499"/>
                    <a:pt x="3543679" y="1554825"/>
                    <a:pt x="3542079" y="1558557"/>
                  </a:cubicBezTo>
                  <a:lnTo>
                    <a:pt x="3542079" y="1564067"/>
                  </a:lnTo>
                  <a:lnTo>
                    <a:pt x="3547411" y="1564067"/>
                  </a:lnTo>
                  <a:cubicBezTo>
                    <a:pt x="3550432" y="1560335"/>
                    <a:pt x="3552743" y="1556780"/>
                    <a:pt x="3558253" y="1556780"/>
                  </a:cubicBezTo>
                  <a:lnTo>
                    <a:pt x="3568917" y="1556780"/>
                  </a:lnTo>
                  <a:cubicBezTo>
                    <a:pt x="3568917" y="1549315"/>
                    <a:pt x="3573538" y="1541139"/>
                    <a:pt x="3581181" y="1541139"/>
                  </a:cubicBezTo>
                  <a:cubicBezTo>
                    <a:pt x="3586513" y="1541139"/>
                    <a:pt x="3589712" y="1546649"/>
                    <a:pt x="3595044" y="1546649"/>
                  </a:cubicBezTo>
                  <a:cubicBezTo>
                    <a:pt x="3606597" y="1546649"/>
                    <a:pt x="3627214" y="1538473"/>
                    <a:pt x="3634856" y="1538473"/>
                  </a:cubicBezTo>
                  <a:lnTo>
                    <a:pt x="3665427" y="1538473"/>
                  </a:lnTo>
                  <a:cubicBezTo>
                    <a:pt x="3674669" y="1538473"/>
                    <a:pt x="3680001" y="1532963"/>
                    <a:pt x="3686933" y="1524610"/>
                  </a:cubicBezTo>
                  <a:lnTo>
                    <a:pt x="3686933" y="1518211"/>
                  </a:lnTo>
                  <a:cubicBezTo>
                    <a:pt x="3682312" y="1518211"/>
                    <a:pt x="3679290" y="1517145"/>
                    <a:pt x="3671648" y="1514479"/>
                  </a:cubicBezTo>
                  <a:cubicBezTo>
                    <a:pt x="3677868" y="1502571"/>
                    <a:pt x="3696353" y="1494217"/>
                    <a:pt x="3696353" y="1477688"/>
                  </a:cubicBezTo>
                  <a:cubicBezTo>
                    <a:pt x="3696353" y="1468623"/>
                    <a:pt x="3689421" y="1460270"/>
                    <a:pt x="3680179" y="1460270"/>
                  </a:cubicBezTo>
                  <a:cubicBezTo>
                    <a:pt x="3673958" y="1460270"/>
                    <a:pt x="3675558" y="1459381"/>
                    <a:pt x="3670226" y="1464002"/>
                  </a:cubicBezTo>
                  <a:lnTo>
                    <a:pt x="3674136" y="1460270"/>
                  </a:lnTo>
                  <a:cubicBezTo>
                    <a:pt x="3671114" y="1462047"/>
                    <a:pt x="3670226" y="1464891"/>
                    <a:pt x="3664894" y="1466668"/>
                  </a:cubicBezTo>
                  <a:lnTo>
                    <a:pt x="3664894" y="1460270"/>
                  </a:lnTo>
                  <a:cubicBezTo>
                    <a:pt x="3667204" y="1459381"/>
                    <a:pt x="3668626" y="1456537"/>
                    <a:pt x="3668626" y="1453694"/>
                  </a:cubicBezTo>
                  <a:cubicBezTo>
                    <a:pt x="3668626" y="1446407"/>
                    <a:pt x="3660273" y="1441785"/>
                    <a:pt x="3660273" y="1434321"/>
                  </a:cubicBezTo>
                  <a:cubicBezTo>
                    <a:pt x="3660273" y="1412459"/>
                    <a:pt x="3640366" y="1405883"/>
                    <a:pt x="3628103" y="1391131"/>
                  </a:cubicBezTo>
                  <a:cubicBezTo>
                    <a:pt x="3618860" y="1380111"/>
                    <a:pt x="3621171" y="1358072"/>
                    <a:pt x="3606597" y="1352563"/>
                  </a:cubicBezTo>
                  <a:cubicBezTo>
                    <a:pt x="3600376" y="1350785"/>
                    <a:pt x="3596644" y="1354340"/>
                    <a:pt x="3588823" y="1351674"/>
                  </a:cubicBezTo>
                  <a:cubicBezTo>
                    <a:pt x="3589712" y="1348119"/>
                    <a:pt x="3592023" y="1345275"/>
                    <a:pt x="3595044" y="1344387"/>
                  </a:cubicBezTo>
                  <a:cubicBezTo>
                    <a:pt x="3595044" y="1325014"/>
                    <a:pt x="3618683" y="1313994"/>
                    <a:pt x="3615661" y="1288400"/>
                  </a:cubicBezTo>
                  <a:lnTo>
                    <a:pt x="3570339" y="1288400"/>
                  </a:lnTo>
                  <a:cubicBezTo>
                    <a:pt x="3568917" y="1285734"/>
                    <a:pt x="3568028" y="1283779"/>
                    <a:pt x="3568028" y="1281113"/>
                  </a:cubicBezTo>
                  <a:cubicBezTo>
                    <a:pt x="3570339" y="1268316"/>
                    <a:pt x="3587224" y="1270094"/>
                    <a:pt x="3587224" y="1257297"/>
                  </a:cubicBezTo>
                  <a:cubicBezTo>
                    <a:pt x="3587224" y="1255519"/>
                    <a:pt x="3582603" y="1248943"/>
                    <a:pt x="3579581" y="1248943"/>
                  </a:cubicBezTo>
                  <a:lnTo>
                    <a:pt x="3557364" y="1248943"/>
                  </a:lnTo>
                  <a:cubicBezTo>
                    <a:pt x="3552743" y="1248943"/>
                    <a:pt x="3545101" y="1256230"/>
                    <a:pt x="3545101" y="1260851"/>
                  </a:cubicBezTo>
                  <a:cubicBezTo>
                    <a:pt x="3545101" y="1265472"/>
                    <a:pt x="3542079" y="1269205"/>
                    <a:pt x="3542079" y="1276492"/>
                  </a:cubicBezTo>
                  <a:cubicBezTo>
                    <a:pt x="3536747" y="1276492"/>
                    <a:pt x="3531415" y="1280224"/>
                    <a:pt x="3531415" y="1287512"/>
                  </a:cubicBezTo>
                  <a:cubicBezTo>
                    <a:pt x="3531415" y="1289289"/>
                    <a:pt x="3533725" y="1292133"/>
                    <a:pt x="3535147" y="1293021"/>
                  </a:cubicBezTo>
                  <a:cubicBezTo>
                    <a:pt x="3535147" y="1294799"/>
                    <a:pt x="3533725" y="1298531"/>
                    <a:pt x="3532126" y="1298531"/>
                  </a:cubicBezTo>
                  <a:cubicBezTo>
                    <a:pt x="3530704" y="1298531"/>
                    <a:pt x="3526794" y="1295865"/>
                    <a:pt x="3526794" y="1290355"/>
                  </a:cubicBezTo>
                  <a:lnTo>
                    <a:pt x="3514530" y="1290355"/>
                  </a:lnTo>
                  <a:cubicBezTo>
                    <a:pt x="3514175" y="1302441"/>
                    <a:pt x="3520217" y="1305285"/>
                    <a:pt x="3531770" y="1307951"/>
                  </a:cubicBezTo>
                  <a:close/>
                  <a:moveTo>
                    <a:pt x="3557897" y="1411748"/>
                  </a:moveTo>
                  <a:cubicBezTo>
                    <a:pt x="3553276" y="1414592"/>
                    <a:pt x="3552565" y="1418147"/>
                    <a:pt x="3552565" y="1422768"/>
                  </a:cubicBezTo>
                  <a:lnTo>
                    <a:pt x="3561097" y="1422768"/>
                  </a:lnTo>
                  <a:cubicBezTo>
                    <a:pt x="3561097" y="1418147"/>
                    <a:pt x="3561807" y="1414592"/>
                    <a:pt x="3561807" y="1411748"/>
                  </a:cubicBezTo>
                  <a:lnTo>
                    <a:pt x="3557897" y="1411748"/>
                  </a:lnTo>
                  <a:close/>
                  <a:moveTo>
                    <a:pt x="6684787" y="521652"/>
                  </a:moveTo>
                  <a:cubicBezTo>
                    <a:pt x="6692430" y="521652"/>
                    <a:pt x="6696340" y="513298"/>
                    <a:pt x="6701672" y="507789"/>
                  </a:cubicBezTo>
                  <a:cubicBezTo>
                    <a:pt x="6705582" y="513298"/>
                    <a:pt x="6708604" y="516853"/>
                    <a:pt x="6715536" y="516853"/>
                  </a:cubicBezTo>
                  <a:cubicBezTo>
                    <a:pt x="6723178" y="516853"/>
                    <a:pt x="6727799" y="509566"/>
                    <a:pt x="6732421" y="509566"/>
                  </a:cubicBezTo>
                  <a:cubicBezTo>
                    <a:pt x="6738641" y="509566"/>
                    <a:pt x="6741663" y="503167"/>
                    <a:pt x="6747706" y="503167"/>
                  </a:cubicBezTo>
                  <a:cubicBezTo>
                    <a:pt x="6753038" y="503167"/>
                    <a:pt x="6756237" y="512410"/>
                    <a:pt x="6761569" y="512410"/>
                  </a:cubicBezTo>
                  <a:cubicBezTo>
                    <a:pt x="6770633" y="512410"/>
                    <a:pt x="6774544" y="503167"/>
                    <a:pt x="6780587" y="503167"/>
                  </a:cubicBezTo>
                  <a:lnTo>
                    <a:pt x="6801382" y="503167"/>
                  </a:lnTo>
                  <a:cubicBezTo>
                    <a:pt x="6801382" y="495880"/>
                    <a:pt x="6812045" y="485749"/>
                    <a:pt x="6815067" y="472953"/>
                  </a:cubicBezTo>
                  <a:cubicBezTo>
                    <a:pt x="6799071" y="467443"/>
                    <a:pt x="6753748" y="448070"/>
                    <a:pt x="6740063" y="448070"/>
                  </a:cubicBezTo>
                  <a:cubicBezTo>
                    <a:pt x="6730821" y="448070"/>
                    <a:pt x="6727088" y="459089"/>
                    <a:pt x="6727088" y="472953"/>
                  </a:cubicBezTo>
                  <a:cubicBezTo>
                    <a:pt x="6706294" y="472953"/>
                    <a:pt x="6704694" y="443626"/>
                    <a:pt x="6681055" y="443626"/>
                  </a:cubicBezTo>
                  <a:cubicBezTo>
                    <a:pt x="6664881" y="443626"/>
                    <a:pt x="6646574" y="459267"/>
                    <a:pt x="6646574" y="480240"/>
                  </a:cubicBezTo>
                  <a:cubicBezTo>
                    <a:pt x="6646397" y="502279"/>
                    <a:pt x="6664881" y="521652"/>
                    <a:pt x="6684787" y="521652"/>
                  </a:cubicBezTo>
                  <a:close/>
                  <a:moveTo>
                    <a:pt x="3985705" y="1948685"/>
                  </a:moveTo>
                  <a:cubicBezTo>
                    <a:pt x="3974153" y="1945842"/>
                    <a:pt x="3969531" y="1954728"/>
                    <a:pt x="3959578" y="1954728"/>
                  </a:cubicBezTo>
                  <a:cubicBezTo>
                    <a:pt x="3948736" y="1954728"/>
                    <a:pt x="3941805" y="1942642"/>
                    <a:pt x="3925809" y="1951885"/>
                  </a:cubicBezTo>
                  <a:lnTo>
                    <a:pt x="3925809" y="1958283"/>
                  </a:lnTo>
                  <a:cubicBezTo>
                    <a:pt x="3928119" y="1962904"/>
                    <a:pt x="3934162" y="1962016"/>
                    <a:pt x="3936473" y="1962904"/>
                  </a:cubicBezTo>
                  <a:cubicBezTo>
                    <a:pt x="3948736" y="1967525"/>
                    <a:pt x="3958689" y="1983166"/>
                    <a:pt x="3971842" y="1986898"/>
                  </a:cubicBezTo>
                  <a:cubicBezTo>
                    <a:pt x="3971842" y="1989564"/>
                    <a:pt x="3975752" y="1990631"/>
                    <a:pt x="3978063" y="1990631"/>
                  </a:cubicBezTo>
                  <a:cubicBezTo>
                    <a:pt x="3980373" y="1990631"/>
                    <a:pt x="3982684" y="1986898"/>
                    <a:pt x="3982684" y="1984232"/>
                  </a:cubicBezTo>
                  <a:cubicBezTo>
                    <a:pt x="3982684" y="1976945"/>
                    <a:pt x="3978774" y="1976056"/>
                    <a:pt x="3978774" y="1969480"/>
                  </a:cubicBezTo>
                  <a:cubicBezTo>
                    <a:pt x="3978774" y="1965748"/>
                    <a:pt x="3982684" y="1959527"/>
                    <a:pt x="3982684" y="1959527"/>
                  </a:cubicBezTo>
                  <a:lnTo>
                    <a:pt x="3985705" y="1948685"/>
                  </a:lnTo>
                  <a:close/>
                  <a:moveTo>
                    <a:pt x="3856137" y="1846310"/>
                  </a:moveTo>
                  <a:cubicBezTo>
                    <a:pt x="3858447" y="1840800"/>
                    <a:pt x="3860758" y="1820538"/>
                    <a:pt x="3863068" y="1809519"/>
                  </a:cubicBezTo>
                  <a:cubicBezTo>
                    <a:pt x="3860758" y="1808452"/>
                    <a:pt x="3859869" y="1804009"/>
                    <a:pt x="3859869" y="1799388"/>
                  </a:cubicBezTo>
                  <a:cubicBezTo>
                    <a:pt x="3856137" y="1800277"/>
                    <a:pt x="3853115" y="1808630"/>
                    <a:pt x="3847605" y="1808630"/>
                  </a:cubicBezTo>
                  <a:cubicBezTo>
                    <a:pt x="3846006" y="1808630"/>
                    <a:pt x="3843695" y="1810408"/>
                    <a:pt x="3842273" y="1810408"/>
                  </a:cubicBezTo>
                  <a:cubicBezTo>
                    <a:pt x="3846183" y="1817873"/>
                    <a:pt x="3848494" y="1844533"/>
                    <a:pt x="3856137" y="1846310"/>
                  </a:cubicBezTo>
                  <a:close/>
                  <a:moveTo>
                    <a:pt x="3844584" y="1884168"/>
                  </a:moveTo>
                  <a:cubicBezTo>
                    <a:pt x="3844584" y="1890566"/>
                    <a:pt x="3840851" y="1895009"/>
                    <a:pt x="3839963" y="1902474"/>
                  </a:cubicBezTo>
                  <a:cubicBezTo>
                    <a:pt x="3839963" y="1909761"/>
                    <a:pt x="3839963" y="1921670"/>
                    <a:pt x="3847605" y="1921670"/>
                  </a:cubicBezTo>
                  <a:cubicBezTo>
                    <a:pt x="3853648" y="1921670"/>
                    <a:pt x="3867689" y="1908695"/>
                    <a:pt x="3867689" y="1895898"/>
                  </a:cubicBezTo>
                  <a:cubicBezTo>
                    <a:pt x="3867689" y="1881146"/>
                    <a:pt x="3869644" y="1872970"/>
                    <a:pt x="3862890" y="1858218"/>
                  </a:cubicBezTo>
                  <a:cubicBezTo>
                    <a:pt x="3860580" y="1858218"/>
                    <a:pt x="3858269" y="1852709"/>
                    <a:pt x="3852937" y="1852709"/>
                  </a:cubicBezTo>
                  <a:cubicBezTo>
                    <a:pt x="3846006" y="1852709"/>
                    <a:pt x="3845295" y="1861773"/>
                    <a:pt x="3836763" y="1864617"/>
                  </a:cubicBezTo>
                  <a:cubicBezTo>
                    <a:pt x="3837830" y="1872082"/>
                    <a:pt x="3844584" y="1876703"/>
                    <a:pt x="3844584" y="1884168"/>
                  </a:cubicBezTo>
                  <a:close/>
                  <a:moveTo>
                    <a:pt x="3729589" y="1904252"/>
                  </a:moveTo>
                  <a:cubicBezTo>
                    <a:pt x="3729589" y="1901408"/>
                    <a:pt x="3725679" y="1895898"/>
                    <a:pt x="3725679" y="1894121"/>
                  </a:cubicBezTo>
                  <a:cubicBezTo>
                    <a:pt x="3721058" y="1895009"/>
                    <a:pt x="3718036" y="1897675"/>
                    <a:pt x="3713415" y="1900519"/>
                  </a:cubicBezTo>
                  <a:cubicBezTo>
                    <a:pt x="3714126" y="1901408"/>
                    <a:pt x="3720347" y="1908695"/>
                    <a:pt x="3723369" y="1908695"/>
                  </a:cubicBezTo>
                  <a:cubicBezTo>
                    <a:pt x="3725679" y="1908873"/>
                    <a:pt x="3729589" y="1906918"/>
                    <a:pt x="3729589" y="1904252"/>
                  </a:cubicBezTo>
                  <a:close/>
                  <a:moveTo>
                    <a:pt x="3892217" y="1384377"/>
                  </a:moveTo>
                  <a:cubicBezTo>
                    <a:pt x="3892217" y="1375135"/>
                    <a:pt x="3886885" y="1376912"/>
                    <a:pt x="3886885" y="1365893"/>
                  </a:cubicBezTo>
                  <a:lnTo>
                    <a:pt x="3872310" y="1365893"/>
                  </a:lnTo>
                  <a:lnTo>
                    <a:pt x="3872310" y="1374957"/>
                  </a:lnTo>
                  <a:cubicBezTo>
                    <a:pt x="3872310" y="1384199"/>
                    <a:pt x="3880842" y="1387043"/>
                    <a:pt x="3889906" y="1387043"/>
                  </a:cubicBezTo>
                  <a:lnTo>
                    <a:pt x="3889906" y="1394330"/>
                  </a:lnTo>
                  <a:cubicBezTo>
                    <a:pt x="3890617" y="1389709"/>
                    <a:pt x="3892217" y="1391664"/>
                    <a:pt x="3892217" y="1384377"/>
                  </a:cubicBezTo>
                  <a:close/>
                  <a:moveTo>
                    <a:pt x="3901281" y="1393442"/>
                  </a:moveTo>
                  <a:lnTo>
                    <a:pt x="3899859" y="1389709"/>
                  </a:lnTo>
                  <a:cubicBezTo>
                    <a:pt x="3898970" y="1390598"/>
                    <a:pt x="3896838" y="1392375"/>
                    <a:pt x="3895949" y="1394330"/>
                  </a:cubicBezTo>
                  <a:cubicBezTo>
                    <a:pt x="3896660" y="1395219"/>
                    <a:pt x="3901281" y="1399840"/>
                    <a:pt x="3906791" y="1399840"/>
                  </a:cubicBezTo>
                  <a:cubicBezTo>
                    <a:pt x="3923676" y="1399840"/>
                    <a:pt x="3917633" y="1367670"/>
                    <a:pt x="3930607" y="1363049"/>
                  </a:cubicBezTo>
                  <a:cubicBezTo>
                    <a:pt x="3926875" y="1347586"/>
                    <a:pt x="3925986" y="1339232"/>
                    <a:pt x="3910701" y="1339232"/>
                  </a:cubicBezTo>
                  <a:cubicBezTo>
                    <a:pt x="3905369" y="1339232"/>
                    <a:pt x="3896127" y="1363049"/>
                    <a:pt x="3896127" y="1366781"/>
                  </a:cubicBezTo>
                  <a:cubicBezTo>
                    <a:pt x="3896127" y="1372291"/>
                    <a:pt x="3904658" y="1379578"/>
                    <a:pt x="3912301" y="1381533"/>
                  </a:cubicBezTo>
                  <a:cubicBezTo>
                    <a:pt x="3912123" y="1386154"/>
                    <a:pt x="3906791" y="1392553"/>
                    <a:pt x="3901281" y="1393442"/>
                  </a:cubicBezTo>
                  <a:close/>
                  <a:moveTo>
                    <a:pt x="4066219" y="1272049"/>
                  </a:moveTo>
                  <a:cubicBezTo>
                    <a:pt x="4052533" y="1273115"/>
                    <a:pt x="4048623" y="1289467"/>
                    <a:pt x="4048623" y="1294976"/>
                  </a:cubicBezTo>
                  <a:cubicBezTo>
                    <a:pt x="4048623" y="1299598"/>
                    <a:pt x="4046313" y="1303330"/>
                    <a:pt x="4048623" y="1307062"/>
                  </a:cubicBezTo>
                  <a:cubicBezTo>
                    <a:pt x="4054133" y="1298709"/>
                    <a:pt x="4060176" y="1294265"/>
                    <a:pt x="4060176" y="1284135"/>
                  </a:cubicBezTo>
                  <a:cubicBezTo>
                    <a:pt x="4060176" y="1279514"/>
                    <a:pt x="4064620" y="1275781"/>
                    <a:pt x="4066219" y="1272049"/>
                  </a:cubicBezTo>
                  <a:close/>
                  <a:moveTo>
                    <a:pt x="4135180" y="1267605"/>
                  </a:moveTo>
                  <a:cubicBezTo>
                    <a:pt x="4138202" y="1267605"/>
                    <a:pt x="4148155" y="1261029"/>
                    <a:pt x="4148155" y="1258363"/>
                  </a:cubicBezTo>
                  <a:lnTo>
                    <a:pt x="4148155" y="1247343"/>
                  </a:lnTo>
                  <a:cubicBezTo>
                    <a:pt x="4149754" y="1246455"/>
                    <a:pt x="4153665" y="1240056"/>
                    <a:pt x="4154376" y="1235435"/>
                  </a:cubicBezTo>
                  <a:cubicBezTo>
                    <a:pt x="4151354" y="1233658"/>
                    <a:pt x="4149754" y="1231703"/>
                    <a:pt x="4145844" y="1226193"/>
                  </a:cubicBezTo>
                  <a:cubicBezTo>
                    <a:pt x="4145844" y="1226193"/>
                    <a:pt x="4139091" y="1230814"/>
                    <a:pt x="4139091" y="1235435"/>
                  </a:cubicBezTo>
                  <a:cubicBezTo>
                    <a:pt x="4139091" y="1240056"/>
                    <a:pt x="4142112" y="1242900"/>
                    <a:pt x="4144422" y="1246455"/>
                  </a:cubicBezTo>
                  <a:cubicBezTo>
                    <a:pt x="4138202" y="1247343"/>
                    <a:pt x="4133581" y="1252853"/>
                    <a:pt x="4127538" y="1253742"/>
                  </a:cubicBezTo>
                  <a:cubicBezTo>
                    <a:pt x="4127538" y="1259252"/>
                    <a:pt x="4128249" y="1267605"/>
                    <a:pt x="4135180" y="1267605"/>
                  </a:cubicBezTo>
                  <a:close/>
                  <a:moveTo>
                    <a:pt x="4223515" y="2037375"/>
                  </a:moveTo>
                  <a:cubicBezTo>
                    <a:pt x="4210362" y="2032754"/>
                    <a:pt x="4192055" y="2028311"/>
                    <a:pt x="4175171" y="2031865"/>
                  </a:cubicBezTo>
                  <a:cubicBezTo>
                    <a:pt x="4183702" y="2037375"/>
                    <a:pt x="4198276" y="2039152"/>
                    <a:pt x="4204319" y="2039152"/>
                  </a:cubicBezTo>
                  <a:cubicBezTo>
                    <a:pt x="4209651" y="2039330"/>
                    <a:pt x="4213384" y="2043951"/>
                    <a:pt x="4223515" y="2037375"/>
                  </a:cubicBezTo>
                  <a:close/>
                  <a:moveTo>
                    <a:pt x="4404449" y="2021024"/>
                  </a:moveTo>
                  <a:cubicBezTo>
                    <a:pt x="4391474" y="2023689"/>
                    <a:pt x="4371390" y="2032932"/>
                    <a:pt x="4360015" y="2039330"/>
                  </a:cubicBezTo>
                  <a:cubicBezTo>
                    <a:pt x="4360015" y="2041107"/>
                    <a:pt x="4362326" y="2043951"/>
                    <a:pt x="4363748" y="2043951"/>
                  </a:cubicBezTo>
                  <a:cubicBezTo>
                    <a:pt x="4363748" y="2046617"/>
                    <a:pt x="4366769" y="2048572"/>
                    <a:pt x="4369080" y="2048572"/>
                  </a:cubicBezTo>
                  <a:cubicBezTo>
                    <a:pt x="4376011" y="2048572"/>
                    <a:pt x="4390585" y="2043951"/>
                    <a:pt x="4392896" y="2038441"/>
                  </a:cubicBezTo>
                  <a:cubicBezTo>
                    <a:pt x="4393607" y="2035598"/>
                    <a:pt x="4392007" y="2030088"/>
                    <a:pt x="4394318" y="2029199"/>
                  </a:cubicBezTo>
                  <a:cubicBezTo>
                    <a:pt x="4398939" y="2026355"/>
                    <a:pt x="4402849" y="2030088"/>
                    <a:pt x="4404449" y="2021024"/>
                  </a:cubicBezTo>
                  <a:close/>
                  <a:moveTo>
                    <a:pt x="4823014" y="2679709"/>
                  </a:moveTo>
                  <a:cubicBezTo>
                    <a:pt x="4829058" y="2679709"/>
                    <a:pt x="4835278" y="2672244"/>
                    <a:pt x="4836700" y="2668689"/>
                  </a:cubicBezTo>
                  <a:cubicBezTo>
                    <a:pt x="4826924" y="2668689"/>
                    <a:pt x="4821415" y="2670467"/>
                    <a:pt x="4814483" y="2673310"/>
                  </a:cubicBezTo>
                  <a:cubicBezTo>
                    <a:pt x="4815372" y="2677754"/>
                    <a:pt x="4820704" y="2679709"/>
                    <a:pt x="4823014" y="2679709"/>
                  </a:cubicBezTo>
                  <a:close/>
                  <a:moveTo>
                    <a:pt x="4706598" y="794475"/>
                  </a:moveTo>
                  <a:cubicBezTo>
                    <a:pt x="4704998" y="794475"/>
                    <a:pt x="4696645" y="811893"/>
                    <a:pt x="4696645" y="815625"/>
                  </a:cubicBezTo>
                  <a:cubicBezTo>
                    <a:pt x="4696645" y="824868"/>
                    <a:pt x="4701088" y="826645"/>
                    <a:pt x="4710508" y="826645"/>
                  </a:cubicBezTo>
                  <a:cubicBezTo>
                    <a:pt x="4723483" y="826645"/>
                    <a:pt x="4732725" y="817403"/>
                    <a:pt x="4742678" y="811182"/>
                  </a:cubicBezTo>
                  <a:lnTo>
                    <a:pt x="4742678" y="799096"/>
                  </a:lnTo>
                  <a:cubicBezTo>
                    <a:pt x="4732014" y="797319"/>
                    <a:pt x="4726504" y="785410"/>
                    <a:pt x="4715840" y="785410"/>
                  </a:cubicBezTo>
                  <a:cubicBezTo>
                    <a:pt x="4711752" y="785233"/>
                    <a:pt x="4710330" y="794475"/>
                    <a:pt x="4706598" y="794475"/>
                  </a:cubicBezTo>
                  <a:close/>
                  <a:moveTo>
                    <a:pt x="4926456" y="755906"/>
                  </a:moveTo>
                  <a:cubicBezTo>
                    <a:pt x="4926456" y="766926"/>
                    <a:pt x="4943341" y="778834"/>
                    <a:pt x="4953294" y="778834"/>
                  </a:cubicBezTo>
                  <a:cubicBezTo>
                    <a:pt x="4953294" y="778834"/>
                    <a:pt x="4963247" y="780612"/>
                    <a:pt x="4963247" y="774213"/>
                  </a:cubicBezTo>
                  <a:cubicBezTo>
                    <a:pt x="4963425" y="755906"/>
                    <a:pt x="4926456" y="737422"/>
                    <a:pt x="4926456" y="755906"/>
                  </a:cubicBezTo>
                  <a:close/>
                  <a:moveTo>
                    <a:pt x="5208699" y="607853"/>
                  </a:moveTo>
                  <a:cubicBezTo>
                    <a:pt x="5201057" y="600566"/>
                    <a:pt x="5198746" y="590258"/>
                    <a:pt x="5189681" y="590258"/>
                  </a:cubicBezTo>
                  <a:cubicBezTo>
                    <a:pt x="5182750" y="590258"/>
                    <a:pt x="5178129" y="600388"/>
                    <a:pt x="5178129" y="608742"/>
                  </a:cubicBezTo>
                  <a:cubicBezTo>
                    <a:pt x="5178129" y="611586"/>
                    <a:pt x="5175818" y="617984"/>
                    <a:pt x="5178129" y="617984"/>
                  </a:cubicBezTo>
                  <a:cubicBezTo>
                    <a:pt x="5187193" y="617984"/>
                    <a:pt x="5204967" y="611586"/>
                    <a:pt x="5208699" y="607853"/>
                  </a:cubicBezTo>
                  <a:close/>
                  <a:moveTo>
                    <a:pt x="6762991" y="599500"/>
                  </a:moveTo>
                  <a:lnTo>
                    <a:pt x="6785918" y="599500"/>
                  </a:lnTo>
                  <a:cubicBezTo>
                    <a:pt x="6785208" y="578527"/>
                    <a:pt x="6769745" y="562709"/>
                    <a:pt x="6749838" y="562709"/>
                  </a:cubicBezTo>
                  <a:cubicBezTo>
                    <a:pt x="6732243" y="562709"/>
                    <a:pt x="6722290" y="575683"/>
                    <a:pt x="6713048" y="590258"/>
                  </a:cubicBezTo>
                  <a:lnTo>
                    <a:pt x="6716958" y="585637"/>
                  </a:lnTo>
                  <a:cubicBezTo>
                    <a:pt x="6731532" y="592213"/>
                    <a:pt x="6749305" y="590435"/>
                    <a:pt x="6762991" y="599500"/>
                  </a:cubicBezTo>
                  <a:close/>
                  <a:moveTo>
                    <a:pt x="6914776" y="518630"/>
                  </a:moveTo>
                  <a:cubicBezTo>
                    <a:pt x="6927218" y="518630"/>
                    <a:pt x="6949257" y="515076"/>
                    <a:pt x="6949257" y="504945"/>
                  </a:cubicBezTo>
                  <a:cubicBezTo>
                    <a:pt x="6949257" y="500324"/>
                    <a:pt x="6946236" y="495703"/>
                    <a:pt x="6941614" y="495703"/>
                  </a:cubicBezTo>
                  <a:cubicBezTo>
                    <a:pt x="6938593" y="495703"/>
                    <a:pt x="6858079" y="483794"/>
                    <a:pt x="6851147" y="477396"/>
                  </a:cubicBezTo>
                  <a:lnTo>
                    <a:pt x="6858790" y="484683"/>
                  </a:lnTo>
                  <a:cubicBezTo>
                    <a:pt x="6858790" y="507789"/>
                    <a:pt x="6894870" y="518630"/>
                    <a:pt x="6914776" y="518630"/>
                  </a:cubicBezTo>
                  <a:close/>
                  <a:moveTo>
                    <a:pt x="6732243" y="550978"/>
                  </a:moveTo>
                  <a:cubicBezTo>
                    <a:pt x="6732243" y="538181"/>
                    <a:pt x="6711625" y="536226"/>
                    <a:pt x="6711625" y="550978"/>
                  </a:cubicBezTo>
                  <a:cubicBezTo>
                    <a:pt x="6711625" y="559332"/>
                    <a:pt x="6712336" y="562886"/>
                    <a:pt x="6720868" y="562886"/>
                  </a:cubicBezTo>
                  <a:cubicBezTo>
                    <a:pt x="6726200" y="562886"/>
                    <a:pt x="6732243" y="558265"/>
                    <a:pt x="6732243" y="550978"/>
                  </a:cubicBezTo>
                  <a:close/>
                  <a:moveTo>
                    <a:pt x="3359367" y="991050"/>
                  </a:moveTo>
                  <a:lnTo>
                    <a:pt x="3360789" y="989272"/>
                  </a:lnTo>
                  <a:cubicBezTo>
                    <a:pt x="3360789" y="963679"/>
                    <a:pt x="3332352" y="970077"/>
                    <a:pt x="3332352" y="943417"/>
                  </a:cubicBezTo>
                  <a:cubicBezTo>
                    <a:pt x="3332352" y="940573"/>
                    <a:pt x="3334662" y="937018"/>
                    <a:pt x="3336973" y="935063"/>
                  </a:cubicBezTo>
                  <a:cubicBezTo>
                    <a:pt x="3330041" y="935063"/>
                    <a:pt x="3325420" y="939684"/>
                    <a:pt x="3318666" y="939684"/>
                  </a:cubicBezTo>
                  <a:cubicBezTo>
                    <a:pt x="3311023" y="939684"/>
                    <a:pt x="3304803" y="938796"/>
                    <a:pt x="3304803" y="927776"/>
                  </a:cubicBezTo>
                  <a:cubicBezTo>
                    <a:pt x="3301781" y="930620"/>
                    <a:pt x="3301781" y="929553"/>
                    <a:pt x="3296272" y="927776"/>
                  </a:cubicBezTo>
                  <a:cubicBezTo>
                    <a:pt x="3294672" y="931509"/>
                    <a:pt x="3293250" y="934175"/>
                    <a:pt x="3293250" y="941462"/>
                  </a:cubicBezTo>
                  <a:cubicBezTo>
                    <a:pt x="3286318" y="933108"/>
                    <a:pt x="3277076" y="944128"/>
                    <a:pt x="3267123" y="944128"/>
                  </a:cubicBezTo>
                  <a:cubicBezTo>
                    <a:pt x="3260191" y="944128"/>
                    <a:pt x="3254148" y="941462"/>
                    <a:pt x="3242596" y="941462"/>
                  </a:cubicBezTo>
                  <a:cubicBezTo>
                    <a:pt x="3242596" y="944128"/>
                    <a:pt x="3241885" y="947860"/>
                    <a:pt x="3242596" y="950704"/>
                  </a:cubicBezTo>
                  <a:cubicBezTo>
                    <a:pt x="3239574" y="948927"/>
                    <a:pt x="3237974" y="946083"/>
                    <a:pt x="3231931" y="944306"/>
                  </a:cubicBezTo>
                  <a:lnTo>
                    <a:pt x="3213447" y="949815"/>
                  </a:lnTo>
                  <a:cubicBezTo>
                    <a:pt x="3208826" y="949815"/>
                    <a:pt x="3206515" y="945194"/>
                    <a:pt x="3203494" y="941462"/>
                  </a:cubicBezTo>
                  <a:cubicBezTo>
                    <a:pt x="3201183" y="945194"/>
                    <a:pt x="3201894" y="946971"/>
                    <a:pt x="3203494" y="953370"/>
                  </a:cubicBezTo>
                  <a:cubicBezTo>
                    <a:pt x="3199584" y="954259"/>
                    <a:pt x="3194963" y="958880"/>
                    <a:pt x="3189808" y="958880"/>
                  </a:cubicBezTo>
                  <a:cubicBezTo>
                    <a:pt x="3184476" y="958880"/>
                    <a:pt x="3177545" y="946971"/>
                    <a:pt x="3178256" y="940395"/>
                  </a:cubicBezTo>
                  <a:cubicBezTo>
                    <a:pt x="3177367" y="934886"/>
                    <a:pt x="3174346" y="932220"/>
                    <a:pt x="3173634" y="926710"/>
                  </a:cubicBezTo>
                  <a:lnTo>
                    <a:pt x="3167414" y="926710"/>
                  </a:lnTo>
                  <a:cubicBezTo>
                    <a:pt x="3161371" y="926710"/>
                    <a:pt x="3159771" y="936841"/>
                    <a:pt x="3153550" y="936841"/>
                  </a:cubicBezTo>
                  <a:lnTo>
                    <a:pt x="3153550" y="944128"/>
                  </a:lnTo>
                  <a:cubicBezTo>
                    <a:pt x="3148929" y="941462"/>
                    <a:pt x="3145019" y="939684"/>
                    <a:pt x="3138265" y="942350"/>
                  </a:cubicBezTo>
                  <a:cubicBezTo>
                    <a:pt x="3139687" y="952481"/>
                    <a:pt x="3168125" y="962612"/>
                    <a:pt x="3177367" y="962612"/>
                  </a:cubicBezTo>
                  <a:cubicBezTo>
                    <a:pt x="3177367" y="965456"/>
                    <a:pt x="3178256" y="968122"/>
                    <a:pt x="3180566" y="969899"/>
                  </a:cubicBezTo>
                  <a:cubicBezTo>
                    <a:pt x="3172212" y="973632"/>
                    <a:pt x="3152129" y="978253"/>
                    <a:pt x="3140576" y="978253"/>
                  </a:cubicBezTo>
                  <a:cubicBezTo>
                    <a:pt x="3148396" y="987495"/>
                    <a:pt x="3161371" y="978253"/>
                    <a:pt x="3173634" y="981985"/>
                  </a:cubicBezTo>
                  <a:cubicBezTo>
                    <a:pt x="3172035" y="992116"/>
                    <a:pt x="3169724" y="997626"/>
                    <a:pt x="3169724" y="1009534"/>
                  </a:cubicBezTo>
                  <a:cubicBezTo>
                    <a:pt x="3167414" y="1009534"/>
                    <a:pt x="3165103" y="1012200"/>
                    <a:pt x="3162793" y="1014155"/>
                  </a:cubicBezTo>
                  <a:cubicBezTo>
                    <a:pt x="3179677" y="1014155"/>
                    <a:pt x="3185721" y="1026952"/>
                    <a:pt x="3196562" y="1030685"/>
                  </a:cubicBezTo>
                  <a:cubicBezTo>
                    <a:pt x="3217179" y="1039038"/>
                    <a:pt x="3237264" y="1047214"/>
                    <a:pt x="3265523" y="1047214"/>
                  </a:cubicBezTo>
                  <a:cubicBezTo>
                    <a:pt x="3291650" y="1047214"/>
                    <a:pt x="3306225" y="1031573"/>
                    <a:pt x="3324531" y="1024108"/>
                  </a:cubicBezTo>
                  <a:cubicBezTo>
                    <a:pt x="3334662" y="1020376"/>
                    <a:pt x="3353147" y="1003847"/>
                    <a:pt x="3359367" y="991050"/>
                  </a:cubicBezTo>
                  <a:close/>
                  <a:moveTo>
                    <a:pt x="2036487" y="2471048"/>
                  </a:moveTo>
                  <a:cubicBezTo>
                    <a:pt x="2031154" y="2468382"/>
                    <a:pt x="2027244" y="2455585"/>
                    <a:pt x="2018891" y="2452742"/>
                  </a:cubicBezTo>
                  <a:lnTo>
                    <a:pt x="2007338" y="2451853"/>
                  </a:lnTo>
                  <a:cubicBezTo>
                    <a:pt x="2006627" y="2450075"/>
                    <a:pt x="2007338" y="2447232"/>
                    <a:pt x="2007338" y="2445454"/>
                  </a:cubicBezTo>
                  <a:cubicBezTo>
                    <a:pt x="1989742" y="2445454"/>
                    <a:pt x="1970547" y="2435323"/>
                    <a:pt x="1959705" y="2422527"/>
                  </a:cubicBezTo>
                  <a:cubicBezTo>
                    <a:pt x="1958283" y="2420749"/>
                    <a:pt x="1952062" y="2411507"/>
                    <a:pt x="1946730" y="2411507"/>
                  </a:cubicBezTo>
                  <a:cubicBezTo>
                    <a:pt x="1921492" y="2411507"/>
                    <a:pt x="1905318" y="2388579"/>
                    <a:pt x="1871549" y="2388579"/>
                  </a:cubicBezTo>
                  <a:cubicBezTo>
                    <a:pt x="1837068" y="2388579"/>
                    <a:pt x="1820894" y="2404220"/>
                    <a:pt x="1808630" y="2428925"/>
                  </a:cubicBezTo>
                  <a:lnTo>
                    <a:pt x="1815562" y="2428925"/>
                  </a:lnTo>
                  <a:cubicBezTo>
                    <a:pt x="1823205" y="2419861"/>
                    <a:pt x="1844000" y="2406886"/>
                    <a:pt x="1858574" y="2406886"/>
                  </a:cubicBezTo>
                  <a:cubicBezTo>
                    <a:pt x="1862484" y="2406886"/>
                    <a:pt x="1866216" y="2405997"/>
                    <a:pt x="1869238" y="2409730"/>
                  </a:cubicBezTo>
                  <a:cubicBezTo>
                    <a:pt x="1866927" y="2412573"/>
                    <a:pt x="1866216" y="2416128"/>
                    <a:pt x="1870838" y="2419861"/>
                  </a:cubicBezTo>
                  <a:lnTo>
                    <a:pt x="1893054" y="2419861"/>
                  </a:lnTo>
                  <a:cubicBezTo>
                    <a:pt x="1903719" y="2419861"/>
                    <a:pt x="1909228" y="2433546"/>
                    <a:pt x="1919892" y="2433546"/>
                  </a:cubicBezTo>
                  <a:cubicBezTo>
                    <a:pt x="1925935" y="2433546"/>
                    <a:pt x="1929846" y="2430880"/>
                    <a:pt x="1936066" y="2434613"/>
                  </a:cubicBezTo>
                  <a:cubicBezTo>
                    <a:pt x="1939088" y="2436390"/>
                    <a:pt x="1938377" y="2442789"/>
                    <a:pt x="1944420" y="2442789"/>
                  </a:cubicBezTo>
                  <a:cubicBezTo>
                    <a:pt x="1946730" y="2456652"/>
                    <a:pt x="1958994" y="2455585"/>
                    <a:pt x="1970547" y="2462162"/>
                  </a:cubicBezTo>
                  <a:cubicBezTo>
                    <a:pt x="1969836" y="2466783"/>
                    <a:pt x="1966637" y="2470337"/>
                    <a:pt x="1962904" y="2470337"/>
                  </a:cubicBezTo>
                  <a:lnTo>
                    <a:pt x="1962904" y="2475847"/>
                  </a:lnTo>
                  <a:cubicBezTo>
                    <a:pt x="1977479" y="2475847"/>
                    <a:pt x="1989742" y="2482245"/>
                    <a:pt x="2007338" y="2482245"/>
                  </a:cubicBezTo>
                  <a:cubicBezTo>
                    <a:pt x="2016580" y="2482068"/>
                    <a:pt x="2031154" y="2482068"/>
                    <a:pt x="2036487" y="2471048"/>
                  </a:cubicBezTo>
                  <a:close/>
                  <a:moveTo>
                    <a:pt x="1847199" y="2423415"/>
                  </a:moveTo>
                  <a:lnTo>
                    <a:pt x="1847199" y="2429636"/>
                  </a:lnTo>
                  <a:cubicBezTo>
                    <a:pt x="1844888" y="2429636"/>
                    <a:pt x="1840267" y="2431591"/>
                    <a:pt x="1840267" y="2437990"/>
                  </a:cubicBezTo>
                  <a:cubicBezTo>
                    <a:pt x="1840267" y="2439767"/>
                    <a:pt x="1850220" y="2437990"/>
                    <a:pt x="1850931" y="2437990"/>
                  </a:cubicBezTo>
                  <a:cubicBezTo>
                    <a:pt x="1852531" y="2433368"/>
                    <a:pt x="1851642" y="2428925"/>
                    <a:pt x="1850931" y="2424304"/>
                  </a:cubicBezTo>
                  <a:lnTo>
                    <a:pt x="1848621" y="2423415"/>
                  </a:lnTo>
                  <a:lnTo>
                    <a:pt x="1847199" y="2423415"/>
                  </a:lnTo>
                  <a:close/>
                  <a:moveTo>
                    <a:pt x="1954551" y="2521703"/>
                  </a:moveTo>
                  <a:cubicBezTo>
                    <a:pt x="1954551" y="2529168"/>
                    <a:pt x="1960771" y="2535566"/>
                    <a:pt x="1966815" y="2535566"/>
                  </a:cubicBezTo>
                  <a:cubicBezTo>
                    <a:pt x="1976057" y="2535566"/>
                    <a:pt x="1982988" y="2532011"/>
                    <a:pt x="1992053" y="2530056"/>
                  </a:cubicBezTo>
                  <a:cubicBezTo>
                    <a:pt x="1991342" y="2526324"/>
                    <a:pt x="1989742" y="2523480"/>
                    <a:pt x="1985121" y="2521703"/>
                  </a:cubicBezTo>
                  <a:lnTo>
                    <a:pt x="1986721" y="2523480"/>
                  </a:lnTo>
                  <a:cubicBezTo>
                    <a:pt x="1982100" y="2521703"/>
                    <a:pt x="1971436" y="2516015"/>
                    <a:pt x="1962193" y="2516015"/>
                  </a:cubicBezTo>
                  <a:cubicBezTo>
                    <a:pt x="1959172" y="2516015"/>
                    <a:pt x="1954551" y="2517970"/>
                    <a:pt x="1954551" y="2521703"/>
                  </a:cubicBezTo>
                  <a:close/>
                  <a:moveTo>
                    <a:pt x="2196092" y="2519925"/>
                  </a:moveTo>
                  <a:cubicBezTo>
                    <a:pt x="2196092" y="2529168"/>
                    <a:pt x="2206046" y="2530056"/>
                    <a:pt x="2215288" y="2530056"/>
                  </a:cubicBezTo>
                  <a:cubicBezTo>
                    <a:pt x="2219909" y="2530056"/>
                    <a:pt x="2225241" y="2530056"/>
                    <a:pt x="2227552" y="2524546"/>
                  </a:cubicBezTo>
                  <a:cubicBezTo>
                    <a:pt x="2225241" y="2519037"/>
                    <a:pt x="2206757" y="2514238"/>
                    <a:pt x="2204624" y="2514238"/>
                  </a:cubicBezTo>
                  <a:cubicBezTo>
                    <a:pt x="2202136" y="2514238"/>
                    <a:pt x="2196092" y="2515126"/>
                    <a:pt x="2196092" y="2519925"/>
                  </a:cubicBezTo>
                  <a:close/>
                  <a:moveTo>
                    <a:pt x="2038086" y="2516015"/>
                  </a:moveTo>
                  <a:cubicBezTo>
                    <a:pt x="2038086" y="2521525"/>
                    <a:pt x="2042707" y="2529878"/>
                    <a:pt x="2047328" y="2530767"/>
                  </a:cubicBezTo>
                  <a:cubicBezTo>
                    <a:pt x="2047328" y="2528101"/>
                    <a:pt x="2048039" y="2526324"/>
                    <a:pt x="2048039" y="2523480"/>
                  </a:cubicBezTo>
                  <a:cubicBezTo>
                    <a:pt x="2051949" y="2526324"/>
                    <a:pt x="2051949" y="2523480"/>
                    <a:pt x="2057282" y="2523480"/>
                  </a:cubicBezTo>
                  <a:cubicBezTo>
                    <a:pt x="2066524" y="2523480"/>
                    <a:pt x="2084830" y="2520636"/>
                    <a:pt x="2091762" y="2526324"/>
                  </a:cubicBezTo>
                  <a:cubicBezTo>
                    <a:pt x="2095672" y="2528990"/>
                    <a:pt x="2094073" y="2538054"/>
                    <a:pt x="2101004" y="2538054"/>
                  </a:cubicBezTo>
                  <a:cubicBezTo>
                    <a:pt x="2109358" y="2538054"/>
                    <a:pt x="2108647" y="2521525"/>
                    <a:pt x="2118600" y="2521525"/>
                  </a:cubicBezTo>
                  <a:cubicBezTo>
                    <a:pt x="2122510" y="2521525"/>
                    <a:pt x="2121622" y="2526146"/>
                    <a:pt x="2126243" y="2526146"/>
                  </a:cubicBezTo>
                  <a:cubicBezTo>
                    <a:pt x="2131575" y="2526146"/>
                    <a:pt x="2134596" y="2522414"/>
                    <a:pt x="2140106" y="2518681"/>
                  </a:cubicBezTo>
                  <a:lnTo>
                    <a:pt x="2168366" y="2518681"/>
                  </a:lnTo>
                  <a:cubicBezTo>
                    <a:pt x="2163034" y="2509439"/>
                    <a:pt x="2155391" y="2505707"/>
                    <a:pt x="2147749" y="2498419"/>
                  </a:cubicBezTo>
                  <a:lnTo>
                    <a:pt x="2151481" y="2502152"/>
                  </a:lnTo>
                  <a:cubicBezTo>
                    <a:pt x="2137795" y="2493976"/>
                    <a:pt x="2132997" y="2478335"/>
                    <a:pt x="2108647" y="2478335"/>
                  </a:cubicBezTo>
                  <a:cubicBezTo>
                    <a:pt x="2100293" y="2478335"/>
                    <a:pt x="2095672" y="2482068"/>
                    <a:pt x="2085719" y="2482068"/>
                  </a:cubicBezTo>
                  <a:cubicBezTo>
                    <a:pt x="2078787" y="2482068"/>
                    <a:pt x="2074166" y="2475669"/>
                    <a:pt x="2067235" y="2475669"/>
                  </a:cubicBezTo>
                  <a:cubicBezTo>
                    <a:pt x="2064924" y="2475669"/>
                    <a:pt x="2061192" y="2479224"/>
                    <a:pt x="2061192" y="2482068"/>
                  </a:cubicBezTo>
                  <a:cubicBezTo>
                    <a:pt x="2061192" y="2487578"/>
                    <a:pt x="2066524" y="2492199"/>
                    <a:pt x="2071145" y="2492199"/>
                  </a:cubicBezTo>
                  <a:cubicBezTo>
                    <a:pt x="2071145" y="2499486"/>
                    <a:pt x="2071856" y="2505884"/>
                    <a:pt x="2076477" y="2511394"/>
                  </a:cubicBezTo>
                  <a:cubicBezTo>
                    <a:pt x="2067235" y="2516904"/>
                    <a:pt x="2059592" y="2512283"/>
                    <a:pt x="2041996" y="2512283"/>
                  </a:cubicBezTo>
                  <a:cubicBezTo>
                    <a:pt x="2041108" y="2513349"/>
                    <a:pt x="2039686" y="2516015"/>
                    <a:pt x="2038086" y="2516015"/>
                  </a:cubicBezTo>
                  <a:close/>
                  <a:moveTo>
                    <a:pt x="2314820" y="2744938"/>
                  </a:moveTo>
                  <a:cubicBezTo>
                    <a:pt x="2314820" y="2747781"/>
                    <a:pt x="2319441" y="2744938"/>
                    <a:pt x="2321751" y="2744938"/>
                  </a:cubicBezTo>
                  <a:cubicBezTo>
                    <a:pt x="2326372" y="2744938"/>
                    <a:pt x="2329394" y="2736762"/>
                    <a:pt x="2330816" y="2733029"/>
                  </a:cubicBezTo>
                  <a:lnTo>
                    <a:pt x="2330816" y="2726631"/>
                  </a:lnTo>
                  <a:lnTo>
                    <a:pt x="2324062" y="2726631"/>
                  </a:lnTo>
                  <a:cubicBezTo>
                    <a:pt x="2319441" y="2726453"/>
                    <a:pt x="2314820" y="2735696"/>
                    <a:pt x="2314820" y="2744938"/>
                  </a:cubicBezTo>
                  <a:close/>
                  <a:moveTo>
                    <a:pt x="2568625" y="3004075"/>
                  </a:moveTo>
                  <a:cubicBezTo>
                    <a:pt x="2559383" y="3004075"/>
                    <a:pt x="2553340" y="3013140"/>
                    <a:pt x="2553340" y="3027003"/>
                  </a:cubicBezTo>
                  <a:cubicBezTo>
                    <a:pt x="2553340" y="3035357"/>
                    <a:pt x="2573246" y="3051708"/>
                    <a:pt x="2584799" y="3051708"/>
                  </a:cubicBezTo>
                  <a:cubicBezTo>
                    <a:pt x="2594041" y="3051708"/>
                    <a:pt x="2605594" y="3030558"/>
                    <a:pt x="2605594" y="3022382"/>
                  </a:cubicBezTo>
                  <a:cubicBezTo>
                    <a:pt x="2605594" y="3020605"/>
                    <a:pt x="2603283" y="3014206"/>
                    <a:pt x="2600262" y="3014206"/>
                  </a:cubicBezTo>
                  <a:cubicBezTo>
                    <a:pt x="2596352" y="3014206"/>
                    <a:pt x="2589598" y="3024337"/>
                    <a:pt x="2587998" y="3012429"/>
                  </a:cubicBezTo>
                  <a:cubicBezTo>
                    <a:pt x="2581955" y="3012429"/>
                    <a:pt x="2576445" y="3007808"/>
                    <a:pt x="2572002" y="3004075"/>
                  </a:cubicBezTo>
                  <a:cubicBezTo>
                    <a:pt x="2571824" y="3004786"/>
                    <a:pt x="2569514" y="3004075"/>
                    <a:pt x="2568625" y="3004075"/>
                  </a:cubicBezTo>
                  <a:close/>
                  <a:moveTo>
                    <a:pt x="2051061" y="4238799"/>
                  </a:moveTo>
                  <a:lnTo>
                    <a:pt x="2057992" y="4238799"/>
                  </a:lnTo>
                  <a:lnTo>
                    <a:pt x="2057992" y="4211251"/>
                  </a:lnTo>
                  <a:cubicBezTo>
                    <a:pt x="2058703" y="4208407"/>
                    <a:pt x="2061014" y="4206629"/>
                    <a:pt x="2061014" y="4200942"/>
                  </a:cubicBezTo>
                  <a:cubicBezTo>
                    <a:pt x="2061014" y="4193655"/>
                    <a:pt x="2058703" y="4186368"/>
                    <a:pt x="2051772" y="4186368"/>
                  </a:cubicBezTo>
                  <a:cubicBezTo>
                    <a:pt x="2047151" y="4186368"/>
                    <a:pt x="2042529" y="4213917"/>
                    <a:pt x="2042529" y="4213917"/>
                  </a:cubicBezTo>
                  <a:lnTo>
                    <a:pt x="2042529" y="4225825"/>
                  </a:lnTo>
                  <a:cubicBezTo>
                    <a:pt x="2042707" y="4229735"/>
                    <a:pt x="2046440" y="4237911"/>
                    <a:pt x="2051061" y="4238799"/>
                  </a:cubicBezTo>
                  <a:close/>
                  <a:moveTo>
                    <a:pt x="969899" y="1602991"/>
                  </a:moveTo>
                  <a:lnTo>
                    <a:pt x="969899" y="1602991"/>
                  </a:lnTo>
                  <a:lnTo>
                    <a:pt x="969899" y="1602991"/>
                  </a:lnTo>
                  <a:lnTo>
                    <a:pt x="969899" y="1602991"/>
                  </a:lnTo>
                  <a:close/>
                  <a:moveTo>
                    <a:pt x="2904544" y="3185009"/>
                  </a:moveTo>
                  <a:cubicBezTo>
                    <a:pt x="2904544" y="3252904"/>
                    <a:pt x="2873440" y="3271033"/>
                    <a:pt x="2852645" y="3308713"/>
                  </a:cubicBezTo>
                  <a:cubicBezTo>
                    <a:pt x="2848024" y="3316889"/>
                    <a:pt x="2844647" y="3319199"/>
                    <a:pt x="2840026" y="3327553"/>
                  </a:cubicBezTo>
                  <a:cubicBezTo>
                    <a:pt x="2832383" y="3341416"/>
                    <a:pt x="2823852" y="3343193"/>
                    <a:pt x="2816210" y="3352436"/>
                  </a:cubicBezTo>
                  <a:cubicBezTo>
                    <a:pt x="2804834" y="3366121"/>
                    <a:pt x="2816032" y="3395981"/>
                    <a:pt x="2816032" y="3417842"/>
                  </a:cubicBezTo>
                  <a:cubicBezTo>
                    <a:pt x="2816032" y="3434371"/>
                    <a:pt x="2810877" y="3449834"/>
                    <a:pt x="2810877" y="3461742"/>
                  </a:cubicBezTo>
                  <a:cubicBezTo>
                    <a:pt x="2810877" y="3466364"/>
                    <a:pt x="2807856" y="3470096"/>
                    <a:pt x="2807145" y="3472584"/>
                  </a:cubicBezTo>
                  <a:cubicBezTo>
                    <a:pt x="2804124" y="3477205"/>
                    <a:pt x="2797192" y="3486448"/>
                    <a:pt x="2797192" y="3493913"/>
                  </a:cubicBezTo>
                  <a:cubicBezTo>
                    <a:pt x="2797192" y="3502977"/>
                    <a:pt x="2794881" y="3521461"/>
                    <a:pt x="2793282" y="3525194"/>
                  </a:cubicBezTo>
                  <a:cubicBezTo>
                    <a:pt x="2781729" y="3546344"/>
                    <a:pt x="2777997" y="3555587"/>
                    <a:pt x="2766444" y="3573893"/>
                  </a:cubicBezTo>
                  <a:cubicBezTo>
                    <a:pt x="2763422" y="3579225"/>
                    <a:pt x="2764133" y="3590423"/>
                    <a:pt x="2762534" y="3593977"/>
                  </a:cubicBezTo>
                  <a:cubicBezTo>
                    <a:pt x="2758090" y="3605175"/>
                    <a:pt x="2741916" y="3617971"/>
                    <a:pt x="2728942" y="3617971"/>
                  </a:cubicBezTo>
                  <a:cubicBezTo>
                    <a:pt x="2714368" y="3617971"/>
                    <a:pt x="2702815" y="3617083"/>
                    <a:pt x="2691440" y="3623481"/>
                  </a:cubicBezTo>
                  <a:cubicBezTo>
                    <a:pt x="2686819" y="3626325"/>
                    <a:pt x="2686108" y="3630946"/>
                    <a:pt x="2683797" y="3633612"/>
                  </a:cubicBezTo>
                  <a:cubicBezTo>
                    <a:pt x="2665490" y="3655651"/>
                    <a:pt x="2646117" y="3642854"/>
                    <a:pt x="2632432" y="3668448"/>
                  </a:cubicBezTo>
                  <a:cubicBezTo>
                    <a:pt x="2626211" y="3680534"/>
                    <a:pt x="2616258" y="3680534"/>
                    <a:pt x="2610215" y="3687821"/>
                  </a:cubicBezTo>
                  <a:cubicBezTo>
                    <a:pt x="2600262" y="3699729"/>
                    <a:pt x="2601861" y="3712704"/>
                    <a:pt x="2601861" y="3730300"/>
                  </a:cubicBezTo>
                  <a:lnTo>
                    <a:pt x="2601861" y="3773490"/>
                  </a:lnTo>
                  <a:cubicBezTo>
                    <a:pt x="2586398" y="3782554"/>
                    <a:pt x="2578756" y="3798195"/>
                    <a:pt x="2571113" y="3817568"/>
                  </a:cubicBezTo>
                  <a:lnTo>
                    <a:pt x="2571113" y="3816679"/>
                  </a:lnTo>
                  <a:cubicBezTo>
                    <a:pt x="2565781" y="3828587"/>
                    <a:pt x="2566492" y="3834986"/>
                    <a:pt x="2560271" y="3846894"/>
                  </a:cubicBezTo>
                  <a:cubicBezTo>
                    <a:pt x="2546408" y="3871599"/>
                    <a:pt x="2531123" y="3874443"/>
                    <a:pt x="2518148" y="3898259"/>
                  </a:cubicBezTo>
                  <a:cubicBezTo>
                    <a:pt x="2502863" y="3925986"/>
                    <a:pt x="2496998" y="3971842"/>
                    <a:pt x="2461628" y="3971842"/>
                  </a:cubicBezTo>
                  <a:cubicBezTo>
                    <a:pt x="2449365" y="3971842"/>
                    <a:pt x="2432302" y="3961888"/>
                    <a:pt x="2426792" y="3961888"/>
                  </a:cubicBezTo>
                  <a:cubicBezTo>
                    <a:pt x="2416128" y="3961888"/>
                    <a:pt x="2406175" y="3950869"/>
                    <a:pt x="2394622" y="3950869"/>
                  </a:cubicBezTo>
                  <a:cubicBezTo>
                    <a:pt x="2392312" y="3950869"/>
                    <a:pt x="2388579" y="3952646"/>
                    <a:pt x="2388579" y="3955490"/>
                  </a:cubicBezTo>
                  <a:cubicBezTo>
                    <a:pt x="2388579" y="3963843"/>
                    <a:pt x="2400132" y="3968287"/>
                    <a:pt x="2402265" y="3970953"/>
                  </a:cubicBezTo>
                  <a:cubicBezTo>
                    <a:pt x="2408486" y="3978418"/>
                    <a:pt x="2408486" y="3988371"/>
                    <a:pt x="2411507" y="3999390"/>
                  </a:cubicBezTo>
                  <a:cubicBezTo>
                    <a:pt x="2413818" y="4009521"/>
                    <a:pt x="2426081" y="4009521"/>
                    <a:pt x="2426081" y="4019475"/>
                  </a:cubicBezTo>
                  <a:cubicBezTo>
                    <a:pt x="2426081" y="4030672"/>
                    <a:pt x="2426081" y="4036715"/>
                    <a:pt x="2422349" y="4044002"/>
                  </a:cubicBezTo>
                  <a:cubicBezTo>
                    <a:pt x="2415417" y="4056977"/>
                    <a:pt x="2410085" y="4062664"/>
                    <a:pt x="2402265" y="4072084"/>
                  </a:cubicBezTo>
                  <a:cubicBezTo>
                    <a:pt x="2389290" y="4087547"/>
                    <a:pt x="2373117" y="4083104"/>
                    <a:pt x="2354810" y="4090568"/>
                  </a:cubicBezTo>
                  <a:cubicBezTo>
                    <a:pt x="2342546" y="4095012"/>
                    <a:pt x="2317308" y="4084881"/>
                    <a:pt x="2310376" y="4093235"/>
                  </a:cubicBezTo>
                  <a:cubicBezTo>
                    <a:pt x="2300423" y="4105143"/>
                    <a:pt x="2308066" y="4132692"/>
                    <a:pt x="2302733" y="4145666"/>
                  </a:cubicBezTo>
                  <a:lnTo>
                    <a:pt x="2302733" y="4154908"/>
                  </a:lnTo>
                  <a:cubicBezTo>
                    <a:pt x="2302733" y="4159530"/>
                    <a:pt x="2290470" y="4165928"/>
                    <a:pt x="2285138" y="4165928"/>
                  </a:cubicBezTo>
                  <a:cubicBezTo>
                    <a:pt x="2268964" y="4165928"/>
                    <a:pt x="2265942" y="4153131"/>
                    <a:pt x="2250657" y="4153131"/>
                  </a:cubicBezTo>
                  <a:cubicBezTo>
                    <a:pt x="2245325" y="4153131"/>
                    <a:pt x="2243014" y="4159530"/>
                    <a:pt x="2243014" y="4164151"/>
                  </a:cubicBezTo>
                  <a:cubicBezTo>
                    <a:pt x="2243014" y="4176948"/>
                    <a:pt x="2252257" y="4200942"/>
                    <a:pt x="2259011" y="4200942"/>
                  </a:cubicBezTo>
                  <a:cubicBezTo>
                    <a:pt x="2262921" y="4200942"/>
                    <a:pt x="2267542" y="4195254"/>
                    <a:pt x="2269852" y="4194544"/>
                  </a:cubicBezTo>
                  <a:cubicBezTo>
                    <a:pt x="2272874" y="4198276"/>
                    <a:pt x="2276784" y="4199165"/>
                    <a:pt x="2276784" y="4203786"/>
                  </a:cubicBezTo>
                  <a:cubicBezTo>
                    <a:pt x="2276784" y="4209296"/>
                    <a:pt x="2270741" y="4215694"/>
                    <a:pt x="2269142" y="4215694"/>
                  </a:cubicBezTo>
                  <a:cubicBezTo>
                    <a:pt x="2260077" y="4215694"/>
                    <a:pt x="2256878" y="4207341"/>
                    <a:pt x="2249235" y="4207341"/>
                  </a:cubicBezTo>
                  <a:cubicBezTo>
                    <a:pt x="2249235" y="4217471"/>
                    <a:pt x="2253856" y="4219249"/>
                    <a:pt x="2257589" y="4221204"/>
                  </a:cubicBezTo>
                  <a:cubicBezTo>
                    <a:pt x="2243903" y="4237733"/>
                    <a:pt x="2243903" y="4254263"/>
                    <a:pt x="2239282" y="4277190"/>
                  </a:cubicBezTo>
                  <a:cubicBezTo>
                    <a:pt x="2237683" y="4287321"/>
                    <a:pt x="2223997" y="4288210"/>
                    <a:pt x="2218665" y="4289098"/>
                  </a:cubicBezTo>
                  <a:cubicBezTo>
                    <a:pt x="2206401" y="4292831"/>
                    <a:pt x="2195737" y="4305628"/>
                    <a:pt x="2195737" y="4321268"/>
                  </a:cubicBezTo>
                  <a:cubicBezTo>
                    <a:pt x="2195737" y="4356993"/>
                    <a:pt x="2230218" y="4344374"/>
                    <a:pt x="2230218" y="4372812"/>
                  </a:cubicBezTo>
                  <a:cubicBezTo>
                    <a:pt x="2230218" y="4398583"/>
                    <a:pt x="2211022" y="4401249"/>
                    <a:pt x="2200358" y="4414046"/>
                  </a:cubicBezTo>
                  <a:cubicBezTo>
                    <a:pt x="2194137" y="4421511"/>
                    <a:pt x="2196448" y="4433241"/>
                    <a:pt x="2191827" y="4445328"/>
                  </a:cubicBezTo>
                  <a:cubicBezTo>
                    <a:pt x="2186495" y="4458124"/>
                    <a:pt x="2174231" y="4452614"/>
                    <a:pt x="2167300" y="4460968"/>
                  </a:cubicBezTo>
                  <a:cubicBezTo>
                    <a:pt x="2158057" y="4471988"/>
                    <a:pt x="2154325" y="4484785"/>
                    <a:pt x="2154325" y="4502203"/>
                  </a:cubicBezTo>
                  <a:cubicBezTo>
                    <a:pt x="2154325" y="4511445"/>
                    <a:pt x="2161256" y="4522464"/>
                    <a:pt x="2165878" y="4523353"/>
                  </a:cubicBezTo>
                  <a:cubicBezTo>
                    <a:pt x="2179741" y="4532595"/>
                    <a:pt x="2178852" y="4574896"/>
                    <a:pt x="2188805" y="4586804"/>
                  </a:cubicBezTo>
                  <a:cubicBezTo>
                    <a:pt x="2205690" y="4607066"/>
                    <a:pt x="2226307" y="4615420"/>
                    <a:pt x="2247102" y="4627328"/>
                  </a:cubicBezTo>
                  <a:cubicBezTo>
                    <a:pt x="2244081" y="4632660"/>
                    <a:pt x="2239460" y="4629994"/>
                    <a:pt x="2234839" y="4629994"/>
                  </a:cubicBezTo>
                  <a:cubicBezTo>
                    <a:pt x="2223286" y="4629994"/>
                    <a:pt x="2204091" y="4647412"/>
                    <a:pt x="2197337" y="4647412"/>
                  </a:cubicBezTo>
                  <a:lnTo>
                    <a:pt x="2188805" y="4647412"/>
                  </a:lnTo>
                  <a:cubicBezTo>
                    <a:pt x="2186495" y="4647412"/>
                    <a:pt x="2183473" y="4651144"/>
                    <a:pt x="2181163" y="4651144"/>
                  </a:cubicBezTo>
                  <a:lnTo>
                    <a:pt x="2159657" y="4651144"/>
                  </a:lnTo>
                  <a:cubicBezTo>
                    <a:pt x="2141883" y="4651144"/>
                    <a:pt x="2148104" y="4626262"/>
                    <a:pt x="2135840" y="4621640"/>
                  </a:cubicBezTo>
                  <a:cubicBezTo>
                    <a:pt x="2124288" y="4617020"/>
                    <a:pt x="2107403" y="4617020"/>
                    <a:pt x="2107403" y="4600668"/>
                  </a:cubicBezTo>
                  <a:lnTo>
                    <a:pt x="2092828" y="4600668"/>
                  </a:lnTo>
                  <a:cubicBezTo>
                    <a:pt x="2086786" y="4600668"/>
                    <a:pt x="2085186" y="4593203"/>
                    <a:pt x="2084297" y="4588582"/>
                  </a:cubicBezTo>
                  <a:cubicBezTo>
                    <a:pt x="2062791" y="4588582"/>
                    <a:pt x="2056748" y="4575785"/>
                    <a:pt x="2046795" y="4563876"/>
                  </a:cubicBezTo>
                  <a:cubicBezTo>
                    <a:pt x="2044485" y="4561033"/>
                    <a:pt x="2039863" y="4556412"/>
                    <a:pt x="2039863" y="4554634"/>
                  </a:cubicBezTo>
                  <a:cubicBezTo>
                    <a:pt x="2039863" y="4546459"/>
                    <a:pt x="2053549" y="4547347"/>
                    <a:pt x="2054438" y="4538994"/>
                  </a:cubicBezTo>
                  <a:cubicBezTo>
                    <a:pt x="2052127" y="4538105"/>
                    <a:pt x="2050705" y="4536150"/>
                    <a:pt x="2048395" y="4534373"/>
                  </a:cubicBezTo>
                  <a:cubicBezTo>
                    <a:pt x="2050705" y="4529752"/>
                    <a:pt x="2053727" y="4524242"/>
                    <a:pt x="2053727" y="4518910"/>
                  </a:cubicBezTo>
                  <a:cubicBezTo>
                    <a:pt x="2053727" y="4496871"/>
                    <a:pt x="2033110" y="4500425"/>
                    <a:pt x="2033110" y="4481052"/>
                  </a:cubicBezTo>
                  <a:lnTo>
                    <a:pt x="2033110" y="4468255"/>
                  </a:lnTo>
                  <a:cubicBezTo>
                    <a:pt x="2033110" y="4448171"/>
                    <a:pt x="2021557" y="4415824"/>
                    <a:pt x="2021557" y="4400183"/>
                  </a:cubicBezTo>
                  <a:cubicBezTo>
                    <a:pt x="2021557" y="4383654"/>
                    <a:pt x="2039330" y="4377255"/>
                    <a:pt x="2039330" y="4362503"/>
                  </a:cubicBezTo>
                  <a:cubicBezTo>
                    <a:pt x="2039330" y="4355216"/>
                    <a:pt x="2030088" y="4340464"/>
                    <a:pt x="2028666" y="4330511"/>
                  </a:cubicBezTo>
                  <a:lnTo>
                    <a:pt x="2028666" y="4321268"/>
                  </a:lnTo>
                  <a:lnTo>
                    <a:pt x="2029377" y="4321268"/>
                  </a:lnTo>
                  <a:cubicBezTo>
                    <a:pt x="2029377" y="4315759"/>
                    <a:pt x="2032399" y="4311138"/>
                    <a:pt x="2036309" y="4311138"/>
                  </a:cubicBezTo>
                  <a:cubicBezTo>
                    <a:pt x="2050172" y="4311138"/>
                    <a:pt x="2044840" y="4327667"/>
                    <a:pt x="2056215" y="4327667"/>
                  </a:cubicBezTo>
                  <a:lnTo>
                    <a:pt x="2081453" y="4191700"/>
                  </a:lnTo>
                  <a:lnTo>
                    <a:pt x="2081453" y="4177836"/>
                  </a:lnTo>
                  <a:cubicBezTo>
                    <a:pt x="2079321" y="4177836"/>
                    <a:pt x="2076832" y="4176948"/>
                    <a:pt x="2074522" y="4177836"/>
                  </a:cubicBezTo>
                  <a:cubicBezTo>
                    <a:pt x="2069190" y="4180680"/>
                    <a:pt x="2068301" y="4187967"/>
                    <a:pt x="2062969" y="4187967"/>
                  </a:cubicBezTo>
                  <a:cubicBezTo>
                    <a:pt x="2056926" y="4187967"/>
                    <a:pt x="2052305" y="4166817"/>
                    <a:pt x="2052305" y="4156686"/>
                  </a:cubicBezTo>
                  <a:cubicBezTo>
                    <a:pt x="2052305" y="4139268"/>
                    <a:pt x="2057637" y="4131803"/>
                    <a:pt x="2059948" y="4115452"/>
                  </a:cubicBezTo>
                  <a:cubicBezTo>
                    <a:pt x="2065280" y="4115452"/>
                    <a:pt x="2067590" y="4112608"/>
                    <a:pt x="2067590" y="4109942"/>
                  </a:cubicBezTo>
                  <a:cubicBezTo>
                    <a:pt x="2067590" y="4104432"/>
                    <a:pt x="2062969" y="4099988"/>
                    <a:pt x="2062969" y="4099988"/>
                  </a:cubicBezTo>
                  <a:cubicBezTo>
                    <a:pt x="2059948" y="4099988"/>
                    <a:pt x="2059059" y="4074217"/>
                    <a:pt x="2059059" y="4067818"/>
                  </a:cubicBezTo>
                  <a:cubicBezTo>
                    <a:pt x="2059059" y="4046668"/>
                    <a:pt x="2069901" y="4025517"/>
                    <a:pt x="2076655" y="4012721"/>
                  </a:cubicBezTo>
                  <a:cubicBezTo>
                    <a:pt x="2079676" y="4006322"/>
                    <a:pt x="2081276" y="3993347"/>
                    <a:pt x="2085008" y="3986949"/>
                  </a:cubicBezTo>
                  <a:cubicBezTo>
                    <a:pt x="2087319" y="3983394"/>
                    <a:pt x="2091229" y="3984283"/>
                    <a:pt x="2091940" y="3980551"/>
                  </a:cubicBezTo>
                  <a:cubicBezTo>
                    <a:pt x="2097272" y="3959400"/>
                    <a:pt x="2097272" y="3943937"/>
                    <a:pt x="2101893" y="3921720"/>
                  </a:cubicBezTo>
                  <a:lnTo>
                    <a:pt x="2101004" y="3852759"/>
                  </a:lnTo>
                  <a:cubicBezTo>
                    <a:pt x="2096383" y="3836230"/>
                    <a:pt x="2104915" y="3823255"/>
                    <a:pt x="2104915" y="3808681"/>
                  </a:cubicBezTo>
                  <a:cubicBezTo>
                    <a:pt x="2104915" y="3773845"/>
                    <a:pt x="2122510" y="3750739"/>
                    <a:pt x="2122510" y="3719458"/>
                  </a:cubicBezTo>
                  <a:lnTo>
                    <a:pt x="2122510" y="3711282"/>
                  </a:lnTo>
                  <a:cubicBezTo>
                    <a:pt x="2122510" y="3704884"/>
                    <a:pt x="2126420" y="3688354"/>
                    <a:pt x="2127842" y="3679112"/>
                  </a:cubicBezTo>
                  <a:lnTo>
                    <a:pt x="2127842" y="3638766"/>
                  </a:lnTo>
                  <a:cubicBezTo>
                    <a:pt x="2127842" y="3625792"/>
                    <a:pt x="2134774" y="3601087"/>
                    <a:pt x="2134774" y="3586335"/>
                  </a:cubicBezTo>
                  <a:cubicBezTo>
                    <a:pt x="2134774" y="3577092"/>
                    <a:pt x="2131042" y="3522883"/>
                    <a:pt x="2128731" y="3512752"/>
                  </a:cubicBezTo>
                  <a:cubicBezTo>
                    <a:pt x="2121799" y="3490713"/>
                    <a:pt x="2109536" y="3477028"/>
                    <a:pt x="2095672" y="3468674"/>
                  </a:cubicBezTo>
                  <a:cubicBezTo>
                    <a:pt x="2084120" y="3462276"/>
                    <a:pt x="2075766" y="3464053"/>
                    <a:pt x="2067235" y="3453922"/>
                  </a:cubicBezTo>
                  <a:cubicBezTo>
                    <a:pt x="2057992" y="3442903"/>
                    <a:pt x="2053371" y="3439170"/>
                    <a:pt x="2042707" y="3435438"/>
                  </a:cubicBezTo>
                  <a:cubicBezTo>
                    <a:pt x="2021201" y="3427262"/>
                    <a:pt x="2010537" y="3414287"/>
                    <a:pt x="1996674" y="3397758"/>
                  </a:cubicBezTo>
                  <a:cubicBezTo>
                    <a:pt x="1990453" y="3390471"/>
                    <a:pt x="1993652" y="3380340"/>
                    <a:pt x="1993652" y="3369320"/>
                  </a:cubicBezTo>
                  <a:cubicBezTo>
                    <a:pt x="1993652" y="3354568"/>
                    <a:pt x="1982277" y="3347281"/>
                    <a:pt x="1979078" y="3334484"/>
                  </a:cubicBezTo>
                  <a:cubicBezTo>
                    <a:pt x="1972857" y="3312268"/>
                    <a:pt x="1957572" y="3295738"/>
                    <a:pt x="1952240" y="3275654"/>
                  </a:cubicBezTo>
                  <a:cubicBezTo>
                    <a:pt x="1946908" y="3254504"/>
                    <a:pt x="1942287" y="3242773"/>
                    <a:pt x="1935355" y="3225177"/>
                  </a:cubicBezTo>
                  <a:cubicBezTo>
                    <a:pt x="1933045" y="3219668"/>
                    <a:pt x="1927713" y="3221445"/>
                    <a:pt x="1925402" y="3218779"/>
                  </a:cubicBezTo>
                  <a:cubicBezTo>
                    <a:pt x="1920070" y="3212203"/>
                    <a:pt x="1918471" y="3199406"/>
                    <a:pt x="1916160" y="3193007"/>
                  </a:cubicBezTo>
                  <a:cubicBezTo>
                    <a:pt x="1913849" y="3187498"/>
                    <a:pt x="1907629" y="3189453"/>
                    <a:pt x="1904607" y="3185720"/>
                  </a:cubicBezTo>
                  <a:cubicBezTo>
                    <a:pt x="1896254" y="3175589"/>
                    <a:pt x="1885412" y="3157283"/>
                    <a:pt x="1885412" y="3140753"/>
                  </a:cubicBezTo>
                  <a:cubicBezTo>
                    <a:pt x="1885412" y="3129734"/>
                    <a:pt x="1890744" y="3116759"/>
                    <a:pt x="1893765" y="3113204"/>
                  </a:cubicBezTo>
                  <a:cubicBezTo>
                    <a:pt x="1900697" y="3099341"/>
                    <a:pt x="1914560" y="3095786"/>
                    <a:pt x="1917582" y="3080857"/>
                  </a:cubicBezTo>
                  <a:cubicBezTo>
                    <a:pt x="1910650" y="3075525"/>
                    <a:pt x="1911539" y="3079968"/>
                    <a:pt x="1906207" y="3079968"/>
                  </a:cubicBezTo>
                  <a:cubicBezTo>
                    <a:pt x="1895543" y="3079968"/>
                    <a:pt x="1893943" y="3061661"/>
                    <a:pt x="1893943" y="3048864"/>
                  </a:cubicBezTo>
                  <a:cubicBezTo>
                    <a:pt x="1893943" y="3027714"/>
                    <a:pt x="1913316" y="3031446"/>
                    <a:pt x="1910117" y="2990923"/>
                  </a:cubicBezTo>
                  <a:cubicBezTo>
                    <a:pt x="1930734" y="2990923"/>
                    <a:pt x="1936244" y="2966218"/>
                    <a:pt x="1942287" y="2951288"/>
                  </a:cubicBezTo>
                  <a:cubicBezTo>
                    <a:pt x="1950818" y="2931204"/>
                    <a:pt x="1970725" y="2937602"/>
                    <a:pt x="1975346" y="2912897"/>
                  </a:cubicBezTo>
                  <a:cubicBezTo>
                    <a:pt x="1971613" y="2911120"/>
                    <a:pt x="1967703" y="2906499"/>
                    <a:pt x="1967703" y="2903655"/>
                  </a:cubicBezTo>
                  <a:lnTo>
                    <a:pt x="1970725" y="2896368"/>
                  </a:lnTo>
                  <a:lnTo>
                    <a:pt x="1970725" y="2891747"/>
                  </a:lnTo>
                  <a:cubicBezTo>
                    <a:pt x="1970725" y="2884460"/>
                    <a:pt x="1966104" y="2878950"/>
                    <a:pt x="1966104" y="2871485"/>
                  </a:cubicBezTo>
                  <a:cubicBezTo>
                    <a:pt x="1966104" y="2860465"/>
                    <a:pt x="1970014" y="2856911"/>
                    <a:pt x="1970014" y="2847846"/>
                  </a:cubicBezTo>
                  <a:cubicBezTo>
                    <a:pt x="1970014" y="2828473"/>
                    <a:pt x="1956150" y="2831139"/>
                    <a:pt x="1956150" y="2814610"/>
                  </a:cubicBezTo>
                  <a:cubicBezTo>
                    <a:pt x="1956150" y="2812477"/>
                    <a:pt x="1956683" y="2810522"/>
                    <a:pt x="1957394" y="2808922"/>
                  </a:cubicBezTo>
                  <a:cubicBezTo>
                    <a:pt x="1956506" y="2809633"/>
                    <a:pt x="1955795" y="2809989"/>
                    <a:pt x="1955617" y="2809811"/>
                  </a:cubicBezTo>
                  <a:cubicBezTo>
                    <a:pt x="1954018" y="2808033"/>
                    <a:pt x="1946908" y="2805368"/>
                    <a:pt x="1946908" y="2802524"/>
                  </a:cubicBezTo>
                  <a:cubicBezTo>
                    <a:pt x="1946908" y="2798791"/>
                    <a:pt x="1949930" y="2797014"/>
                    <a:pt x="1951529" y="2793281"/>
                  </a:cubicBezTo>
                  <a:cubicBezTo>
                    <a:pt x="1943176" y="2788660"/>
                    <a:pt x="1940865" y="2776752"/>
                    <a:pt x="1932334" y="2776752"/>
                  </a:cubicBezTo>
                  <a:cubicBezTo>
                    <a:pt x="1927002" y="2776752"/>
                    <a:pt x="1905496" y="2795237"/>
                    <a:pt x="1905496" y="2800569"/>
                  </a:cubicBezTo>
                  <a:cubicBezTo>
                    <a:pt x="1905496" y="2804301"/>
                    <a:pt x="1910117" y="2808033"/>
                    <a:pt x="1911717" y="2808922"/>
                  </a:cubicBezTo>
                  <a:cubicBezTo>
                    <a:pt x="1910117" y="2818165"/>
                    <a:pt x="1906207" y="2822786"/>
                    <a:pt x="1900164" y="2822786"/>
                  </a:cubicBezTo>
                  <a:cubicBezTo>
                    <a:pt x="1887900" y="2822786"/>
                    <a:pt x="1880258" y="2805190"/>
                    <a:pt x="1874037" y="2797903"/>
                  </a:cubicBezTo>
                  <a:cubicBezTo>
                    <a:pt x="1868705" y="2791504"/>
                    <a:pt x="1856441" y="2797014"/>
                    <a:pt x="1850931" y="2797014"/>
                  </a:cubicBezTo>
                  <a:cubicBezTo>
                    <a:pt x="1849509" y="2797014"/>
                    <a:pt x="1847199" y="2793281"/>
                    <a:pt x="1847199" y="2791504"/>
                  </a:cubicBezTo>
                  <a:cubicBezTo>
                    <a:pt x="1836535" y="2788660"/>
                    <a:pt x="1836535" y="2779596"/>
                    <a:pt x="1833336" y="2772131"/>
                  </a:cubicBezTo>
                  <a:cubicBezTo>
                    <a:pt x="1831025" y="2766621"/>
                    <a:pt x="1804898" y="2747426"/>
                    <a:pt x="1804187" y="2747426"/>
                  </a:cubicBezTo>
                  <a:cubicBezTo>
                    <a:pt x="1802587" y="2750270"/>
                    <a:pt x="1802587" y="2753825"/>
                    <a:pt x="1804187" y="2755602"/>
                  </a:cubicBezTo>
                  <a:lnTo>
                    <a:pt x="1796544" y="2755602"/>
                  </a:lnTo>
                  <a:cubicBezTo>
                    <a:pt x="1784992" y="2746359"/>
                    <a:pt x="1792634" y="2733563"/>
                    <a:pt x="1788902" y="2719877"/>
                  </a:cubicBezTo>
                  <a:cubicBezTo>
                    <a:pt x="1786591" y="2710635"/>
                    <a:pt x="1782681" y="2708680"/>
                    <a:pt x="1778949" y="2704236"/>
                  </a:cubicBezTo>
                  <a:cubicBezTo>
                    <a:pt x="1766685" y="2689484"/>
                    <a:pt x="1753710" y="2681131"/>
                    <a:pt x="1749089" y="2659269"/>
                  </a:cubicBezTo>
                  <a:lnTo>
                    <a:pt x="1744468" y="2659269"/>
                  </a:lnTo>
                  <a:cubicBezTo>
                    <a:pt x="1739136" y="2659269"/>
                    <a:pt x="1735226" y="2663890"/>
                    <a:pt x="1729894" y="2663890"/>
                  </a:cubicBezTo>
                  <a:cubicBezTo>
                    <a:pt x="1715320" y="2663890"/>
                    <a:pt x="1707677" y="2653760"/>
                    <a:pt x="1697724" y="2648250"/>
                  </a:cubicBezTo>
                  <a:cubicBezTo>
                    <a:pt x="1683149" y="2640074"/>
                    <a:pt x="1672485" y="2644517"/>
                    <a:pt x="1657023" y="2635453"/>
                  </a:cubicBezTo>
                  <a:cubicBezTo>
                    <a:pt x="1633206" y="2621590"/>
                    <a:pt x="1630185" y="2600439"/>
                    <a:pt x="1609567" y="2588531"/>
                  </a:cubicBezTo>
                  <a:lnTo>
                    <a:pt x="1604946" y="2588531"/>
                  </a:lnTo>
                  <a:cubicBezTo>
                    <a:pt x="1598725" y="2584088"/>
                    <a:pt x="1594282" y="2581244"/>
                    <a:pt x="1588061" y="2581244"/>
                  </a:cubicBezTo>
                  <a:cubicBezTo>
                    <a:pt x="1574198" y="2581244"/>
                    <a:pt x="1571888" y="2599728"/>
                    <a:pt x="1558913" y="2599728"/>
                  </a:cubicBezTo>
                  <a:cubicBezTo>
                    <a:pt x="1552870" y="2599728"/>
                    <a:pt x="1546649" y="2593152"/>
                    <a:pt x="1543628" y="2591375"/>
                  </a:cubicBezTo>
                  <a:cubicBezTo>
                    <a:pt x="1537585" y="2587642"/>
                    <a:pt x="1532075" y="2589420"/>
                    <a:pt x="1526032" y="2589420"/>
                  </a:cubicBezTo>
                  <a:cubicBezTo>
                    <a:pt x="1516790" y="2589420"/>
                    <a:pt x="1490840" y="2567381"/>
                    <a:pt x="1483020" y="2562760"/>
                  </a:cubicBezTo>
                  <a:cubicBezTo>
                    <a:pt x="1474489" y="2558138"/>
                    <a:pt x="1469157" y="2563648"/>
                    <a:pt x="1460803" y="2560804"/>
                  </a:cubicBezTo>
                  <a:cubicBezTo>
                    <a:pt x="1450139" y="2557250"/>
                    <a:pt x="1447829" y="2546230"/>
                    <a:pt x="1436987" y="2539654"/>
                  </a:cubicBezTo>
                  <a:cubicBezTo>
                    <a:pt x="1427034" y="2534144"/>
                    <a:pt x="1421701" y="2535921"/>
                    <a:pt x="1411748" y="2530589"/>
                  </a:cubicBezTo>
                  <a:cubicBezTo>
                    <a:pt x="1407127" y="2527746"/>
                    <a:pt x="1405705" y="2526857"/>
                    <a:pt x="1403395" y="2524191"/>
                  </a:cubicBezTo>
                  <a:cubicBezTo>
                    <a:pt x="1394153" y="2512994"/>
                    <a:pt x="1370336" y="2506595"/>
                    <a:pt x="1368026" y="2494687"/>
                  </a:cubicBezTo>
                  <a:cubicBezTo>
                    <a:pt x="1361094" y="2494687"/>
                    <a:pt x="1356473" y="2484556"/>
                    <a:pt x="1356473" y="2476380"/>
                  </a:cubicBezTo>
                  <a:cubicBezTo>
                    <a:pt x="1356473" y="2466249"/>
                    <a:pt x="1364115" y="2460740"/>
                    <a:pt x="1364115" y="2450609"/>
                  </a:cubicBezTo>
                  <a:cubicBezTo>
                    <a:pt x="1364115" y="2438523"/>
                    <a:pt x="1357895" y="2435857"/>
                    <a:pt x="1356473" y="2429458"/>
                  </a:cubicBezTo>
                  <a:cubicBezTo>
                    <a:pt x="1347231" y="2396400"/>
                    <a:pt x="1321281" y="2369739"/>
                    <a:pt x="1304396" y="2349478"/>
                  </a:cubicBezTo>
                  <a:cubicBezTo>
                    <a:pt x="1296754" y="2340235"/>
                    <a:pt x="1284490" y="2336503"/>
                    <a:pt x="1276670" y="2327438"/>
                  </a:cubicBezTo>
                  <a:cubicBezTo>
                    <a:pt x="1270627" y="2320151"/>
                    <a:pt x="1275959" y="2310909"/>
                    <a:pt x="1272049" y="2300778"/>
                  </a:cubicBezTo>
                  <a:cubicBezTo>
                    <a:pt x="1265117" y="2284249"/>
                    <a:pt x="1241301" y="2282472"/>
                    <a:pt x="1241301" y="2260432"/>
                  </a:cubicBezTo>
                  <a:cubicBezTo>
                    <a:pt x="1234369" y="2258655"/>
                    <a:pt x="1235258" y="2257766"/>
                    <a:pt x="1232947" y="2260432"/>
                  </a:cubicBezTo>
                  <a:cubicBezTo>
                    <a:pt x="1222994" y="2248524"/>
                    <a:pt x="1215351" y="2238393"/>
                    <a:pt x="1206820" y="2228440"/>
                  </a:cubicBezTo>
                  <a:cubicBezTo>
                    <a:pt x="1199888" y="2220087"/>
                    <a:pt x="1202199" y="2204446"/>
                    <a:pt x="1195267" y="2196270"/>
                  </a:cubicBezTo>
                  <a:cubicBezTo>
                    <a:pt x="1188336" y="2188094"/>
                    <a:pt x="1189935" y="2167832"/>
                    <a:pt x="1183714" y="2164100"/>
                  </a:cubicBezTo>
                  <a:cubicBezTo>
                    <a:pt x="1170740" y="2156635"/>
                    <a:pt x="1158476" y="2157702"/>
                    <a:pt x="1148345" y="2145793"/>
                  </a:cubicBezTo>
                  <a:cubicBezTo>
                    <a:pt x="1146035" y="2149348"/>
                    <a:pt x="1146746" y="2154858"/>
                    <a:pt x="1146746" y="2157702"/>
                  </a:cubicBezTo>
                  <a:cubicBezTo>
                    <a:pt x="1146746" y="2176897"/>
                    <a:pt x="1154388" y="2188805"/>
                    <a:pt x="1160431" y="2204446"/>
                  </a:cubicBezTo>
                  <a:cubicBezTo>
                    <a:pt x="1165763" y="2218131"/>
                    <a:pt x="1175894" y="2218309"/>
                    <a:pt x="1183537" y="2227551"/>
                  </a:cubicBezTo>
                  <a:cubicBezTo>
                    <a:pt x="1194201" y="2240348"/>
                    <a:pt x="1195800" y="2249591"/>
                    <a:pt x="1199533" y="2265231"/>
                  </a:cubicBezTo>
                  <a:cubicBezTo>
                    <a:pt x="1204865" y="2286382"/>
                    <a:pt x="1220328" y="2296513"/>
                    <a:pt x="1225660" y="2315708"/>
                  </a:cubicBezTo>
                  <a:cubicBezTo>
                    <a:pt x="1231881" y="2337747"/>
                    <a:pt x="1236502" y="2361741"/>
                    <a:pt x="1250187" y="2372761"/>
                  </a:cubicBezTo>
                  <a:cubicBezTo>
                    <a:pt x="1256408" y="2365474"/>
                    <a:pt x="1265472" y="2381114"/>
                    <a:pt x="1265472" y="2388401"/>
                  </a:cubicBezTo>
                  <a:cubicBezTo>
                    <a:pt x="1265472" y="2393023"/>
                    <a:pt x="1262451" y="2402265"/>
                    <a:pt x="1260141" y="2402265"/>
                  </a:cubicBezTo>
                  <a:cubicBezTo>
                    <a:pt x="1258719" y="2402265"/>
                    <a:pt x="1248410" y="2386446"/>
                    <a:pt x="1247699" y="2382714"/>
                  </a:cubicBezTo>
                  <a:cubicBezTo>
                    <a:pt x="1234013" y="2382714"/>
                    <a:pt x="1226549" y="2360853"/>
                    <a:pt x="1218017" y="2354454"/>
                  </a:cubicBezTo>
                  <a:cubicBezTo>
                    <a:pt x="1213396" y="2350722"/>
                    <a:pt x="1212685" y="2350722"/>
                    <a:pt x="1210375" y="2346278"/>
                  </a:cubicBezTo>
                  <a:lnTo>
                    <a:pt x="1210375" y="2322284"/>
                  </a:lnTo>
                  <a:cubicBezTo>
                    <a:pt x="1202021" y="2312153"/>
                    <a:pt x="1195800" y="2302022"/>
                    <a:pt x="1188158" y="2292958"/>
                  </a:cubicBezTo>
                  <a:cubicBezTo>
                    <a:pt x="1177494" y="2279983"/>
                    <a:pt x="1160609" y="2282827"/>
                    <a:pt x="1152966" y="2268964"/>
                  </a:cubicBezTo>
                  <a:cubicBezTo>
                    <a:pt x="1156876" y="2268964"/>
                    <a:pt x="1175005" y="2272341"/>
                    <a:pt x="1168252" y="2260788"/>
                  </a:cubicBezTo>
                  <a:cubicBezTo>
                    <a:pt x="1156876" y="2241415"/>
                    <a:pt x="1144257" y="2221686"/>
                    <a:pt x="1130927" y="2211378"/>
                  </a:cubicBezTo>
                  <a:cubicBezTo>
                    <a:pt x="1121863" y="2204446"/>
                    <a:pt x="1122396" y="2178852"/>
                    <a:pt x="1117775" y="2167832"/>
                  </a:cubicBezTo>
                  <a:cubicBezTo>
                    <a:pt x="1110843" y="2151303"/>
                    <a:pt x="1104089" y="2145793"/>
                    <a:pt x="1098579" y="2124643"/>
                  </a:cubicBezTo>
                  <a:lnTo>
                    <a:pt x="1098579" y="2118244"/>
                  </a:lnTo>
                  <a:lnTo>
                    <a:pt x="1100179" y="2118244"/>
                  </a:lnTo>
                  <a:cubicBezTo>
                    <a:pt x="1088626" y="2090696"/>
                    <a:pt x="1049525" y="2071322"/>
                    <a:pt x="1021976" y="2058525"/>
                  </a:cubicBezTo>
                  <a:cubicBezTo>
                    <a:pt x="1015755" y="2055860"/>
                    <a:pt x="1018066" y="2045551"/>
                    <a:pt x="1015755" y="2038264"/>
                  </a:cubicBezTo>
                  <a:cubicBezTo>
                    <a:pt x="1005091" y="2006094"/>
                    <a:pt x="983585" y="1995074"/>
                    <a:pt x="987495" y="1957394"/>
                  </a:cubicBezTo>
                  <a:cubicBezTo>
                    <a:pt x="971499" y="1954728"/>
                    <a:pt x="954614" y="1913849"/>
                    <a:pt x="941462" y="1886656"/>
                  </a:cubicBezTo>
                  <a:cubicBezTo>
                    <a:pt x="937729" y="1878658"/>
                    <a:pt x="944483" y="1872793"/>
                    <a:pt x="949104" y="1869238"/>
                  </a:cubicBezTo>
                  <a:cubicBezTo>
                    <a:pt x="940751" y="1848976"/>
                    <a:pt x="948749" y="1815206"/>
                    <a:pt x="941462" y="1792101"/>
                  </a:cubicBezTo>
                  <a:cubicBezTo>
                    <a:pt x="934352" y="1769884"/>
                    <a:pt x="954436" y="1717630"/>
                    <a:pt x="954436" y="1689192"/>
                  </a:cubicBezTo>
                  <a:cubicBezTo>
                    <a:pt x="954436" y="1668931"/>
                    <a:pt x="935241" y="1660755"/>
                    <a:pt x="935241" y="1640493"/>
                  </a:cubicBezTo>
                  <a:cubicBezTo>
                    <a:pt x="935241" y="1634983"/>
                    <a:pt x="943772" y="1634095"/>
                    <a:pt x="946794" y="1634095"/>
                  </a:cubicBezTo>
                  <a:cubicBezTo>
                    <a:pt x="958347" y="1634095"/>
                    <a:pt x="965101" y="1641382"/>
                    <a:pt x="969011" y="1649735"/>
                  </a:cubicBezTo>
                  <a:cubicBezTo>
                    <a:pt x="972743" y="1644048"/>
                    <a:pt x="979853" y="1633028"/>
                    <a:pt x="979853" y="1624852"/>
                  </a:cubicBezTo>
                  <a:cubicBezTo>
                    <a:pt x="979853" y="1615788"/>
                    <a:pt x="972921" y="1612944"/>
                    <a:pt x="969899" y="1603702"/>
                  </a:cubicBezTo>
                  <a:lnTo>
                    <a:pt x="969899" y="1603702"/>
                  </a:lnTo>
                  <a:lnTo>
                    <a:pt x="969899" y="1603702"/>
                  </a:lnTo>
                  <a:cubicBezTo>
                    <a:pt x="966878" y="1601925"/>
                    <a:pt x="962968" y="1599970"/>
                    <a:pt x="961546" y="1598192"/>
                  </a:cubicBezTo>
                  <a:cubicBezTo>
                    <a:pt x="953903" y="1588950"/>
                    <a:pt x="934708" y="1587173"/>
                    <a:pt x="932397" y="1577930"/>
                  </a:cubicBezTo>
                  <a:cubicBezTo>
                    <a:pt x="926354" y="1554114"/>
                    <a:pt x="899516" y="1566022"/>
                    <a:pt x="895606" y="1547715"/>
                  </a:cubicBezTo>
                  <a:cubicBezTo>
                    <a:pt x="869479" y="1547715"/>
                    <a:pt x="868057" y="1522833"/>
                    <a:pt x="862547" y="1501860"/>
                  </a:cubicBezTo>
                  <a:cubicBezTo>
                    <a:pt x="861837" y="1499016"/>
                    <a:pt x="841930" y="1484442"/>
                    <a:pt x="841930" y="1484442"/>
                  </a:cubicBezTo>
                  <a:cubicBezTo>
                    <a:pt x="832688" y="1477155"/>
                    <a:pt x="841219" y="1465069"/>
                    <a:pt x="834288" y="1456893"/>
                  </a:cubicBezTo>
                  <a:cubicBezTo>
                    <a:pt x="829667" y="1451383"/>
                    <a:pt x="823624" y="1451383"/>
                    <a:pt x="817403" y="1449606"/>
                  </a:cubicBezTo>
                  <a:cubicBezTo>
                    <a:pt x="806739" y="1445873"/>
                    <a:pt x="809760" y="1421168"/>
                    <a:pt x="809760" y="1409082"/>
                  </a:cubicBezTo>
                  <a:cubicBezTo>
                    <a:pt x="809760" y="1403572"/>
                    <a:pt x="805139" y="1400906"/>
                    <a:pt x="805139" y="1396285"/>
                  </a:cubicBezTo>
                  <a:cubicBezTo>
                    <a:pt x="805139" y="1389887"/>
                    <a:pt x="815803" y="1388110"/>
                    <a:pt x="815803" y="1377979"/>
                  </a:cubicBezTo>
                  <a:cubicBezTo>
                    <a:pt x="815803" y="1360383"/>
                    <a:pt x="804961" y="1354873"/>
                    <a:pt x="797852" y="1347941"/>
                  </a:cubicBezTo>
                  <a:cubicBezTo>
                    <a:pt x="804961" y="1355051"/>
                    <a:pt x="815803" y="1360383"/>
                    <a:pt x="815803" y="1377979"/>
                  </a:cubicBezTo>
                  <a:cubicBezTo>
                    <a:pt x="815803" y="1388110"/>
                    <a:pt x="805139" y="1389887"/>
                    <a:pt x="805139" y="1396285"/>
                  </a:cubicBezTo>
                  <a:cubicBezTo>
                    <a:pt x="801229" y="1396285"/>
                    <a:pt x="801229" y="1397174"/>
                    <a:pt x="797496" y="1397174"/>
                  </a:cubicBezTo>
                  <a:cubicBezTo>
                    <a:pt x="784522" y="1397174"/>
                    <a:pt x="765327" y="1379756"/>
                    <a:pt x="765327" y="1369625"/>
                  </a:cubicBezTo>
                  <a:lnTo>
                    <a:pt x="765327" y="1355762"/>
                  </a:lnTo>
                  <a:cubicBezTo>
                    <a:pt x="765327" y="1341898"/>
                    <a:pt x="756084" y="1341898"/>
                    <a:pt x="742221" y="1341898"/>
                  </a:cubicBezTo>
                  <a:cubicBezTo>
                    <a:pt x="731557" y="1341898"/>
                    <a:pt x="728535" y="1333723"/>
                    <a:pt x="728535" y="1328035"/>
                  </a:cubicBezTo>
                  <a:cubicBezTo>
                    <a:pt x="728535" y="1320748"/>
                    <a:pt x="740088" y="1319859"/>
                    <a:pt x="740088" y="1312394"/>
                  </a:cubicBezTo>
                  <a:lnTo>
                    <a:pt x="740088" y="1300486"/>
                  </a:lnTo>
                  <a:cubicBezTo>
                    <a:pt x="725514" y="1301375"/>
                    <a:pt x="729424" y="1312394"/>
                    <a:pt x="719293" y="1312394"/>
                  </a:cubicBezTo>
                  <a:cubicBezTo>
                    <a:pt x="716272" y="1312394"/>
                    <a:pt x="707740" y="1304041"/>
                    <a:pt x="707740" y="1298531"/>
                  </a:cubicBezTo>
                  <a:cubicBezTo>
                    <a:pt x="707740" y="1287512"/>
                    <a:pt x="713072" y="1283779"/>
                    <a:pt x="715383" y="1279158"/>
                  </a:cubicBezTo>
                  <a:cubicBezTo>
                    <a:pt x="711473" y="1274537"/>
                    <a:pt x="704541" y="1266361"/>
                    <a:pt x="701520" y="1272760"/>
                  </a:cubicBezTo>
                  <a:cubicBezTo>
                    <a:pt x="689967" y="1272760"/>
                    <a:pt x="684635" y="1266361"/>
                    <a:pt x="678414" y="1259074"/>
                  </a:cubicBezTo>
                  <a:cubicBezTo>
                    <a:pt x="676104" y="1266361"/>
                    <a:pt x="673082" y="1275603"/>
                    <a:pt x="666861" y="1275603"/>
                  </a:cubicBezTo>
                  <a:cubicBezTo>
                    <a:pt x="650688" y="1275603"/>
                    <a:pt x="640023" y="1248943"/>
                    <a:pt x="630781" y="1240767"/>
                  </a:cubicBezTo>
                  <a:cubicBezTo>
                    <a:pt x="610875" y="1223171"/>
                    <a:pt x="584748" y="1224238"/>
                    <a:pt x="561820" y="1208597"/>
                  </a:cubicBezTo>
                  <a:lnTo>
                    <a:pt x="519519" y="1208597"/>
                  </a:lnTo>
                  <a:cubicBezTo>
                    <a:pt x="494281" y="1198466"/>
                    <a:pt x="460511" y="1194912"/>
                    <a:pt x="447536" y="1162564"/>
                  </a:cubicBezTo>
                  <a:cubicBezTo>
                    <a:pt x="438294" y="1167185"/>
                    <a:pt x="423009" y="1171628"/>
                    <a:pt x="416077" y="1176427"/>
                  </a:cubicBezTo>
                  <a:cubicBezTo>
                    <a:pt x="418388" y="1183003"/>
                    <a:pt x="419810" y="1185670"/>
                    <a:pt x="423720" y="1189402"/>
                  </a:cubicBezTo>
                  <a:cubicBezTo>
                    <a:pt x="413767" y="1207709"/>
                    <a:pt x="364712" y="1240945"/>
                    <a:pt x="347116" y="1240945"/>
                  </a:cubicBezTo>
                  <a:cubicBezTo>
                    <a:pt x="344095" y="1240945"/>
                    <a:pt x="339474" y="1238101"/>
                    <a:pt x="339474" y="1234369"/>
                  </a:cubicBezTo>
                  <a:cubicBezTo>
                    <a:pt x="339474" y="1228859"/>
                    <a:pt x="344095" y="1227970"/>
                    <a:pt x="345517" y="1227082"/>
                  </a:cubicBezTo>
                  <a:cubicBezTo>
                    <a:pt x="341784" y="1220683"/>
                    <a:pt x="344806" y="1220683"/>
                    <a:pt x="344806" y="1216062"/>
                  </a:cubicBezTo>
                  <a:cubicBezTo>
                    <a:pt x="344806" y="1195978"/>
                    <a:pt x="356358" y="1180160"/>
                    <a:pt x="378575" y="1171984"/>
                  </a:cubicBezTo>
                  <a:cubicBezTo>
                    <a:pt x="378575" y="1169318"/>
                    <a:pt x="379286" y="1165585"/>
                    <a:pt x="379286" y="1162919"/>
                  </a:cubicBezTo>
                  <a:lnTo>
                    <a:pt x="370044" y="1162919"/>
                  </a:lnTo>
                  <a:cubicBezTo>
                    <a:pt x="351560" y="1162919"/>
                    <a:pt x="301083" y="1213574"/>
                    <a:pt x="301083" y="1243789"/>
                  </a:cubicBezTo>
                  <a:lnTo>
                    <a:pt x="301083" y="1257474"/>
                  </a:lnTo>
                  <a:cubicBezTo>
                    <a:pt x="301083" y="1278625"/>
                    <a:pt x="284198" y="1285912"/>
                    <a:pt x="266602" y="1294265"/>
                  </a:cubicBezTo>
                  <a:cubicBezTo>
                    <a:pt x="256649" y="1298887"/>
                    <a:pt x="253628" y="1307951"/>
                    <a:pt x="247407" y="1317193"/>
                  </a:cubicBezTo>
                  <a:cubicBezTo>
                    <a:pt x="235854" y="1334611"/>
                    <a:pt x="209905" y="1343853"/>
                    <a:pt x="197463" y="1358606"/>
                  </a:cubicBezTo>
                  <a:cubicBezTo>
                    <a:pt x="185911" y="1372291"/>
                    <a:pt x="158362" y="1382422"/>
                    <a:pt x="136145" y="1386154"/>
                  </a:cubicBezTo>
                  <a:cubicBezTo>
                    <a:pt x="108596" y="1391664"/>
                    <a:pt x="93133" y="1430233"/>
                    <a:pt x="60963" y="1419213"/>
                  </a:cubicBezTo>
                  <a:cubicBezTo>
                    <a:pt x="70028" y="1401795"/>
                    <a:pt x="84780" y="1409082"/>
                    <a:pt x="97754" y="1399840"/>
                  </a:cubicBezTo>
                  <a:cubicBezTo>
                    <a:pt x="106996" y="1393442"/>
                    <a:pt x="113928" y="1375135"/>
                    <a:pt x="122282" y="1369625"/>
                  </a:cubicBezTo>
                  <a:cubicBezTo>
                    <a:pt x="135256" y="1360383"/>
                    <a:pt x="149831" y="1369625"/>
                    <a:pt x="159073" y="1355762"/>
                  </a:cubicBezTo>
                  <a:cubicBezTo>
                    <a:pt x="172047" y="1335500"/>
                    <a:pt x="201907" y="1320037"/>
                    <a:pt x="220391" y="1305285"/>
                  </a:cubicBezTo>
                  <a:cubicBezTo>
                    <a:pt x="237987" y="1291600"/>
                    <a:pt x="237987" y="1263873"/>
                    <a:pt x="256471" y="1250187"/>
                  </a:cubicBezTo>
                  <a:lnTo>
                    <a:pt x="245274" y="1250187"/>
                  </a:lnTo>
                  <a:cubicBezTo>
                    <a:pt x="233721" y="1255519"/>
                    <a:pt x="228389" y="1262095"/>
                    <a:pt x="217014" y="1262095"/>
                  </a:cubicBezTo>
                  <a:cubicBezTo>
                    <a:pt x="207772" y="1262095"/>
                    <a:pt x="203862" y="1257652"/>
                    <a:pt x="196219" y="1254808"/>
                  </a:cubicBezTo>
                  <a:cubicBezTo>
                    <a:pt x="193909" y="1262095"/>
                    <a:pt x="191598" y="1264939"/>
                    <a:pt x="190887" y="1271338"/>
                  </a:cubicBezTo>
                  <a:cubicBezTo>
                    <a:pt x="172403" y="1262984"/>
                    <a:pt x="167071" y="1257474"/>
                    <a:pt x="153918" y="1245566"/>
                  </a:cubicBezTo>
                  <a:cubicBezTo>
                    <a:pt x="152497" y="1251076"/>
                    <a:pt x="153207" y="1255519"/>
                    <a:pt x="153207" y="1259429"/>
                  </a:cubicBezTo>
                  <a:lnTo>
                    <a:pt x="144143" y="1259429"/>
                  </a:lnTo>
                  <a:cubicBezTo>
                    <a:pt x="139522" y="1259429"/>
                    <a:pt x="135612" y="1266717"/>
                    <a:pt x="132590" y="1266717"/>
                  </a:cubicBezTo>
                  <a:cubicBezTo>
                    <a:pt x="127969" y="1266717"/>
                    <a:pt x="124948" y="1251076"/>
                    <a:pt x="124948" y="1243789"/>
                  </a:cubicBezTo>
                  <a:lnTo>
                    <a:pt x="124948" y="1225304"/>
                  </a:lnTo>
                  <a:cubicBezTo>
                    <a:pt x="124948" y="1222638"/>
                    <a:pt x="125659" y="1211619"/>
                    <a:pt x="118727" y="1211619"/>
                  </a:cubicBezTo>
                  <a:cubicBezTo>
                    <a:pt x="112684" y="1211619"/>
                    <a:pt x="106463" y="1227259"/>
                    <a:pt x="103442" y="1227259"/>
                  </a:cubicBezTo>
                  <a:cubicBezTo>
                    <a:pt x="93489" y="1227259"/>
                    <a:pt x="57408" y="1193312"/>
                    <a:pt x="52076" y="1184959"/>
                  </a:cubicBezTo>
                  <a:cubicBezTo>
                    <a:pt x="55986" y="1184959"/>
                    <a:pt x="59719" y="1182115"/>
                    <a:pt x="63629" y="1182115"/>
                  </a:cubicBezTo>
                  <a:cubicBezTo>
                    <a:pt x="57586" y="1161853"/>
                    <a:pt x="33059" y="1157410"/>
                    <a:pt x="33059" y="1142658"/>
                  </a:cubicBezTo>
                  <a:cubicBezTo>
                    <a:pt x="33059" y="1115109"/>
                    <a:pt x="74471" y="1092181"/>
                    <a:pt x="90467" y="1092181"/>
                  </a:cubicBezTo>
                  <a:cubicBezTo>
                    <a:pt x="97399" y="1092181"/>
                    <a:pt x="149475" y="1067298"/>
                    <a:pt x="149475" y="1055390"/>
                  </a:cubicBezTo>
                  <a:cubicBezTo>
                    <a:pt x="149475" y="1048991"/>
                    <a:pt x="137211" y="1036017"/>
                    <a:pt x="136500" y="1033351"/>
                  </a:cubicBezTo>
                  <a:cubicBezTo>
                    <a:pt x="144321" y="1027841"/>
                    <a:pt x="142721" y="1028730"/>
                    <a:pt x="148053" y="1032462"/>
                  </a:cubicBezTo>
                  <a:lnTo>
                    <a:pt x="148053" y="1018599"/>
                  </a:lnTo>
                  <a:cubicBezTo>
                    <a:pt x="141122" y="1017710"/>
                    <a:pt x="141122" y="1018599"/>
                    <a:pt x="136500" y="1018599"/>
                  </a:cubicBezTo>
                  <a:cubicBezTo>
                    <a:pt x="124237" y="1018599"/>
                    <a:pt x="119616" y="1034239"/>
                    <a:pt x="103619" y="1034239"/>
                  </a:cubicBezTo>
                  <a:cubicBezTo>
                    <a:pt x="88157" y="1034239"/>
                    <a:pt x="82824" y="1024997"/>
                    <a:pt x="71272" y="1027841"/>
                  </a:cubicBezTo>
                  <a:lnTo>
                    <a:pt x="30570" y="1027841"/>
                  </a:lnTo>
                  <a:cubicBezTo>
                    <a:pt x="29859" y="1014155"/>
                    <a:pt x="20617" y="1010423"/>
                    <a:pt x="20617" y="1002069"/>
                  </a:cubicBezTo>
                  <a:cubicBezTo>
                    <a:pt x="20617" y="999403"/>
                    <a:pt x="22039" y="995671"/>
                    <a:pt x="22928" y="992827"/>
                  </a:cubicBezTo>
                  <a:cubicBezTo>
                    <a:pt x="10664" y="991938"/>
                    <a:pt x="3732" y="986429"/>
                    <a:pt x="0" y="977186"/>
                  </a:cubicBezTo>
                  <a:cubicBezTo>
                    <a:pt x="19195" y="963501"/>
                    <a:pt x="50654" y="951593"/>
                    <a:pt x="68961" y="936841"/>
                  </a:cubicBezTo>
                  <a:lnTo>
                    <a:pt x="82647" y="936841"/>
                  </a:lnTo>
                  <a:cubicBezTo>
                    <a:pt x="82647" y="966345"/>
                    <a:pt x="94910" y="957991"/>
                    <a:pt x="111084" y="957991"/>
                  </a:cubicBezTo>
                  <a:cubicBezTo>
                    <a:pt x="121748" y="957991"/>
                    <a:pt x="123348" y="960835"/>
                    <a:pt x="132590" y="957991"/>
                  </a:cubicBezTo>
                  <a:cubicBezTo>
                    <a:pt x="124948" y="928487"/>
                    <a:pt x="108951" y="926710"/>
                    <a:pt x="86557" y="913735"/>
                  </a:cubicBezTo>
                  <a:cubicBezTo>
                    <a:pt x="80514" y="910180"/>
                    <a:pt x="71272" y="882631"/>
                    <a:pt x="63629" y="877122"/>
                  </a:cubicBezTo>
                  <a:cubicBezTo>
                    <a:pt x="54387" y="870546"/>
                    <a:pt x="23106" y="863258"/>
                    <a:pt x="23106" y="856860"/>
                  </a:cubicBezTo>
                  <a:cubicBezTo>
                    <a:pt x="23106" y="856860"/>
                    <a:pt x="33770" y="833932"/>
                    <a:pt x="34481" y="831088"/>
                  </a:cubicBezTo>
                  <a:lnTo>
                    <a:pt x="76604" y="831088"/>
                  </a:lnTo>
                  <a:cubicBezTo>
                    <a:pt x="99532" y="794297"/>
                    <a:pt x="134190" y="759461"/>
                    <a:pt x="174713" y="743821"/>
                  </a:cubicBezTo>
                  <a:cubicBezTo>
                    <a:pt x="185378" y="740266"/>
                    <a:pt x="192309" y="746664"/>
                    <a:pt x="202973" y="742043"/>
                  </a:cubicBezTo>
                  <a:cubicBezTo>
                    <a:pt x="215237" y="736533"/>
                    <a:pt x="222880" y="716272"/>
                    <a:pt x="235854" y="716272"/>
                  </a:cubicBezTo>
                  <a:cubicBezTo>
                    <a:pt x="245807" y="716272"/>
                    <a:pt x="249718" y="726402"/>
                    <a:pt x="259671" y="730135"/>
                  </a:cubicBezTo>
                  <a:cubicBezTo>
                    <a:pt x="255938" y="735645"/>
                    <a:pt x="255050" y="737422"/>
                    <a:pt x="252739" y="742043"/>
                  </a:cubicBezTo>
                  <a:cubicBezTo>
                    <a:pt x="260382" y="743821"/>
                    <a:pt x="268024" y="737422"/>
                    <a:pt x="271934" y="730135"/>
                  </a:cubicBezTo>
                  <a:cubicBezTo>
                    <a:pt x="280288" y="733867"/>
                    <a:pt x="282598" y="736533"/>
                    <a:pt x="289530" y="739377"/>
                  </a:cubicBezTo>
                  <a:lnTo>
                    <a:pt x="327921" y="739377"/>
                  </a:lnTo>
                  <a:cubicBezTo>
                    <a:pt x="337163" y="746664"/>
                    <a:pt x="340185" y="751285"/>
                    <a:pt x="350849" y="757684"/>
                  </a:cubicBezTo>
                  <a:lnTo>
                    <a:pt x="409857" y="757684"/>
                  </a:lnTo>
                  <a:cubicBezTo>
                    <a:pt x="425142" y="775991"/>
                    <a:pt x="472775" y="780612"/>
                    <a:pt x="496414" y="780612"/>
                  </a:cubicBezTo>
                  <a:cubicBezTo>
                    <a:pt x="510277" y="780612"/>
                    <a:pt x="518630" y="774213"/>
                    <a:pt x="532494" y="774213"/>
                  </a:cubicBezTo>
                  <a:cubicBezTo>
                    <a:pt x="554711" y="774213"/>
                    <a:pt x="561642" y="785233"/>
                    <a:pt x="580838" y="792520"/>
                  </a:cubicBezTo>
                  <a:lnTo>
                    <a:pt x="580838" y="791631"/>
                  </a:lnTo>
                  <a:cubicBezTo>
                    <a:pt x="588480" y="793586"/>
                    <a:pt x="584570" y="795364"/>
                    <a:pt x="589902" y="791631"/>
                  </a:cubicBezTo>
                  <a:cubicBezTo>
                    <a:pt x="589902" y="794475"/>
                    <a:pt x="599322" y="802651"/>
                    <a:pt x="600744" y="803539"/>
                  </a:cubicBezTo>
                  <a:cubicBezTo>
                    <a:pt x="632203" y="826467"/>
                    <a:pt x="666684" y="831088"/>
                    <a:pt x="685879" y="831088"/>
                  </a:cubicBezTo>
                  <a:cubicBezTo>
                    <a:pt x="692811" y="831088"/>
                    <a:pt x="658152" y="809405"/>
                    <a:pt x="708096" y="807094"/>
                  </a:cubicBezTo>
                  <a:cubicBezTo>
                    <a:pt x="715383" y="806916"/>
                    <a:pt x="711828" y="778123"/>
                    <a:pt x="731912" y="800696"/>
                  </a:cubicBezTo>
                  <a:cubicBezTo>
                    <a:pt x="738666" y="808161"/>
                    <a:pt x="758750" y="790565"/>
                    <a:pt x="767104" y="788610"/>
                  </a:cubicBezTo>
                  <a:cubicBezTo>
                    <a:pt x="788610" y="778657"/>
                    <a:pt x="796963" y="776702"/>
                    <a:pt x="820780" y="770303"/>
                  </a:cubicBezTo>
                  <a:cubicBezTo>
                    <a:pt x="823090" y="777590"/>
                    <a:pt x="828422" y="783100"/>
                    <a:pt x="834643" y="783100"/>
                  </a:cubicBezTo>
                  <a:cubicBezTo>
                    <a:pt x="850639" y="783100"/>
                    <a:pt x="845307" y="756617"/>
                    <a:pt x="860770" y="756617"/>
                  </a:cubicBezTo>
                  <a:cubicBezTo>
                    <a:pt x="865391" y="756617"/>
                    <a:pt x="886008" y="797852"/>
                    <a:pt x="900583" y="797852"/>
                  </a:cubicBezTo>
                  <a:cubicBezTo>
                    <a:pt x="915868" y="797852"/>
                    <a:pt x="915868" y="777590"/>
                    <a:pt x="930442" y="773858"/>
                  </a:cubicBezTo>
                  <a:cubicBezTo>
                    <a:pt x="931864" y="781145"/>
                    <a:pt x="940395" y="798741"/>
                    <a:pt x="948927" y="798741"/>
                  </a:cubicBezTo>
                  <a:cubicBezTo>
                    <a:pt x="961190" y="798741"/>
                    <a:pt x="967411" y="786832"/>
                    <a:pt x="981808" y="786832"/>
                  </a:cubicBezTo>
                  <a:cubicBezTo>
                    <a:pt x="1028552" y="786832"/>
                    <a:pt x="1051657" y="832510"/>
                    <a:pt x="1098402" y="828245"/>
                  </a:cubicBezTo>
                  <a:cubicBezTo>
                    <a:pt x="1142302" y="824157"/>
                    <a:pt x="1138392" y="818469"/>
                    <a:pt x="1159720" y="854016"/>
                  </a:cubicBezTo>
                  <a:cubicBezTo>
                    <a:pt x="1155099" y="859526"/>
                    <a:pt x="1131638" y="856149"/>
                    <a:pt x="1131638" y="864325"/>
                  </a:cubicBezTo>
                  <a:cubicBezTo>
                    <a:pt x="1131638" y="867169"/>
                    <a:pt x="1131638" y="880499"/>
                    <a:pt x="1162031" y="878721"/>
                  </a:cubicBezTo>
                  <a:cubicBezTo>
                    <a:pt x="1178916" y="877833"/>
                    <a:pt x="1188869" y="870368"/>
                    <a:pt x="1204154" y="870368"/>
                  </a:cubicBezTo>
                  <a:lnTo>
                    <a:pt x="1253209" y="870368"/>
                  </a:lnTo>
                  <a:lnTo>
                    <a:pt x="1264762" y="876944"/>
                  </a:lnTo>
                  <a:cubicBezTo>
                    <a:pt x="1277736" y="884231"/>
                    <a:pt x="1280935" y="907159"/>
                    <a:pt x="1296221" y="907159"/>
                  </a:cubicBezTo>
                  <a:cubicBezTo>
                    <a:pt x="1299953" y="907159"/>
                    <a:pt x="1291600" y="886008"/>
                    <a:pt x="1291600" y="879610"/>
                  </a:cubicBezTo>
                  <a:cubicBezTo>
                    <a:pt x="1291600" y="848329"/>
                    <a:pt x="1330701" y="873034"/>
                    <a:pt x="1327680" y="842819"/>
                  </a:cubicBezTo>
                  <a:cubicBezTo>
                    <a:pt x="1318438" y="850106"/>
                    <a:pt x="1298354" y="857393"/>
                    <a:pt x="1286090" y="857393"/>
                  </a:cubicBezTo>
                  <a:cubicBezTo>
                    <a:pt x="1279869" y="857393"/>
                    <a:pt x="1276314" y="853838"/>
                    <a:pt x="1276314" y="847440"/>
                  </a:cubicBezTo>
                  <a:cubicBezTo>
                    <a:pt x="1276314" y="827178"/>
                    <a:pt x="1322348" y="826289"/>
                    <a:pt x="1336211" y="821846"/>
                  </a:cubicBezTo>
                  <a:cubicBezTo>
                    <a:pt x="1346164" y="859526"/>
                    <a:pt x="1394508" y="876944"/>
                    <a:pt x="1435920" y="876944"/>
                  </a:cubicBezTo>
                  <a:cubicBezTo>
                    <a:pt x="1479643" y="876944"/>
                    <a:pt x="1488174" y="874989"/>
                    <a:pt x="1501149" y="876944"/>
                  </a:cubicBezTo>
                  <a:cubicBezTo>
                    <a:pt x="1501149" y="857571"/>
                    <a:pt x="1506481" y="847440"/>
                    <a:pt x="1520344" y="847440"/>
                  </a:cubicBezTo>
                  <a:cubicBezTo>
                    <a:pt x="1531897" y="847440"/>
                    <a:pt x="1552514" y="853838"/>
                    <a:pt x="1554825" y="858460"/>
                  </a:cubicBezTo>
                  <a:cubicBezTo>
                    <a:pt x="1560868" y="868590"/>
                    <a:pt x="1541139" y="898805"/>
                    <a:pt x="1566378" y="890630"/>
                  </a:cubicBezTo>
                  <a:cubicBezTo>
                    <a:pt x="1566378" y="845663"/>
                    <a:pt x="1617032" y="864147"/>
                    <a:pt x="1607079" y="826289"/>
                  </a:cubicBezTo>
                  <a:cubicBezTo>
                    <a:pt x="1600858" y="830022"/>
                    <a:pt x="1596415" y="831799"/>
                    <a:pt x="1590905" y="835532"/>
                  </a:cubicBezTo>
                  <a:cubicBezTo>
                    <a:pt x="1590905" y="835532"/>
                    <a:pt x="1597126" y="813493"/>
                    <a:pt x="1597126" y="807983"/>
                  </a:cubicBezTo>
                  <a:cubicBezTo>
                    <a:pt x="1597126" y="776879"/>
                    <a:pt x="1545050" y="795186"/>
                    <a:pt x="1545050" y="764793"/>
                  </a:cubicBezTo>
                  <a:cubicBezTo>
                    <a:pt x="1545050" y="751996"/>
                    <a:pt x="1555003" y="752885"/>
                    <a:pt x="1555003" y="743643"/>
                  </a:cubicBezTo>
                  <a:cubicBezTo>
                    <a:pt x="1555003" y="734401"/>
                    <a:pt x="1548960" y="729957"/>
                    <a:pt x="1548960" y="720715"/>
                  </a:cubicBezTo>
                  <a:cubicBezTo>
                    <a:pt x="1548960" y="706852"/>
                    <a:pt x="1561223" y="709695"/>
                    <a:pt x="1570466" y="706852"/>
                  </a:cubicBezTo>
                  <a:cubicBezTo>
                    <a:pt x="1569755" y="697609"/>
                    <a:pt x="1563534" y="686234"/>
                    <a:pt x="1578108" y="686590"/>
                  </a:cubicBezTo>
                  <a:cubicBezTo>
                    <a:pt x="1607968" y="687479"/>
                    <a:pt x="1624852" y="705785"/>
                    <a:pt x="1625563" y="734401"/>
                  </a:cubicBezTo>
                  <a:cubicBezTo>
                    <a:pt x="1625919" y="747908"/>
                    <a:pt x="1648669" y="747375"/>
                    <a:pt x="1648669" y="764793"/>
                  </a:cubicBezTo>
                  <a:cubicBezTo>
                    <a:pt x="1648669" y="776702"/>
                    <a:pt x="1634806" y="783100"/>
                    <a:pt x="1629474" y="786832"/>
                  </a:cubicBezTo>
                  <a:cubicBezTo>
                    <a:pt x="1638716" y="800696"/>
                    <a:pt x="1655601" y="791453"/>
                    <a:pt x="1667864" y="800696"/>
                  </a:cubicBezTo>
                  <a:cubicBezTo>
                    <a:pt x="1663954" y="804428"/>
                    <a:pt x="1662532" y="807094"/>
                    <a:pt x="1660222" y="811715"/>
                  </a:cubicBezTo>
                  <a:cubicBezTo>
                    <a:pt x="1676396" y="820957"/>
                    <a:pt x="1677818" y="831977"/>
                    <a:pt x="1677818" y="847618"/>
                  </a:cubicBezTo>
                  <a:cubicBezTo>
                    <a:pt x="1701456" y="847618"/>
                    <a:pt x="1686171" y="807983"/>
                    <a:pt x="1708388" y="807983"/>
                  </a:cubicBezTo>
                  <a:cubicBezTo>
                    <a:pt x="1714431" y="807983"/>
                    <a:pt x="1736826" y="833754"/>
                    <a:pt x="1736826" y="840153"/>
                  </a:cubicBezTo>
                  <a:cubicBezTo>
                    <a:pt x="1736826" y="853838"/>
                    <a:pt x="1723851" y="851172"/>
                    <a:pt x="1723851" y="863081"/>
                  </a:cubicBezTo>
                  <a:cubicBezTo>
                    <a:pt x="1723851" y="873212"/>
                    <a:pt x="1746601" y="916046"/>
                    <a:pt x="1763841" y="889563"/>
                  </a:cubicBezTo>
                  <a:cubicBezTo>
                    <a:pt x="1774861" y="872501"/>
                    <a:pt x="1772906" y="860237"/>
                    <a:pt x="1778949" y="844596"/>
                  </a:cubicBezTo>
                  <a:cubicBezTo>
                    <a:pt x="1782859" y="835354"/>
                    <a:pt x="1800455" y="835354"/>
                    <a:pt x="1800455" y="826289"/>
                  </a:cubicBezTo>
                  <a:cubicBezTo>
                    <a:pt x="1800455" y="818114"/>
                    <a:pt x="1788902" y="813493"/>
                    <a:pt x="1788902" y="801584"/>
                  </a:cubicBezTo>
                  <a:cubicBezTo>
                    <a:pt x="1788902" y="790565"/>
                    <a:pt x="1798855" y="783100"/>
                    <a:pt x="1808097" y="783100"/>
                  </a:cubicBezTo>
                  <a:cubicBezTo>
                    <a:pt x="1815029" y="783100"/>
                    <a:pt x="1820361" y="788610"/>
                    <a:pt x="1827293" y="789498"/>
                  </a:cubicBezTo>
                  <a:cubicBezTo>
                    <a:pt x="1858752" y="789498"/>
                    <a:pt x="1852709" y="812604"/>
                    <a:pt x="1877236" y="812604"/>
                  </a:cubicBezTo>
                  <a:cubicBezTo>
                    <a:pt x="1877236" y="828245"/>
                    <a:pt x="1880258" y="827178"/>
                    <a:pt x="1877236" y="835532"/>
                  </a:cubicBezTo>
                  <a:cubicBezTo>
                    <a:pt x="1853064" y="849395"/>
                    <a:pt x="1863373" y="864147"/>
                    <a:pt x="1863373" y="870368"/>
                  </a:cubicBezTo>
                  <a:cubicBezTo>
                    <a:pt x="1863373" y="876055"/>
                    <a:pt x="1880969" y="885120"/>
                    <a:pt x="1880969" y="893473"/>
                  </a:cubicBezTo>
                  <a:cubicBezTo>
                    <a:pt x="1880969" y="905382"/>
                    <a:pt x="1841511" y="945905"/>
                    <a:pt x="1836535" y="936663"/>
                  </a:cubicBezTo>
                  <a:cubicBezTo>
                    <a:pt x="1827115" y="919423"/>
                    <a:pt x="1823382" y="935774"/>
                    <a:pt x="1827293" y="941284"/>
                  </a:cubicBezTo>
                  <a:cubicBezTo>
                    <a:pt x="1813607" y="941284"/>
                    <a:pt x="1808808" y="948749"/>
                    <a:pt x="1802054" y="948749"/>
                  </a:cubicBezTo>
                  <a:cubicBezTo>
                    <a:pt x="1791390" y="948749"/>
                    <a:pt x="1785169" y="930264"/>
                    <a:pt x="1768285" y="930264"/>
                  </a:cubicBezTo>
                  <a:cubicBezTo>
                    <a:pt x="1762242" y="930264"/>
                    <a:pt x="1773794" y="946794"/>
                    <a:pt x="1773794" y="950348"/>
                  </a:cubicBezTo>
                  <a:cubicBezTo>
                    <a:pt x="1773794" y="961368"/>
                    <a:pt x="1751400" y="980741"/>
                    <a:pt x="1739314" y="980741"/>
                  </a:cubicBezTo>
                  <a:cubicBezTo>
                    <a:pt x="1724740" y="980741"/>
                    <a:pt x="1714786" y="967056"/>
                    <a:pt x="1704833" y="959591"/>
                  </a:cubicBezTo>
                  <a:lnTo>
                    <a:pt x="1690970" y="959591"/>
                  </a:lnTo>
                  <a:cubicBezTo>
                    <a:pt x="1702523" y="987140"/>
                    <a:pt x="1728472" y="982518"/>
                    <a:pt x="1754599" y="989806"/>
                  </a:cubicBezTo>
                  <a:lnTo>
                    <a:pt x="1754599" y="1003669"/>
                  </a:lnTo>
                  <a:cubicBezTo>
                    <a:pt x="1742335" y="1014689"/>
                    <a:pt x="1732382" y="1037616"/>
                    <a:pt x="1714075" y="1037616"/>
                  </a:cubicBezTo>
                  <a:lnTo>
                    <a:pt x="1697191" y="1037616"/>
                  </a:lnTo>
                  <a:cubicBezTo>
                    <a:pt x="1687948" y="1037616"/>
                    <a:pt x="1697724" y="1063210"/>
                    <a:pt x="1681728" y="1057167"/>
                  </a:cubicBezTo>
                  <a:cubicBezTo>
                    <a:pt x="1619343" y="1034239"/>
                    <a:pt x="1642626" y="1053079"/>
                    <a:pt x="1635694" y="1050236"/>
                  </a:cubicBezTo>
                  <a:cubicBezTo>
                    <a:pt x="1646358" y="1057523"/>
                    <a:pt x="1675685" y="1058589"/>
                    <a:pt x="1675685" y="1072452"/>
                  </a:cubicBezTo>
                  <a:cubicBezTo>
                    <a:pt x="1675685" y="1094491"/>
                    <a:pt x="1652579" y="1085427"/>
                    <a:pt x="1639604" y="1090759"/>
                  </a:cubicBezTo>
                  <a:cubicBezTo>
                    <a:pt x="1633384" y="1093603"/>
                    <a:pt x="1620409" y="1129328"/>
                    <a:pt x="1614366" y="1136615"/>
                  </a:cubicBezTo>
                  <a:cubicBezTo>
                    <a:pt x="1596770" y="1157765"/>
                    <a:pt x="1587528" y="1179804"/>
                    <a:pt x="1587528" y="1216595"/>
                  </a:cubicBezTo>
                  <a:cubicBezTo>
                    <a:pt x="1587528" y="1243256"/>
                    <a:pt x="1590550" y="1246988"/>
                    <a:pt x="1587528" y="1258008"/>
                  </a:cubicBezTo>
                  <a:cubicBezTo>
                    <a:pt x="1595171" y="1256230"/>
                    <a:pt x="1599081" y="1248765"/>
                    <a:pt x="1606724" y="1248765"/>
                  </a:cubicBezTo>
                  <a:cubicBezTo>
                    <a:pt x="1623608" y="1248765"/>
                    <a:pt x="1635872" y="1300131"/>
                    <a:pt x="1635872" y="1322170"/>
                  </a:cubicBezTo>
                  <a:cubicBezTo>
                    <a:pt x="1647425" y="1322170"/>
                    <a:pt x="1652757" y="1308484"/>
                    <a:pt x="1664310" y="1308484"/>
                  </a:cubicBezTo>
                  <a:cubicBezTo>
                    <a:pt x="1674974" y="1308484"/>
                    <a:pt x="1692747" y="1324125"/>
                    <a:pt x="1698790" y="1326791"/>
                  </a:cubicBezTo>
                  <a:cubicBezTo>
                    <a:pt x="1732560" y="1342432"/>
                    <a:pt x="1764730" y="1357184"/>
                    <a:pt x="1793167" y="1381889"/>
                  </a:cubicBezTo>
                  <a:lnTo>
                    <a:pt x="1842933" y="1381889"/>
                  </a:lnTo>
                  <a:cubicBezTo>
                    <a:pt x="1864439" y="1398418"/>
                    <a:pt x="1859818" y="1421346"/>
                    <a:pt x="1859818" y="1450672"/>
                  </a:cubicBezTo>
                  <a:cubicBezTo>
                    <a:pt x="1859818" y="1477332"/>
                    <a:pt x="1886834" y="1505948"/>
                    <a:pt x="1905851" y="1524254"/>
                  </a:cubicBezTo>
                  <a:cubicBezTo>
                    <a:pt x="1912961" y="1531186"/>
                    <a:pt x="1919715" y="1513235"/>
                    <a:pt x="1928957" y="1513235"/>
                  </a:cubicBezTo>
                  <a:cubicBezTo>
                    <a:pt x="1929668" y="1503282"/>
                    <a:pt x="1939621" y="1496706"/>
                    <a:pt x="1942820" y="1491196"/>
                  </a:cubicBezTo>
                  <a:cubicBezTo>
                    <a:pt x="1932156" y="1475555"/>
                    <a:pt x="1942643" y="1425612"/>
                    <a:pt x="1915982" y="1409438"/>
                  </a:cubicBezTo>
                  <a:cubicBezTo>
                    <a:pt x="1931268" y="1405705"/>
                    <a:pt x="1977301" y="1364471"/>
                    <a:pt x="1977301" y="1347941"/>
                  </a:cubicBezTo>
                  <a:cubicBezTo>
                    <a:pt x="1977301" y="1287334"/>
                    <a:pt x="1950641" y="1275426"/>
                    <a:pt x="1933045" y="1239701"/>
                  </a:cubicBezTo>
                  <a:cubicBezTo>
                    <a:pt x="1942998" y="1235080"/>
                    <a:pt x="1964682" y="1228148"/>
                    <a:pt x="1962016" y="1200955"/>
                  </a:cubicBezTo>
                  <a:cubicBezTo>
                    <a:pt x="1960594" y="1187269"/>
                    <a:pt x="1936955" y="1167007"/>
                    <a:pt x="1946553" y="1159542"/>
                  </a:cubicBezTo>
                  <a:cubicBezTo>
                    <a:pt x="1971258" y="1140880"/>
                    <a:pt x="1944242" y="1127372"/>
                    <a:pt x="1944242" y="1118130"/>
                  </a:cubicBezTo>
                  <a:cubicBezTo>
                    <a:pt x="1944242" y="1101601"/>
                    <a:pt x="1955795" y="1095202"/>
                    <a:pt x="1967170" y="1095202"/>
                  </a:cubicBezTo>
                  <a:cubicBezTo>
                    <a:pt x="1988676" y="1095202"/>
                    <a:pt x="2002361" y="1110843"/>
                    <a:pt x="2024756" y="1110843"/>
                  </a:cubicBezTo>
                  <a:cubicBezTo>
                    <a:pt x="2036309" y="1110843"/>
                    <a:pt x="2036309" y="1101779"/>
                    <a:pt x="2046262" y="1101779"/>
                  </a:cubicBezTo>
                  <a:cubicBezTo>
                    <a:pt x="2067768" y="1101779"/>
                    <a:pt x="2072389" y="1133060"/>
                    <a:pt x="2093717" y="1136615"/>
                  </a:cubicBezTo>
                  <a:cubicBezTo>
                    <a:pt x="2093717" y="1170562"/>
                    <a:pt x="2135129" y="1152255"/>
                    <a:pt x="2138329" y="1178027"/>
                  </a:cubicBezTo>
                  <a:cubicBezTo>
                    <a:pt x="2140639" y="1197222"/>
                    <a:pt x="2145971" y="1242367"/>
                    <a:pt x="2158946" y="1242367"/>
                  </a:cubicBezTo>
                  <a:cubicBezTo>
                    <a:pt x="2168188" y="1242367"/>
                    <a:pt x="2170499" y="1262451"/>
                    <a:pt x="2184184" y="1262451"/>
                  </a:cubicBezTo>
                  <a:cubicBezTo>
                    <a:pt x="2203380" y="1262451"/>
                    <a:pt x="2227907" y="1228504"/>
                    <a:pt x="2227907" y="1214640"/>
                  </a:cubicBezTo>
                  <a:cubicBezTo>
                    <a:pt x="2227907" y="1201843"/>
                    <a:pt x="2240171" y="1193490"/>
                    <a:pt x="2245503" y="1188869"/>
                  </a:cubicBezTo>
                  <a:cubicBezTo>
                    <a:pt x="2248524" y="1192601"/>
                    <a:pt x="2256167" y="1200777"/>
                    <a:pt x="2258477" y="1200777"/>
                  </a:cubicBezTo>
                  <a:cubicBezTo>
                    <a:pt x="2260788" y="1225482"/>
                    <a:pt x="2293313" y="1230459"/>
                    <a:pt x="2285315" y="1251254"/>
                  </a:cubicBezTo>
                  <a:cubicBezTo>
                    <a:pt x="2278739" y="1268139"/>
                    <a:pt x="2303622" y="1286978"/>
                    <a:pt x="2310554" y="1289822"/>
                  </a:cubicBezTo>
                  <a:cubicBezTo>
                    <a:pt x="2309132" y="1299064"/>
                    <a:pt x="2315886" y="1306351"/>
                    <a:pt x="2315886" y="1315594"/>
                  </a:cubicBezTo>
                  <a:cubicBezTo>
                    <a:pt x="2315886" y="1326613"/>
                    <a:pt x="2308243" y="1329457"/>
                    <a:pt x="2304333" y="1332123"/>
                  </a:cubicBezTo>
                  <a:cubicBezTo>
                    <a:pt x="2314286" y="1341365"/>
                    <a:pt x="2324239" y="1354162"/>
                    <a:pt x="2341124" y="1354162"/>
                  </a:cubicBezTo>
                  <a:lnTo>
                    <a:pt x="2341124" y="1357006"/>
                  </a:lnTo>
                  <a:cubicBezTo>
                    <a:pt x="2341124" y="1388110"/>
                    <a:pt x="2380226" y="1398240"/>
                    <a:pt x="2398710" y="1395574"/>
                  </a:cubicBezTo>
                  <a:cubicBezTo>
                    <a:pt x="2399421" y="1400196"/>
                    <a:pt x="2405997" y="1401440"/>
                    <a:pt x="2405287" y="1406061"/>
                  </a:cubicBezTo>
                  <a:cubicBezTo>
                    <a:pt x="2400666" y="1423479"/>
                    <a:pt x="2358009" y="1430588"/>
                    <a:pt x="2342724" y="1440719"/>
                  </a:cubicBezTo>
                  <a:cubicBezTo>
                    <a:pt x="2343435" y="1442496"/>
                    <a:pt x="2348056" y="1444274"/>
                    <a:pt x="2350367" y="1444274"/>
                  </a:cubicBezTo>
                  <a:cubicBezTo>
                    <a:pt x="2368673" y="1444274"/>
                    <a:pt x="2405464" y="1428633"/>
                    <a:pt x="2423060" y="1416725"/>
                  </a:cubicBezTo>
                  <a:lnTo>
                    <a:pt x="2423060" y="1427744"/>
                  </a:lnTo>
                  <a:cubicBezTo>
                    <a:pt x="2431947" y="1432543"/>
                    <a:pt x="2423060" y="1441608"/>
                    <a:pt x="2429281" y="1441608"/>
                  </a:cubicBezTo>
                  <a:cubicBezTo>
                    <a:pt x="2436212" y="1455293"/>
                    <a:pt x="2442255" y="1464535"/>
                    <a:pt x="2442255" y="1485686"/>
                  </a:cubicBezTo>
                  <a:cubicBezTo>
                    <a:pt x="2442255" y="1515012"/>
                    <a:pt x="2380403" y="1519100"/>
                    <a:pt x="2369384" y="1536163"/>
                  </a:cubicBezTo>
                  <a:cubicBezTo>
                    <a:pt x="2346634" y="1571354"/>
                    <a:pt x="2325661" y="1556424"/>
                    <a:pt x="2287271" y="1556424"/>
                  </a:cubicBezTo>
                  <a:cubicBezTo>
                    <a:pt x="2258122" y="1556424"/>
                    <a:pt x="2241237" y="1550026"/>
                    <a:pt x="2212089" y="1561046"/>
                  </a:cubicBezTo>
                  <a:cubicBezTo>
                    <a:pt x="2195915" y="1567444"/>
                    <a:pt x="2203557" y="1575798"/>
                    <a:pt x="2192893" y="1588594"/>
                  </a:cubicBezTo>
                  <a:cubicBezTo>
                    <a:pt x="2176008" y="1608856"/>
                    <a:pt x="2160012" y="1600680"/>
                    <a:pt x="2150059" y="1625386"/>
                  </a:cubicBezTo>
                  <a:cubicBezTo>
                    <a:pt x="2172987" y="1621653"/>
                    <a:pt x="2188450" y="1593216"/>
                    <a:pt x="2222042" y="1593216"/>
                  </a:cubicBezTo>
                  <a:cubicBezTo>
                    <a:pt x="2238038" y="1593216"/>
                    <a:pt x="2262032" y="1589483"/>
                    <a:pt x="2262032" y="1606901"/>
                  </a:cubicBezTo>
                  <a:cubicBezTo>
                    <a:pt x="2262032" y="1625208"/>
                    <a:pt x="2234483" y="1630007"/>
                    <a:pt x="2229862" y="1637294"/>
                  </a:cubicBezTo>
                  <a:cubicBezTo>
                    <a:pt x="2236794" y="1637294"/>
                    <a:pt x="2245147" y="1639960"/>
                    <a:pt x="2249058" y="1639960"/>
                  </a:cubicBezTo>
                  <a:cubicBezTo>
                    <a:pt x="2247458" y="1649202"/>
                    <a:pt x="2241415" y="1656489"/>
                    <a:pt x="2241415" y="1661999"/>
                  </a:cubicBezTo>
                  <a:cubicBezTo>
                    <a:pt x="2241415" y="1685105"/>
                    <a:pt x="2276606" y="1710698"/>
                    <a:pt x="2298823" y="1710698"/>
                  </a:cubicBezTo>
                  <a:cubicBezTo>
                    <a:pt x="2303445" y="1710698"/>
                    <a:pt x="2323351" y="1711587"/>
                    <a:pt x="2323351" y="1721540"/>
                  </a:cubicBezTo>
                  <a:cubicBezTo>
                    <a:pt x="2323351" y="1729005"/>
                    <a:pt x="2270919" y="1752999"/>
                    <a:pt x="2267009" y="1753888"/>
                  </a:cubicBezTo>
                  <a:cubicBezTo>
                    <a:pt x="2251724" y="1759398"/>
                    <a:pt x="2237505" y="1784103"/>
                    <a:pt x="2231284" y="1784103"/>
                  </a:cubicBezTo>
                  <a:cubicBezTo>
                    <a:pt x="2226663" y="1784103"/>
                    <a:pt x="2215999" y="1769351"/>
                    <a:pt x="2215999" y="1760997"/>
                  </a:cubicBezTo>
                  <a:cubicBezTo>
                    <a:pt x="2215999" y="1740913"/>
                    <a:pt x="2243548" y="1726161"/>
                    <a:pt x="2261144" y="1724384"/>
                  </a:cubicBezTo>
                  <a:cubicBezTo>
                    <a:pt x="2248880" y="1724384"/>
                    <a:pt x="2249591" y="1723495"/>
                    <a:pt x="2249591" y="1710698"/>
                  </a:cubicBezTo>
                  <a:cubicBezTo>
                    <a:pt x="2238038" y="1711587"/>
                    <a:pt x="2238038" y="1723495"/>
                    <a:pt x="2231106" y="1729005"/>
                  </a:cubicBezTo>
                  <a:cubicBezTo>
                    <a:pt x="2224175" y="1734515"/>
                    <a:pt x="2205157" y="1730782"/>
                    <a:pt x="2200536" y="1730782"/>
                  </a:cubicBezTo>
                  <a:cubicBezTo>
                    <a:pt x="2198225" y="1730782"/>
                    <a:pt x="2194315" y="1731671"/>
                    <a:pt x="2192893" y="1730782"/>
                  </a:cubicBezTo>
                  <a:lnTo>
                    <a:pt x="2192893" y="1733626"/>
                  </a:lnTo>
                  <a:lnTo>
                    <a:pt x="2193249" y="1735759"/>
                  </a:lnTo>
                  <a:cubicBezTo>
                    <a:pt x="2194315" y="1738247"/>
                    <a:pt x="2195382" y="1740736"/>
                    <a:pt x="2196803" y="1742868"/>
                  </a:cubicBezTo>
                  <a:cubicBezTo>
                    <a:pt x="2191471" y="1752999"/>
                    <a:pt x="2182940" y="1758509"/>
                    <a:pt x="2172276" y="1758509"/>
                  </a:cubicBezTo>
                  <a:cubicBezTo>
                    <a:pt x="2163034" y="1758509"/>
                    <a:pt x="2162323" y="1754066"/>
                    <a:pt x="2154680" y="1758509"/>
                  </a:cubicBezTo>
                  <a:cubicBezTo>
                    <a:pt x="2142417" y="1773261"/>
                    <a:pt x="2116290" y="1783392"/>
                    <a:pt x="2116290" y="1818228"/>
                  </a:cubicBezTo>
                  <a:cubicBezTo>
                    <a:pt x="2116290" y="1821072"/>
                    <a:pt x="2117000" y="1825515"/>
                    <a:pt x="2119311" y="1826581"/>
                  </a:cubicBezTo>
                  <a:cubicBezTo>
                    <a:pt x="2119311" y="1831203"/>
                    <a:pt x="2122333" y="1843111"/>
                    <a:pt x="2126954" y="1843111"/>
                  </a:cubicBezTo>
                  <a:cubicBezTo>
                    <a:pt x="2128553" y="1843111"/>
                    <a:pt x="2135485" y="1836890"/>
                    <a:pt x="2135485" y="1836890"/>
                  </a:cubicBezTo>
                  <a:lnTo>
                    <a:pt x="2135485" y="1843111"/>
                  </a:lnTo>
                  <a:cubicBezTo>
                    <a:pt x="2126243" y="1845955"/>
                    <a:pt x="2113268" y="1849509"/>
                    <a:pt x="2110247" y="1845955"/>
                  </a:cubicBezTo>
                  <a:cubicBezTo>
                    <a:pt x="2094961" y="1859640"/>
                    <a:pt x="2068834" y="1854130"/>
                    <a:pt x="2053549" y="1866216"/>
                  </a:cubicBezTo>
                  <a:lnTo>
                    <a:pt x="2061192" y="1866216"/>
                  </a:lnTo>
                  <a:cubicBezTo>
                    <a:pt x="2068123" y="1866216"/>
                    <a:pt x="2075055" y="1861595"/>
                    <a:pt x="2080387" y="1866216"/>
                  </a:cubicBezTo>
                  <a:cubicBezTo>
                    <a:pt x="2069723" y="1870837"/>
                    <a:pt x="2061903" y="1870837"/>
                    <a:pt x="2051239" y="1870837"/>
                  </a:cubicBezTo>
                  <a:cubicBezTo>
                    <a:pt x="2048928" y="1870837"/>
                    <a:pt x="2046617" y="1869949"/>
                    <a:pt x="2044307" y="1869949"/>
                  </a:cubicBezTo>
                  <a:cubicBezTo>
                    <a:pt x="2041996" y="1870837"/>
                    <a:pt x="2039686" y="1873681"/>
                    <a:pt x="2039686" y="1876347"/>
                  </a:cubicBezTo>
                  <a:cubicBezTo>
                    <a:pt x="2039686" y="1880968"/>
                    <a:pt x="2046617" y="1887367"/>
                    <a:pt x="2046617" y="1887367"/>
                  </a:cubicBezTo>
                  <a:cubicBezTo>
                    <a:pt x="2045018" y="1894654"/>
                    <a:pt x="2030443" y="1926824"/>
                    <a:pt x="2025112" y="1926824"/>
                  </a:cubicBezTo>
                  <a:cubicBezTo>
                    <a:pt x="2022801" y="1926824"/>
                    <a:pt x="2021201" y="1921314"/>
                    <a:pt x="2019779" y="1919537"/>
                  </a:cubicBezTo>
                  <a:lnTo>
                    <a:pt x="2015869" y="1923980"/>
                  </a:lnTo>
                  <a:cubicBezTo>
                    <a:pt x="2017469" y="1931445"/>
                    <a:pt x="2022801" y="1934111"/>
                    <a:pt x="2022801" y="1941576"/>
                  </a:cubicBezTo>
                  <a:cubicBezTo>
                    <a:pt x="2022801" y="1947086"/>
                    <a:pt x="2007516" y="1979256"/>
                    <a:pt x="2005205" y="1979256"/>
                  </a:cubicBezTo>
                  <a:cubicBezTo>
                    <a:pt x="2003783" y="1979256"/>
                    <a:pt x="2002184" y="1975701"/>
                    <a:pt x="2002184" y="1973746"/>
                  </a:cubicBezTo>
                  <a:lnTo>
                    <a:pt x="2002184" y="1963793"/>
                  </a:lnTo>
                  <a:cubicBezTo>
                    <a:pt x="2002184" y="1957394"/>
                    <a:pt x="1995252" y="1942642"/>
                    <a:pt x="1993652" y="1933400"/>
                  </a:cubicBezTo>
                  <a:cubicBezTo>
                    <a:pt x="1992230" y="1938021"/>
                    <a:pt x="1992941" y="1945308"/>
                    <a:pt x="1992941" y="1945308"/>
                  </a:cubicBezTo>
                  <a:cubicBezTo>
                    <a:pt x="1992941" y="1951707"/>
                    <a:pt x="1996852" y="1968236"/>
                    <a:pt x="1996852" y="1977478"/>
                  </a:cubicBezTo>
                  <a:cubicBezTo>
                    <a:pt x="1996852" y="1986543"/>
                    <a:pt x="1992230" y="1985654"/>
                    <a:pt x="1996852" y="1991164"/>
                  </a:cubicBezTo>
                  <a:lnTo>
                    <a:pt x="2002184" y="1991164"/>
                  </a:lnTo>
                  <a:lnTo>
                    <a:pt x="2002184" y="2000406"/>
                  </a:lnTo>
                  <a:cubicBezTo>
                    <a:pt x="2002184" y="2007693"/>
                    <a:pt x="1995963" y="2011781"/>
                    <a:pt x="1992053" y="2011781"/>
                  </a:cubicBezTo>
                  <a:cubicBezTo>
                    <a:pt x="1995074" y="2018180"/>
                    <a:pt x="1998807" y="2018891"/>
                    <a:pt x="2002539" y="2019779"/>
                  </a:cubicBezTo>
                  <a:cubicBezTo>
                    <a:pt x="2001117" y="2029910"/>
                    <a:pt x="1997563" y="2029022"/>
                    <a:pt x="1990631" y="2029022"/>
                  </a:cubicBezTo>
                  <a:lnTo>
                    <a:pt x="1990631" y="2036309"/>
                  </a:lnTo>
                  <a:lnTo>
                    <a:pt x="1999695" y="2042707"/>
                  </a:lnTo>
                  <a:cubicBezTo>
                    <a:pt x="1997385" y="2046440"/>
                    <a:pt x="1994897" y="2051772"/>
                    <a:pt x="1990631" y="2052838"/>
                  </a:cubicBezTo>
                  <a:cubicBezTo>
                    <a:pt x="1981566" y="2054971"/>
                    <a:pt x="1977656" y="2062080"/>
                    <a:pt x="1971436" y="2063858"/>
                  </a:cubicBezTo>
                  <a:cubicBezTo>
                    <a:pt x="1962193" y="2067412"/>
                    <a:pt x="1962904" y="2070256"/>
                    <a:pt x="1958461" y="2075766"/>
                  </a:cubicBezTo>
                  <a:lnTo>
                    <a:pt x="1960594" y="2077543"/>
                  </a:lnTo>
                  <a:cubicBezTo>
                    <a:pt x="1924691" y="2101715"/>
                    <a:pt x="1878658" y="2119133"/>
                    <a:pt x="1878658" y="2185962"/>
                  </a:cubicBezTo>
                  <a:cubicBezTo>
                    <a:pt x="1878658" y="2216354"/>
                    <a:pt x="1900164" y="2225419"/>
                    <a:pt x="1900164" y="2254923"/>
                  </a:cubicBezTo>
                  <a:lnTo>
                    <a:pt x="1900164" y="2259544"/>
                  </a:lnTo>
                  <a:cubicBezTo>
                    <a:pt x="1902474" y="2270386"/>
                    <a:pt x="1909406" y="2279805"/>
                    <a:pt x="1909406" y="2296335"/>
                  </a:cubicBezTo>
                  <a:cubicBezTo>
                    <a:pt x="1909406" y="2315530"/>
                    <a:pt x="1905496" y="2332948"/>
                    <a:pt x="1892521" y="2332948"/>
                  </a:cubicBezTo>
                  <a:cubicBezTo>
                    <a:pt x="1880969" y="2332948"/>
                    <a:pt x="1881679" y="2318196"/>
                    <a:pt x="1877236" y="2310021"/>
                  </a:cubicBezTo>
                  <a:cubicBezTo>
                    <a:pt x="1867994" y="2295269"/>
                    <a:pt x="1860351" y="2290825"/>
                    <a:pt x="1854131" y="2276073"/>
                  </a:cubicBezTo>
                  <a:cubicBezTo>
                    <a:pt x="1841867" y="2246569"/>
                    <a:pt x="1850931" y="2190583"/>
                    <a:pt x="1817339" y="2190583"/>
                  </a:cubicBezTo>
                  <a:cubicBezTo>
                    <a:pt x="1810408" y="2190583"/>
                    <a:pt x="1807386" y="2202669"/>
                    <a:pt x="1800455" y="2202669"/>
                  </a:cubicBezTo>
                  <a:cubicBezTo>
                    <a:pt x="1786591" y="2202669"/>
                    <a:pt x="1778238" y="2181518"/>
                    <a:pt x="1759753" y="2181518"/>
                  </a:cubicBezTo>
                  <a:cubicBezTo>
                    <a:pt x="1749089" y="2181518"/>
                    <a:pt x="1746779" y="2188983"/>
                    <a:pt x="1740558" y="2188983"/>
                  </a:cubicBezTo>
                  <a:cubicBezTo>
                    <a:pt x="1738247" y="2188983"/>
                    <a:pt x="1735226" y="2184362"/>
                    <a:pt x="1735226" y="2181518"/>
                  </a:cubicBezTo>
                  <a:cubicBezTo>
                    <a:pt x="1722962" y="2185251"/>
                    <a:pt x="1706788" y="2183473"/>
                    <a:pt x="1693814" y="2188983"/>
                  </a:cubicBezTo>
                  <a:cubicBezTo>
                    <a:pt x="1701456" y="2191649"/>
                    <a:pt x="1699857" y="2191649"/>
                    <a:pt x="1704478" y="2188983"/>
                  </a:cubicBezTo>
                  <a:cubicBezTo>
                    <a:pt x="1703767" y="2202846"/>
                    <a:pt x="1696835" y="2211022"/>
                    <a:pt x="1706077" y="2218309"/>
                  </a:cubicBezTo>
                  <a:cubicBezTo>
                    <a:pt x="1684571" y="2231106"/>
                    <a:pt x="1666087" y="2200003"/>
                    <a:pt x="1650802" y="2200003"/>
                  </a:cubicBezTo>
                  <a:cubicBezTo>
                    <a:pt x="1646181" y="2200003"/>
                    <a:pt x="1643870" y="2207290"/>
                    <a:pt x="1639249" y="2207290"/>
                  </a:cubicBezTo>
                  <a:cubicBezTo>
                    <a:pt x="1630718" y="2207290"/>
                    <a:pt x="1626274" y="2198047"/>
                    <a:pt x="1617743" y="2198047"/>
                  </a:cubicBezTo>
                  <a:cubicBezTo>
                    <a:pt x="1595526" y="2198047"/>
                    <a:pt x="1584862" y="2220975"/>
                    <a:pt x="1575620" y="2231995"/>
                  </a:cubicBezTo>
                  <a:cubicBezTo>
                    <a:pt x="1569399" y="2239460"/>
                    <a:pt x="1562645" y="2232884"/>
                    <a:pt x="1555003" y="2236616"/>
                  </a:cubicBezTo>
                  <a:cubicBezTo>
                    <a:pt x="1538118" y="2243903"/>
                    <a:pt x="1528165" y="2268608"/>
                    <a:pt x="1528165" y="2296335"/>
                  </a:cubicBezTo>
                  <a:cubicBezTo>
                    <a:pt x="1528165" y="2299001"/>
                    <a:pt x="1532075" y="2302733"/>
                    <a:pt x="1532075" y="2305399"/>
                  </a:cubicBezTo>
                  <a:cubicBezTo>
                    <a:pt x="1531364" y="2305399"/>
                    <a:pt x="1530831" y="2305222"/>
                    <a:pt x="1530120" y="2305044"/>
                  </a:cubicBezTo>
                  <a:lnTo>
                    <a:pt x="1530653" y="2307177"/>
                  </a:lnTo>
                  <a:cubicBezTo>
                    <a:pt x="1532253" y="2312686"/>
                    <a:pt x="1533675" y="2316419"/>
                    <a:pt x="1533675" y="2321929"/>
                  </a:cubicBezTo>
                  <a:cubicBezTo>
                    <a:pt x="1533675" y="2338458"/>
                    <a:pt x="1528342" y="2344856"/>
                    <a:pt x="1526032" y="2358720"/>
                  </a:cubicBezTo>
                  <a:lnTo>
                    <a:pt x="1526032" y="2410085"/>
                  </a:lnTo>
                  <a:cubicBezTo>
                    <a:pt x="1524432" y="2417550"/>
                    <a:pt x="1530653" y="2424837"/>
                    <a:pt x="1532253" y="2428570"/>
                  </a:cubicBezTo>
                  <a:cubicBezTo>
                    <a:pt x="1535274" y="2436923"/>
                    <a:pt x="1531542" y="2442255"/>
                    <a:pt x="1534563" y="2450431"/>
                  </a:cubicBezTo>
                  <a:cubicBezTo>
                    <a:pt x="1537585" y="2457896"/>
                    <a:pt x="1547538" y="2470693"/>
                    <a:pt x="1553048" y="2477269"/>
                  </a:cubicBezTo>
                  <a:cubicBezTo>
                    <a:pt x="1566733" y="2493798"/>
                    <a:pt x="1566733" y="2509439"/>
                    <a:pt x="1586817" y="2516904"/>
                  </a:cubicBezTo>
                  <a:cubicBezTo>
                    <a:pt x="1593571" y="2519570"/>
                    <a:pt x="1593571" y="2527923"/>
                    <a:pt x="1599792" y="2527923"/>
                  </a:cubicBezTo>
                  <a:cubicBezTo>
                    <a:pt x="1614366" y="2527923"/>
                    <a:pt x="1626630" y="2514949"/>
                    <a:pt x="1641915" y="2514949"/>
                  </a:cubicBezTo>
                  <a:cubicBezTo>
                    <a:pt x="1650269" y="2514949"/>
                    <a:pt x="1653468" y="2520459"/>
                    <a:pt x="1656489" y="2520459"/>
                  </a:cubicBezTo>
                  <a:cubicBezTo>
                    <a:pt x="1662532" y="2520459"/>
                    <a:pt x="1666442" y="2509617"/>
                    <a:pt x="1667153" y="2505707"/>
                  </a:cubicBezTo>
                  <a:cubicBezTo>
                    <a:pt x="1670175" y="2494687"/>
                    <a:pt x="1683327" y="2482779"/>
                    <a:pt x="1683327" y="2468915"/>
                  </a:cubicBezTo>
                  <a:cubicBezTo>
                    <a:pt x="1683327" y="2442255"/>
                    <a:pt x="1708566" y="2433191"/>
                    <a:pt x="1729361" y="2433191"/>
                  </a:cubicBezTo>
                  <a:cubicBezTo>
                    <a:pt x="1736292" y="2433191"/>
                    <a:pt x="1741624" y="2434257"/>
                    <a:pt x="1744646" y="2436034"/>
                  </a:cubicBezTo>
                  <a:cubicBezTo>
                    <a:pt x="1747667" y="2436923"/>
                    <a:pt x="1757620" y="2437812"/>
                    <a:pt x="1762242" y="2437812"/>
                  </a:cubicBezTo>
                  <a:lnTo>
                    <a:pt x="1762242" y="2446165"/>
                  </a:lnTo>
                  <a:cubicBezTo>
                    <a:pt x="1762242" y="2458962"/>
                    <a:pt x="1749267" y="2475492"/>
                    <a:pt x="1749267" y="2492910"/>
                  </a:cubicBezTo>
                  <a:cubicBezTo>
                    <a:pt x="1749267" y="2507484"/>
                    <a:pt x="1744646" y="2514060"/>
                    <a:pt x="1740025" y="2523302"/>
                  </a:cubicBezTo>
                  <a:lnTo>
                    <a:pt x="1740025" y="2516904"/>
                  </a:lnTo>
                  <a:lnTo>
                    <a:pt x="1733982" y="2516904"/>
                  </a:lnTo>
                  <a:lnTo>
                    <a:pt x="1733982" y="2560982"/>
                  </a:lnTo>
                  <a:cubicBezTo>
                    <a:pt x="1733982" y="2570046"/>
                    <a:pt x="1724740" y="2573779"/>
                    <a:pt x="1720118" y="2579289"/>
                  </a:cubicBezTo>
                  <a:lnTo>
                    <a:pt x="1720118" y="2583910"/>
                  </a:lnTo>
                  <a:cubicBezTo>
                    <a:pt x="1720118" y="2590308"/>
                    <a:pt x="1724740" y="2593863"/>
                    <a:pt x="1729361" y="2593863"/>
                  </a:cubicBezTo>
                  <a:cubicBezTo>
                    <a:pt x="1754599" y="2593863"/>
                    <a:pt x="1775394" y="2588353"/>
                    <a:pt x="1802232" y="2588353"/>
                  </a:cubicBezTo>
                  <a:cubicBezTo>
                    <a:pt x="1820716" y="2588353"/>
                    <a:pt x="1825337" y="2604172"/>
                    <a:pt x="1839023" y="2607726"/>
                  </a:cubicBezTo>
                  <a:lnTo>
                    <a:pt x="1839023" y="2621590"/>
                  </a:lnTo>
                  <a:cubicBezTo>
                    <a:pt x="1839023" y="2629943"/>
                    <a:pt x="1838312" y="2652871"/>
                    <a:pt x="1833691" y="2661935"/>
                  </a:cubicBezTo>
                  <a:lnTo>
                    <a:pt x="1833691" y="2718100"/>
                  </a:lnTo>
                  <a:cubicBezTo>
                    <a:pt x="1833691" y="2738361"/>
                    <a:pt x="1849865" y="2746537"/>
                    <a:pt x="1862129" y="2753825"/>
                  </a:cubicBezTo>
                  <a:cubicBezTo>
                    <a:pt x="1870482" y="2758446"/>
                    <a:pt x="1870482" y="2775864"/>
                    <a:pt x="1883635" y="2775864"/>
                  </a:cubicBezTo>
                  <a:cubicBezTo>
                    <a:pt x="1903541" y="2775864"/>
                    <a:pt x="1913494" y="2757557"/>
                    <a:pt x="1931978" y="2757557"/>
                  </a:cubicBezTo>
                  <a:cubicBezTo>
                    <a:pt x="1953307" y="2757557"/>
                    <a:pt x="1962904" y="2776041"/>
                    <a:pt x="1975168" y="2786883"/>
                  </a:cubicBezTo>
                  <a:cubicBezTo>
                    <a:pt x="1974813" y="2787594"/>
                    <a:pt x="1972680" y="2790616"/>
                    <a:pt x="1970014" y="2793993"/>
                  </a:cubicBezTo>
                  <a:cubicBezTo>
                    <a:pt x="1972502" y="2791860"/>
                    <a:pt x="1974635" y="2789905"/>
                    <a:pt x="1975701" y="2787772"/>
                  </a:cubicBezTo>
                  <a:cubicBezTo>
                    <a:pt x="1981744" y="2789727"/>
                    <a:pt x="1979611" y="2789727"/>
                    <a:pt x="1984943" y="2787772"/>
                  </a:cubicBezTo>
                  <a:lnTo>
                    <a:pt x="1984943" y="2782262"/>
                  </a:lnTo>
                  <a:cubicBezTo>
                    <a:pt x="1984943" y="2780485"/>
                    <a:pt x="1987965" y="2777641"/>
                    <a:pt x="1989565" y="2777641"/>
                  </a:cubicBezTo>
                  <a:cubicBezTo>
                    <a:pt x="1989565" y="2768399"/>
                    <a:pt x="1997207" y="2765733"/>
                    <a:pt x="2001828" y="2762178"/>
                  </a:cubicBezTo>
                  <a:cubicBezTo>
                    <a:pt x="2006449" y="2758446"/>
                    <a:pt x="2007160" y="2746537"/>
                    <a:pt x="2008760" y="2739073"/>
                  </a:cubicBezTo>
                  <a:cubicBezTo>
                    <a:pt x="2012492" y="2724321"/>
                    <a:pt x="2019424" y="2721654"/>
                    <a:pt x="2029377" y="2717922"/>
                  </a:cubicBezTo>
                  <a:cubicBezTo>
                    <a:pt x="2047862" y="2710635"/>
                    <a:pt x="2059948" y="2706903"/>
                    <a:pt x="2079321" y="2699437"/>
                  </a:cubicBezTo>
                  <a:cubicBezTo>
                    <a:pt x="2089274" y="2695705"/>
                    <a:pt x="2091584" y="2682020"/>
                    <a:pt x="2101538" y="2682020"/>
                  </a:cubicBezTo>
                  <a:cubicBezTo>
                    <a:pt x="2105448" y="2682020"/>
                    <a:pt x="2108469" y="2692151"/>
                    <a:pt x="2108469" y="2693039"/>
                  </a:cubicBezTo>
                  <a:cubicBezTo>
                    <a:pt x="2108469" y="2700326"/>
                    <a:pt x="2103848" y="2704059"/>
                    <a:pt x="2100827" y="2704059"/>
                  </a:cubicBezTo>
                  <a:cubicBezTo>
                    <a:pt x="2098516" y="2717744"/>
                    <a:pt x="2093895" y="2733385"/>
                    <a:pt x="2093895" y="2741561"/>
                  </a:cubicBezTo>
                  <a:cubicBezTo>
                    <a:pt x="2093895" y="2751692"/>
                    <a:pt x="2098161" y="2769287"/>
                    <a:pt x="2106514" y="2769287"/>
                  </a:cubicBezTo>
                  <a:cubicBezTo>
                    <a:pt x="2109536" y="2769287"/>
                    <a:pt x="2113801" y="2758090"/>
                    <a:pt x="2113801" y="2754358"/>
                  </a:cubicBezTo>
                  <a:cubicBezTo>
                    <a:pt x="2113801" y="2743338"/>
                    <a:pt x="2104559" y="2736940"/>
                    <a:pt x="2104559" y="2725920"/>
                  </a:cubicBezTo>
                  <a:cubicBezTo>
                    <a:pt x="2104559" y="2712234"/>
                    <a:pt x="2116823" y="2714012"/>
                    <a:pt x="2123754" y="2708502"/>
                  </a:cubicBezTo>
                  <a:lnTo>
                    <a:pt x="2142061" y="2708502"/>
                  </a:lnTo>
                  <a:cubicBezTo>
                    <a:pt x="2139040" y="2697482"/>
                    <a:pt x="2127487" y="2702104"/>
                    <a:pt x="2127487" y="2691084"/>
                  </a:cubicBezTo>
                  <a:lnTo>
                    <a:pt x="2140817" y="2691262"/>
                  </a:lnTo>
                  <a:cubicBezTo>
                    <a:pt x="2143839" y="2706014"/>
                    <a:pt x="2161079" y="2711168"/>
                    <a:pt x="2172631" y="2714012"/>
                  </a:cubicBezTo>
                  <a:cubicBezTo>
                    <a:pt x="2172631" y="2723076"/>
                    <a:pt x="2177253" y="2729475"/>
                    <a:pt x="2181874" y="2730363"/>
                  </a:cubicBezTo>
                  <a:lnTo>
                    <a:pt x="2223286" y="2730363"/>
                  </a:lnTo>
                  <a:cubicBezTo>
                    <a:pt x="2223286" y="2738717"/>
                    <a:pt x="2232528" y="2740494"/>
                    <a:pt x="2238749" y="2740494"/>
                  </a:cubicBezTo>
                  <a:cubicBezTo>
                    <a:pt x="2250302" y="2738717"/>
                    <a:pt x="2257767" y="2738717"/>
                    <a:pt x="2262388" y="2727698"/>
                  </a:cubicBezTo>
                  <a:cubicBezTo>
                    <a:pt x="2263099" y="2724854"/>
                    <a:pt x="2279273" y="2724854"/>
                    <a:pt x="2281583" y="2723076"/>
                  </a:cubicBezTo>
                  <a:cubicBezTo>
                    <a:pt x="2289226" y="2723076"/>
                    <a:pt x="2303089" y="2725920"/>
                    <a:pt x="2303089" y="2725920"/>
                  </a:cubicBezTo>
                  <a:cubicBezTo>
                    <a:pt x="2300067" y="2728764"/>
                    <a:pt x="2293847" y="2729653"/>
                    <a:pt x="2291536" y="2727698"/>
                  </a:cubicBezTo>
                  <a:lnTo>
                    <a:pt x="2291536" y="2735162"/>
                  </a:lnTo>
                  <a:cubicBezTo>
                    <a:pt x="2296868" y="2748137"/>
                    <a:pt x="2313042" y="2750803"/>
                    <a:pt x="2324417" y="2755424"/>
                  </a:cubicBezTo>
                  <a:cubicBezTo>
                    <a:pt x="2334370" y="2758979"/>
                    <a:pt x="2332060" y="2772842"/>
                    <a:pt x="2335081" y="2784750"/>
                  </a:cubicBezTo>
                  <a:lnTo>
                    <a:pt x="2356587" y="2784750"/>
                  </a:lnTo>
                  <a:cubicBezTo>
                    <a:pt x="2371161" y="2802346"/>
                    <a:pt x="2378093" y="2799325"/>
                    <a:pt x="2387157" y="2822430"/>
                  </a:cubicBezTo>
                  <a:cubicBezTo>
                    <a:pt x="2388757" y="2826163"/>
                    <a:pt x="2394800" y="2827940"/>
                    <a:pt x="2398710" y="2827940"/>
                  </a:cubicBezTo>
                  <a:cubicBezTo>
                    <a:pt x="2404042" y="2853711"/>
                    <a:pt x="2436212" y="2850868"/>
                    <a:pt x="2457007" y="2855489"/>
                  </a:cubicBezTo>
                  <a:lnTo>
                    <a:pt x="2476914" y="2855489"/>
                  </a:lnTo>
                  <a:cubicBezTo>
                    <a:pt x="2482246" y="2858155"/>
                    <a:pt x="2494510" y="2865620"/>
                    <a:pt x="2502152" y="2865620"/>
                  </a:cubicBezTo>
                  <a:lnTo>
                    <a:pt x="2502152" y="2867397"/>
                  </a:lnTo>
                  <a:lnTo>
                    <a:pt x="2506773" y="2867397"/>
                  </a:lnTo>
                  <a:cubicBezTo>
                    <a:pt x="2519037" y="2867397"/>
                    <a:pt x="2535211" y="2897612"/>
                    <a:pt x="2548185" y="2901522"/>
                  </a:cubicBezTo>
                  <a:cubicBezTo>
                    <a:pt x="2548185" y="2912364"/>
                    <a:pt x="2558138" y="2941868"/>
                    <a:pt x="2562049" y="2951999"/>
                  </a:cubicBezTo>
                  <a:cubicBezTo>
                    <a:pt x="2565959" y="2961241"/>
                    <a:pt x="2575734" y="2961241"/>
                    <a:pt x="2575734" y="2970483"/>
                  </a:cubicBezTo>
                  <a:cubicBezTo>
                    <a:pt x="2563470" y="2988790"/>
                    <a:pt x="2541254" y="2998032"/>
                    <a:pt x="2541254" y="3025581"/>
                  </a:cubicBezTo>
                  <a:cubicBezTo>
                    <a:pt x="2541254" y="3034823"/>
                    <a:pt x="2548185" y="3033757"/>
                    <a:pt x="2551918" y="3035712"/>
                  </a:cubicBezTo>
                  <a:cubicBezTo>
                    <a:pt x="2559560" y="3040511"/>
                    <a:pt x="2563470" y="3047798"/>
                    <a:pt x="2564892" y="3057040"/>
                  </a:cubicBezTo>
                  <a:lnTo>
                    <a:pt x="2583377" y="3057040"/>
                  </a:lnTo>
                  <a:cubicBezTo>
                    <a:pt x="2583377" y="3059706"/>
                    <a:pt x="2584977" y="3066993"/>
                    <a:pt x="2587287" y="3066993"/>
                  </a:cubicBezTo>
                  <a:cubicBezTo>
                    <a:pt x="2590309" y="3066993"/>
                    <a:pt x="2593330" y="3060595"/>
                    <a:pt x="2595818" y="3055974"/>
                  </a:cubicBezTo>
                  <a:cubicBezTo>
                    <a:pt x="2603461" y="3041222"/>
                    <a:pt x="2612703" y="3021849"/>
                    <a:pt x="2624967" y="3021849"/>
                  </a:cubicBezTo>
                  <a:cubicBezTo>
                    <a:pt x="2638653" y="3021849"/>
                    <a:pt x="2666379" y="3039267"/>
                    <a:pt x="2676332" y="3046732"/>
                  </a:cubicBezTo>
                  <a:cubicBezTo>
                    <a:pt x="2682375" y="3051353"/>
                    <a:pt x="2689307" y="3049397"/>
                    <a:pt x="2690906" y="3056862"/>
                  </a:cubicBezTo>
                  <a:cubicBezTo>
                    <a:pt x="2693217" y="3065038"/>
                    <a:pt x="2692328" y="3071437"/>
                    <a:pt x="2692328" y="3079612"/>
                  </a:cubicBezTo>
                  <a:lnTo>
                    <a:pt x="2697660" y="3079612"/>
                  </a:lnTo>
                  <a:cubicBezTo>
                    <a:pt x="2704592" y="3076058"/>
                    <a:pt x="2707613" y="3069482"/>
                    <a:pt x="2714545" y="3069482"/>
                  </a:cubicBezTo>
                  <a:cubicBezTo>
                    <a:pt x="2730719" y="3069482"/>
                    <a:pt x="2733741" y="3084234"/>
                    <a:pt x="2749026" y="3084234"/>
                  </a:cubicBezTo>
                  <a:lnTo>
                    <a:pt x="2778174" y="3079435"/>
                  </a:lnTo>
                  <a:cubicBezTo>
                    <a:pt x="2792749" y="3083167"/>
                    <a:pt x="2805901" y="3089743"/>
                    <a:pt x="2814254" y="3094364"/>
                  </a:cubicBezTo>
                  <a:cubicBezTo>
                    <a:pt x="2821186" y="3108050"/>
                    <a:pt x="2845003" y="3133822"/>
                    <a:pt x="2857266" y="3138443"/>
                  </a:cubicBezTo>
                  <a:cubicBezTo>
                    <a:pt x="2867930" y="3141997"/>
                    <a:pt x="2874862" y="3136665"/>
                    <a:pt x="2885704" y="3140220"/>
                  </a:cubicBezTo>
                  <a:cubicBezTo>
                    <a:pt x="2900634" y="3146441"/>
                    <a:pt x="2904544" y="3165814"/>
                    <a:pt x="2904544" y="3185009"/>
                  </a:cubicBezTo>
                  <a:close/>
                  <a:moveTo>
                    <a:pt x="1913849" y="1793167"/>
                  </a:moveTo>
                  <a:cubicBezTo>
                    <a:pt x="1913849" y="1796189"/>
                    <a:pt x="1916693" y="1797966"/>
                    <a:pt x="1917937" y="1800810"/>
                  </a:cubicBezTo>
                  <a:cubicBezTo>
                    <a:pt x="1917049" y="1798499"/>
                    <a:pt x="1916160" y="1796544"/>
                    <a:pt x="1915449" y="1794945"/>
                  </a:cubicBezTo>
                  <a:cubicBezTo>
                    <a:pt x="1920781" y="1794945"/>
                    <a:pt x="1920781" y="1793878"/>
                    <a:pt x="1924514" y="1793878"/>
                  </a:cubicBezTo>
                  <a:cubicBezTo>
                    <a:pt x="1946730" y="1793878"/>
                    <a:pt x="1995785" y="1802765"/>
                    <a:pt x="1995963" y="1768284"/>
                  </a:cubicBezTo>
                  <a:cubicBezTo>
                    <a:pt x="1996141" y="1768107"/>
                    <a:pt x="1996852" y="1767574"/>
                    <a:pt x="1997563" y="1766685"/>
                  </a:cubicBezTo>
                  <a:cubicBezTo>
                    <a:pt x="1996852" y="1767574"/>
                    <a:pt x="1996141" y="1768107"/>
                    <a:pt x="1995963" y="1768284"/>
                  </a:cubicBezTo>
                  <a:cubicBezTo>
                    <a:pt x="1976768" y="1768284"/>
                    <a:pt x="1940687" y="1779304"/>
                    <a:pt x="1923980" y="1785702"/>
                  </a:cubicBezTo>
                  <a:cubicBezTo>
                    <a:pt x="1921492" y="1786769"/>
                    <a:pt x="1913849" y="1788546"/>
                    <a:pt x="1913849" y="1793167"/>
                  </a:cubicBezTo>
                  <a:close/>
                  <a:moveTo>
                    <a:pt x="1911006" y="1824271"/>
                  </a:moveTo>
                  <a:cubicBezTo>
                    <a:pt x="1915627" y="1821605"/>
                    <a:pt x="1919892" y="1818939"/>
                    <a:pt x="1923092" y="1816984"/>
                  </a:cubicBezTo>
                  <a:lnTo>
                    <a:pt x="1923092" y="1816984"/>
                  </a:lnTo>
                  <a:cubicBezTo>
                    <a:pt x="1919892" y="1818761"/>
                    <a:pt x="1915805" y="1821427"/>
                    <a:pt x="1911006" y="1824271"/>
                  </a:cubicBezTo>
                  <a:close/>
                  <a:moveTo>
                    <a:pt x="1892344" y="1820716"/>
                  </a:moveTo>
                  <a:cubicBezTo>
                    <a:pt x="1881502" y="1820716"/>
                    <a:pt x="1869949" y="1819828"/>
                    <a:pt x="1863195" y="1828003"/>
                  </a:cubicBezTo>
                  <a:cubicBezTo>
                    <a:pt x="1860174" y="1831736"/>
                    <a:pt x="1859285" y="1837246"/>
                    <a:pt x="1852531" y="1837246"/>
                  </a:cubicBezTo>
                  <a:cubicBezTo>
                    <a:pt x="1847910" y="1837246"/>
                    <a:pt x="1843289" y="1830847"/>
                    <a:pt x="1840978" y="1826048"/>
                  </a:cubicBezTo>
                  <a:cubicBezTo>
                    <a:pt x="1840978" y="1835113"/>
                    <a:pt x="1844000" y="1849154"/>
                    <a:pt x="1851642" y="1849154"/>
                  </a:cubicBezTo>
                  <a:cubicBezTo>
                    <a:pt x="1867283" y="1849154"/>
                    <a:pt x="1892877" y="1834935"/>
                    <a:pt x="1910650" y="1824449"/>
                  </a:cubicBezTo>
                  <a:cubicBezTo>
                    <a:pt x="1906918" y="1827115"/>
                    <a:pt x="1902474" y="1820716"/>
                    <a:pt x="1892344" y="1820716"/>
                  </a:cubicBezTo>
                  <a:close/>
                  <a:moveTo>
                    <a:pt x="1702167" y="1632673"/>
                  </a:moveTo>
                  <a:cubicBezTo>
                    <a:pt x="1695235" y="1632673"/>
                    <a:pt x="1662355" y="1658977"/>
                    <a:pt x="1644759" y="1685638"/>
                  </a:cubicBezTo>
                  <a:lnTo>
                    <a:pt x="1656312" y="1685638"/>
                  </a:lnTo>
                  <a:cubicBezTo>
                    <a:pt x="1661644" y="1682794"/>
                    <a:pt x="1664665" y="1680128"/>
                    <a:pt x="1669997" y="1679239"/>
                  </a:cubicBezTo>
                  <a:cubicBezTo>
                    <a:pt x="1673196" y="1687415"/>
                    <a:pt x="1675329" y="1688304"/>
                    <a:pt x="1681550" y="1688304"/>
                  </a:cubicBezTo>
                  <a:cubicBezTo>
                    <a:pt x="1694525" y="1688304"/>
                    <a:pt x="1695413" y="1676395"/>
                    <a:pt x="1702345" y="1676395"/>
                  </a:cubicBezTo>
                  <a:cubicBezTo>
                    <a:pt x="1710698" y="1676395"/>
                    <a:pt x="1724562" y="1658977"/>
                    <a:pt x="1736115" y="1656134"/>
                  </a:cubicBezTo>
                  <a:cubicBezTo>
                    <a:pt x="1736115" y="1668931"/>
                    <a:pt x="1730782" y="1671774"/>
                    <a:pt x="1727583" y="1679061"/>
                  </a:cubicBezTo>
                  <a:lnTo>
                    <a:pt x="1742868" y="1679061"/>
                  </a:lnTo>
                  <a:cubicBezTo>
                    <a:pt x="1743757" y="1685460"/>
                    <a:pt x="1750511" y="1690081"/>
                    <a:pt x="1756021" y="1690081"/>
                  </a:cubicBezTo>
                  <a:cubicBezTo>
                    <a:pt x="1765974" y="1690081"/>
                    <a:pt x="1768995" y="1680839"/>
                    <a:pt x="1777527" y="1680839"/>
                  </a:cubicBezTo>
                  <a:cubicBezTo>
                    <a:pt x="1796011" y="1680839"/>
                    <a:pt x="1805076" y="1692747"/>
                    <a:pt x="1821250" y="1692747"/>
                  </a:cubicBezTo>
                  <a:lnTo>
                    <a:pt x="1821250" y="1703767"/>
                  </a:lnTo>
                  <a:cubicBezTo>
                    <a:pt x="1809697" y="1708388"/>
                    <a:pt x="1792812" y="1703767"/>
                    <a:pt x="1786769" y="1703767"/>
                  </a:cubicBezTo>
                  <a:cubicBezTo>
                    <a:pt x="1769884" y="1703767"/>
                    <a:pt x="1739314" y="1729538"/>
                    <a:pt x="1737714" y="1747845"/>
                  </a:cubicBezTo>
                  <a:cubicBezTo>
                    <a:pt x="1745357" y="1742513"/>
                    <a:pt x="1748556" y="1734870"/>
                    <a:pt x="1756199" y="1734870"/>
                  </a:cubicBezTo>
                  <a:cubicBezTo>
                    <a:pt x="1743046" y="1755132"/>
                    <a:pt x="1737003" y="1802054"/>
                    <a:pt x="1737003" y="1825871"/>
                  </a:cubicBezTo>
                  <a:cubicBezTo>
                    <a:pt x="1737003" y="1836001"/>
                    <a:pt x="1746245" y="1844355"/>
                    <a:pt x="1754599" y="1844355"/>
                  </a:cubicBezTo>
                  <a:cubicBezTo>
                    <a:pt x="1766152" y="1844355"/>
                    <a:pt x="1770062" y="1816806"/>
                    <a:pt x="1770062" y="1804720"/>
                  </a:cubicBezTo>
                  <a:lnTo>
                    <a:pt x="1770062" y="1775394"/>
                  </a:lnTo>
                  <a:cubicBezTo>
                    <a:pt x="1770062" y="1763841"/>
                    <a:pt x="1769884" y="1736114"/>
                    <a:pt x="1778415" y="1735404"/>
                  </a:cubicBezTo>
                  <a:cubicBezTo>
                    <a:pt x="1806320" y="1733448"/>
                    <a:pt x="1793523" y="1711054"/>
                    <a:pt x="1806142" y="1711054"/>
                  </a:cubicBezTo>
                  <a:cubicBezTo>
                    <a:pt x="1812363" y="1711054"/>
                    <a:pt x="1840623" y="1727583"/>
                    <a:pt x="1840623" y="1738603"/>
                  </a:cubicBezTo>
                  <a:cubicBezTo>
                    <a:pt x="1840623" y="1751400"/>
                    <a:pt x="1834402" y="1759753"/>
                    <a:pt x="1832091" y="1772550"/>
                  </a:cubicBezTo>
                  <a:cubicBezTo>
                    <a:pt x="1841334" y="1772550"/>
                    <a:pt x="1839734" y="1768995"/>
                    <a:pt x="1847377" y="1766152"/>
                  </a:cubicBezTo>
                  <a:cubicBezTo>
                    <a:pt x="1850398" y="1780904"/>
                    <a:pt x="1850576" y="1787302"/>
                    <a:pt x="1858041" y="1794589"/>
                  </a:cubicBezTo>
                  <a:lnTo>
                    <a:pt x="1858041" y="1794589"/>
                  </a:lnTo>
                  <a:cubicBezTo>
                    <a:pt x="1868705" y="1794589"/>
                    <a:pt x="1875636" y="1750511"/>
                    <a:pt x="1878658" y="1735759"/>
                  </a:cubicBezTo>
                  <a:cubicBezTo>
                    <a:pt x="1881679" y="1739491"/>
                    <a:pt x="1890922" y="1751400"/>
                    <a:pt x="1900164" y="1751400"/>
                  </a:cubicBezTo>
                  <a:cubicBezTo>
                    <a:pt x="1904785" y="1751400"/>
                    <a:pt x="1907806" y="1746779"/>
                    <a:pt x="1907806" y="1740380"/>
                  </a:cubicBezTo>
                  <a:cubicBezTo>
                    <a:pt x="1907806" y="1726694"/>
                    <a:pt x="1896254" y="1717452"/>
                    <a:pt x="1887011" y="1710165"/>
                  </a:cubicBezTo>
                  <a:lnTo>
                    <a:pt x="1867105" y="1710165"/>
                  </a:lnTo>
                  <a:cubicBezTo>
                    <a:pt x="1847910" y="1695413"/>
                    <a:pt x="1824093" y="1700034"/>
                    <a:pt x="1806498" y="1678884"/>
                  </a:cubicBezTo>
                  <a:cubicBezTo>
                    <a:pt x="1800455" y="1671597"/>
                    <a:pt x="1805076" y="1662355"/>
                    <a:pt x="1800455" y="1651335"/>
                  </a:cubicBezTo>
                  <a:cubicBezTo>
                    <a:pt x="1798855" y="1647602"/>
                    <a:pt x="1766685" y="1616499"/>
                    <a:pt x="1762064" y="1616499"/>
                  </a:cubicBezTo>
                  <a:lnTo>
                    <a:pt x="1756021" y="1616499"/>
                  </a:lnTo>
                  <a:cubicBezTo>
                    <a:pt x="1756021" y="1618276"/>
                    <a:pt x="1756732" y="1625563"/>
                    <a:pt x="1755132" y="1629296"/>
                  </a:cubicBezTo>
                  <a:cubicBezTo>
                    <a:pt x="1752111" y="1625563"/>
                    <a:pt x="1745890" y="1609034"/>
                    <a:pt x="1736826" y="1609034"/>
                  </a:cubicBezTo>
                  <a:cubicBezTo>
                    <a:pt x="1729183" y="1609034"/>
                    <a:pt x="1732204" y="1623786"/>
                    <a:pt x="1724562" y="1628407"/>
                  </a:cubicBezTo>
                  <a:cubicBezTo>
                    <a:pt x="1716031" y="1633206"/>
                    <a:pt x="1710165" y="1632673"/>
                    <a:pt x="1702167" y="1632673"/>
                  </a:cubicBezTo>
                  <a:close/>
                  <a:moveTo>
                    <a:pt x="676815" y="1222283"/>
                  </a:moveTo>
                  <a:cubicBezTo>
                    <a:pt x="671838" y="1229215"/>
                    <a:pt x="669705" y="1240056"/>
                    <a:pt x="661707" y="1240056"/>
                  </a:cubicBezTo>
                  <a:cubicBezTo>
                    <a:pt x="655309" y="1240056"/>
                    <a:pt x="648732" y="1235613"/>
                    <a:pt x="642689" y="1229748"/>
                  </a:cubicBezTo>
                  <a:cubicBezTo>
                    <a:pt x="648732" y="1235613"/>
                    <a:pt x="655131" y="1240056"/>
                    <a:pt x="661707" y="1240056"/>
                  </a:cubicBezTo>
                  <a:cubicBezTo>
                    <a:pt x="669705" y="1240056"/>
                    <a:pt x="671838" y="1229215"/>
                    <a:pt x="676815" y="1222283"/>
                  </a:cubicBezTo>
                  <a:close/>
                  <a:moveTo>
                    <a:pt x="735289" y="1258718"/>
                  </a:moveTo>
                  <a:cubicBezTo>
                    <a:pt x="723914" y="1242367"/>
                    <a:pt x="713428" y="1231525"/>
                    <a:pt x="697610" y="1212507"/>
                  </a:cubicBezTo>
                  <a:lnTo>
                    <a:pt x="697610" y="1212507"/>
                  </a:lnTo>
                  <a:cubicBezTo>
                    <a:pt x="713428" y="1231525"/>
                    <a:pt x="723914" y="1242189"/>
                    <a:pt x="735289" y="1258718"/>
                  </a:cubicBezTo>
                  <a:close/>
                  <a:moveTo>
                    <a:pt x="777413" y="1334611"/>
                  </a:moveTo>
                  <a:cubicBezTo>
                    <a:pt x="778479" y="1335855"/>
                    <a:pt x="779545" y="1336566"/>
                    <a:pt x="780967" y="1337277"/>
                  </a:cubicBezTo>
                  <a:cubicBezTo>
                    <a:pt x="779723" y="1336566"/>
                    <a:pt x="778479" y="1335855"/>
                    <a:pt x="777413" y="1334611"/>
                  </a:cubicBezTo>
                  <a:cubicBezTo>
                    <a:pt x="769059" y="1324480"/>
                    <a:pt x="765149" y="1310617"/>
                    <a:pt x="762127" y="1299598"/>
                  </a:cubicBezTo>
                  <a:cubicBezTo>
                    <a:pt x="760172" y="1292133"/>
                    <a:pt x="755196" y="1290000"/>
                    <a:pt x="752885" y="1286978"/>
                  </a:cubicBezTo>
                  <a:cubicBezTo>
                    <a:pt x="755018" y="1290000"/>
                    <a:pt x="759994" y="1292310"/>
                    <a:pt x="762127" y="1299598"/>
                  </a:cubicBezTo>
                  <a:cubicBezTo>
                    <a:pt x="765149" y="1310795"/>
                    <a:pt x="769059" y="1324480"/>
                    <a:pt x="777413" y="1334611"/>
                  </a:cubicBezTo>
                  <a:close/>
                  <a:moveTo>
                    <a:pt x="781145" y="1337277"/>
                  </a:moveTo>
                  <a:cubicBezTo>
                    <a:pt x="785055" y="1339055"/>
                    <a:pt x="790032" y="1339410"/>
                    <a:pt x="793586" y="1342432"/>
                  </a:cubicBezTo>
                  <a:cubicBezTo>
                    <a:pt x="789854" y="1339410"/>
                    <a:pt x="785055" y="1339232"/>
                    <a:pt x="781145" y="1337277"/>
                  </a:cubicBezTo>
                  <a:close/>
                  <a:moveTo>
                    <a:pt x="1947619" y="2337925"/>
                  </a:moveTo>
                  <a:cubicBezTo>
                    <a:pt x="1947619" y="2345390"/>
                    <a:pt x="1947619" y="2355343"/>
                    <a:pt x="1955262" y="2355343"/>
                  </a:cubicBezTo>
                  <a:cubicBezTo>
                    <a:pt x="1956861" y="2355343"/>
                    <a:pt x="1959172" y="2352677"/>
                    <a:pt x="1959172" y="2350722"/>
                  </a:cubicBezTo>
                  <a:cubicBezTo>
                    <a:pt x="1959172" y="2344323"/>
                    <a:pt x="1956861" y="2338813"/>
                    <a:pt x="1950818" y="2337747"/>
                  </a:cubicBezTo>
                  <a:cubicBezTo>
                    <a:pt x="1949930" y="2337925"/>
                    <a:pt x="1947619" y="2337036"/>
                    <a:pt x="1947619" y="2337925"/>
                  </a:cubicBezTo>
                  <a:close/>
                  <a:moveTo>
                    <a:pt x="1946730" y="2285493"/>
                  </a:moveTo>
                  <a:cubicBezTo>
                    <a:pt x="1942998" y="2285493"/>
                    <a:pt x="1937488" y="2289226"/>
                    <a:pt x="1936066" y="2292780"/>
                  </a:cubicBezTo>
                  <a:cubicBezTo>
                    <a:pt x="1940510" y="2292780"/>
                    <a:pt x="1948330" y="2293669"/>
                    <a:pt x="1955973" y="2292780"/>
                  </a:cubicBezTo>
                  <a:cubicBezTo>
                    <a:pt x="1954551" y="2290114"/>
                    <a:pt x="1952240" y="2285493"/>
                    <a:pt x="1946730" y="2285493"/>
                  </a:cubicBezTo>
                  <a:close/>
                  <a:moveTo>
                    <a:pt x="1970547" y="2296690"/>
                  </a:moveTo>
                  <a:cubicBezTo>
                    <a:pt x="1969836" y="2299356"/>
                    <a:pt x="1971969" y="2304866"/>
                    <a:pt x="1974457" y="2303977"/>
                  </a:cubicBezTo>
                  <a:lnTo>
                    <a:pt x="1970547" y="2296690"/>
                  </a:lnTo>
                  <a:close/>
                  <a:moveTo>
                    <a:pt x="2063324" y="2442611"/>
                  </a:moveTo>
                  <a:lnTo>
                    <a:pt x="2063324" y="2434435"/>
                  </a:lnTo>
                  <a:cubicBezTo>
                    <a:pt x="2060303" y="2439945"/>
                    <a:pt x="2054082" y="2444566"/>
                    <a:pt x="2048039" y="2442611"/>
                  </a:cubicBezTo>
                  <a:lnTo>
                    <a:pt x="2048039" y="2448120"/>
                  </a:lnTo>
                  <a:cubicBezTo>
                    <a:pt x="2048039" y="2449009"/>
                    <a:pt x="2050350" y="2448120"/>
                    <a:pt x="2051061" y="2448120"/>
                  </a:cubicBezTo>
                  <a:cubicBezTo>
                    <a:pt x="2054971" y="2448120"/>
                    <a:pt x="2060303" y="2446343"/>
                    <a:pt x="2063324" y="2442611"/>
                  </a:cubicBezTo>
                  <a:close/>
                  <a:moveTo>
                    <a:pt x="766748" y="1405350"/>
                  </a:moveTo>
                  <a:cubicBezTo>
                    <a:pt x="770659" y="1405350"/>
                    <a:pt x="772969" y="1402684"/>
                    <a:pt x="772969" y="1396108"/>
                  </a:cubicBezTo>
                  <a:cubicBezTo>
                    <a:pt x="772969" y="1375846"/>
                    <a:pt x="752174" y="1373180"/>
                    <a:pt x="754485" y="1348475"/>
                  </a:cubicBezTo>
                  <a:cubicBezTo>
                    <a:pt x="738311" y="1344742"/>
                    <a:pt x="734578" y="1344742"/>
                    <a:pt x="734578" y="1366959"/>
                  </a:cubicBezTo>
                  <a:cubicBezTo>
                    <a:pt x="743821" y="1359494"/>
                    <a:pt x="739199" y="1364293"/>
                    <a:pt x="751463" y="1366959"/>
                  </a:cubicBezTo>
                  <a:cubicBezTo>
                    <a:pt x="749153" y="1371402"/>
                    <a:pt x="751463" y="1378867"/>
                    <a:pt x="751463" y="1385266"/>
                  </a:cubicBezTo>
                  <a:cubicBezTo>
                    <a:pt x="751463" y="1386154"/>
                    <a:pt x="759817" y="1405350"/>
                    <a:pt x="766748" y="1405350"/>
                  </a:cubicBezTo>
                  <a:close/>
                  <a:moveTo>
                    <a:pt x="711473" y="1313461"/>
                  </a:moveTo>
                  <a:cubicBezTo>
                    <a:pt x="709873" y="1314350"/>
                    <a:pt x="703830" y="1316127"/>
                    <a:pt x="703830" y="1313461"/>
                  </a:cubicBezTo>
                  <a:cubicBezTo>
                    <a:pt x="699920" y="1298709"/>
                    <a:pt x="703830" y="1298709"/>
                    <a:pt x="703830" y="1274892"/>
                  </a:cubicBezTo>
                  <a:cubicBezTo>
                    <a:pt x="693166" y="1282357"/>
                    <a:pt x="699920" y="1274892"/>
                    <a:pt x="686234" y="1274892"/>
                  </a:cubicBezTo>
                  <a:cubicBezTo>
                    <a:pt x="683213" y="1274892"/>
                    <a:pt x="676992" y="1276670"/>
                    <a:pt x="676992" y="1284135"/>
                  </a:cubicBezTo>
                  <a:cubicBezTo>
                    <a:pt x="676992" y="1297820"/>
                    <a:pt x="686234" y="1309906"/>
                    <a:pt x="697787" y="1311684"/>
                  </a:cubicBezTo>
                  <a:cubicBezTo>
                    <a:pt x="697787" y="1326436"/>
                    <a:pt x="700809" y="1337455"/>
                    <a:pt x="710051" y="1348475"/>
                  </a:cubicBezTo>
                  <a:cubicBezTo>
                    <a:pt x="717694" y="1339232"/>
                    <a:pt x="710051" y="1326436"/>
                    <a:pt x="711473" y="1313461"/>
                  </a:cubicBezTo>
                  <a:close/>
                  <a:moveTo>
                    <a:pt x="1420813" y="785233"/>
                  </a:moveTo>
                  <a:cubicBezTo>
                    <a:pt x="1434498" y="785233"/>
                    <a:pt x="1437698" y="788787"/>
                    <a:pt x="1451561" y="777946"/>
                  </a:cubicBezTo>
                  <a:cubicBezTo>
                    <a:pt x="1436987" y="764082"/>
                    <a:pt x="1372469" y="743821"/>
                    <a:pt x="1372469" y="714494"/>
                  </a:cubicBezTo>
                  <a:cubicBezTo>
                    <a:pt x="1372469" y="690500"/>
                    <a:pt x="1351852" y="669350"/>
                    <a:pt x="1351852" y="636291"/>
                  </a:cubicBezTo>
                  <a:cubicBezTo>
                    <a:pt x="1351852" y="627937"/>
                    <a:pt x="1368737" y="619762"/>
                    <a:pt x="1368737" y="605898"/>
                  </a:cubicBezTo>
                  <a:cubicBezTo>
                    <a:pt x="1368737" y="592213"/>
                    <a:pt x="1355762" y="585637"/>
                    <a:pt x="1341899" y="585637"/>
                  </a:cubicBezTo>
                  <a:cubicBezTo>
                    <a:pt x="1329635" y="585637"/>
                    <a:pt x="1318971" y="592035"/>
                    <a:pt x="1318971" y="601277"/>
                  </a:cubicBezTo>
                  <a:cubicBezTo>
                    <a:pt x="1318971" y="604121"/>
                    <a:pt x="1318971" y="607676"/>
                    <a:pt x="1319682" y="610342"/>
                  </a:cubicBezTo>
                  <a:cubicBezTo>
                    <a:pt x="1307418" y="617629"/>
                    <a:pt x="1312039" y="610342"/>
                    <a:pt x="1298176" y="610342"/>
                  </a:cubicBezTo>
                  <a:cubicBezTo>
                    <a:pt x="1291955" y="610342"/>
                    <a:pt x="1284312" y="614963"/>
                    <a:pt x="1284312" y="622250"/>
                  </a:cubicBezTo>
                  <a:cubicBezTo>
                    <a:pt x="1284312" y="630603"/>
                    <a:pt x="1295865" y="673615"/>
                    <a:pt x="1301908" y="685701"/>
                  </a:cubicBezTo>
                  <a:cubicBezTo>
                    <a:pt x="1297998" y="689256"/>
                    <a:pt x="1297998" y="692988"/>
                    <a:pt x="1291955" y="692988"/>
                  </a:cubicBezTo>
                  <a:cubicBezTo>
                    <a:pt x="1278269" y="692988"/>
                    <a:pt x="1283602" y="670061"/>
                    <a:pt x="1278980" y="659041"/>
                  </a:cubicBezTo>
                  <a:cubicBezTo>
                    <a:pt x="1275248" y="648910"/>
                    <a:pt x="1264406" y="637002"/>
                    <a:pt x="1253564" y="633269"/>
                  </a:cubicBezTo>
                  <a:lnTo>
                    <a:pt x="1236680" y="633269"/>
                  </a:lnTo>
                  <a:cubicBezTo>
                    <a:pt x="1238279" y="638779"/>
                    <a:pt x="1239701" y="641445"/>
                    <a:pt x="1240590" y="649799"/>
                  </a:cubicBezTo>
                  <a:cubicBezTo>
                    <a:pt x="1232058" y="652643"/>
                    <a:pt x="1226015" y="654420"/>
                    <a:pt x="1217662" y="656375"/>
                  </a:cubicBezTo>
                  <a:cubicBezTo>
                    <a:pt x="1212152" y="639846"/>
                    <a:pt x="1204687" y="628826"/>
                    <a:pt x="1183181" y="628826"/>
                  </a:cubicBezTo>
                  <a:cubicBezTo>
                    <a:pt x="1170918" y="628826"/>
                    <a:pt x="1165586" y="640912"/>
                    <a:pt x="1159365" y="645355"/>
                  </a:cubicBezTo>
                  <a:cubicBezTo>
                    <a:pt x="1156343" y="639846"/>
                    <a:pt x="1157054" y="613185"/>
                    <a:pt x="1146390" y="613185"/>
                  </a:cubicBezTo>
                  <a:cubicBezTo>
                    <a:pt x="1118841" y="613185"/>
                    <a:pt x="1048991" y="646244"/>
                    <a:pt x="1048991" y="691211"/>
                  </a:cubicBezTo>
                  <a:cubicBezTo>
                    <a:pt x="1048991" y="695832"/>
                    <a:pt x="1063566" y="709518"/>
                    <a:pt x="1072097" y="709518"/>
                  </a:cubicBezTo>
                  <a:cubicBezTo>
                    <a:pt x="1082050" y="709518"/>
                    <a:pt x="1086671" y="706674"/>
                    <a:pt x="1098935" y="710406"/>
                  </a:cubicBezTo>
                  <a:cubicBezTo>
                    <a:pt x="1090404" y="716805"/>
                    <a:pt x="1068187" y="709518"/>
                    <a:pt x="1068187" y="729780"/>
                  </a:cubicBezTo>
                  <a:cubicBezTo>
                    <a:pt x="1068187" y="755551"/>
                    <a:pt x="1110310" y="746309"/>
                    <a:pt x="1127195" y="746309"/>
                  </a:cubicBezTo>
                  <a:lnTo>
                    <a:pt x="1167718" y="746309"/>
                  </a:lnTo>
                  <a:cubicBezTo>
                    <a:pt x="1175361" y="746309"/>
                    <a:pt x="1181582" y="751819"/>
                    <a:pt x="1186914" y="755551"/>
                  </a:cubicBezTo>
                  <a:cubicBezTo>
                    <a:pt x="1177672" y="756440"/>
                    <a:pt x="1173050" y="757328"/>
                    <a:pt x="1161675" y="757328"/>
                  </a:cubicBezTo>
                  <a:cubicBezTo>
                    <a:pt x="1129505" y="757328"/>
                    <a:pt x="1105689" y="761949"/>
                    <a:pt x="1087382" y="778479"/>
                  </a:cubicBezTo>
                  <a:cubicBezTo>
                    <a:pt x="1092714" y="789498"/>
                    <a:pt x="1106578" y="810649"/>
                    <a:pt x="1123462" y="810649"/>
                  </a:cubicBezTo>
                  <a:cubicBezTo>
                    <a:pt x="1134126" y="810649"/>
                    <a:pt x="1157232" y="807805"/>
                    <a:pt x="1165586" y="815092"/>
                  </a:cubicBezTo>
                  <a:cubicBezTo>
                    <a:pt x="1174828" y="823268"/>
                    <a:pt x="1166297" y="838020"/>
                    <a:pt x="1179449" y="838020"/>
                  </a:cubicBezTo>
                  <a:lnTo>
                    <a:pt x="1248410" y="838020"/>
                  </a:lnTo>
                  <a:cubicBezTo>
                    <a:pt x="1264584" y="824157"/>
                    <a:pt x="1283779" y="831622"/>
                    <a:pt x="1303686" y="819536"/>
                  </a:cubicBezTo>
                  <a:cubicBezTo>
                    <a:pt x="1315238" y="813137"/>
                    <a:pt x="1309906" y="803006"/>
                    <a:pt x="1323592" y="803006"/>
                  </a:cubicBezTo>
                  <a:cubicBezTo>
                    <a:pt x="1345809" y="803006"/>
                    <a:pt x="1356651" y="830555"/>
                    <a:pt x="1386510" y="830555"/>
                  </a:cubicBezTo>
                  <a:cubicBezTo>
                    <a:pt x="1405705" y="830555"/>
                    <a:pt x="1423301" y="831444"/>
                    <a:pt x="1430233" y="814026"/>
                  </a:cubicBezTo>
                  <a:cubicBezTo>
                    <a:pt x="1427211" y="811182"/>
                    <a:pt x="1423301" y="808516"/>
                    <a:pt x="1422590" y="801229"/>
                  </a:cubicBezTo>
                  <a:cubicBezTo>
                    <a:pt x="1419569" y="801229"/>
                    <a:pt x="1411037" y="801229"/>
                    <a:pt x="1411037" y="793942"/>
                  </a:cubicBezTo>
                  <a:cubicBezTo>
                    <a:pt x="1410860" y="787899"/>
                    <a:pt x="1414770" y="785233"/>
                    <a:pt x="1420813" y="785233"/>
                  </a:cubicBezTo>
                  <a:close/>
                  <a:moveTo>
                    <a:pt x="937729" y="696188"/>
                  </a:moveTo>
                  <a:cubicBezTo>
                    <a:pt x="940040" y="700809"/>
                    <a:pt x="945372" y="714672"/>
                    <a:pt x="949282" y="714672"/>
                  </a:cubicBezTo>
                  <a:cubicBezTo>
                    <a:pt x="953192" y="714672"/>
                    <a:pt x="955325" y="723737"/>
                    <a:pt x="960835" y="723737"/>
                  </a:cubicBezTo>
                  <a:cubicBezTo>
                    <a:pt x="966878" y="723737"/>
                    <a:pt x="1019843" y="700809"/>
                    <a:pt x="1019843" y="693522"/>
                  </a:cubicBezTo>
                  <a:cubicBezTo>
                    <a:pt x="1019843" y="672371"/>
                    <a:pt x="1053613" y="633803"/>
                    <a:pt x="1077429" y="624560"/>
                  </a:cubicBezTo>
                  <a:cubicBezTo>
                    <a:pt x="1085072" y="621894"/>
                    <a:pt x="1125773" y="614430"/>
                    <a:pt x="1125773" y="604476"/>
                  </a:cubicBezTo>
                  <a:cubicBezTo>
                    <a:pt x="1125773" y="583326"/>
                    <a:pt x="1088271" y="564841"/>
                    <a:pt x="1072097" y="564841"/>
                  </a:cubicBezTo>
                  <a:cubicBezTo>
                    <a:pt x="1062144" y="564841"/>
                    <a:pt x="1052902" y="575861"/>
                    <a:pt x="1045970" y="567685"/>
                  </a:cubicBezTo>
                  <a:cubicBezTo>
                    <a:pt x="1029085" y="565730"/>
                    <a:pt x="1021443" y="554888"/>
                    <a:pt x="1004558" y="549201"/>
                  </a:cubicBezTo>
                  <a:cubicBezTo>
                    <a:pt x="990694" y="544580"/>
                    <a:pt x="983052" y="555599"/>
                    <a:pt x="973810" y="555599"/>
                  </a:cubicBezTo>
                  <a:cubicBezTo>
                    <a:pt x="955503" y="555599"/>
                    <a:pt x="946972" y="546357"/>
                    <a:pt x="927954" y="555599"/>
                  </a:cubicBezTo>
                  <a:cubicBezTo>
                    <a:pt x="928665" y="565552"/>
                    <a:pt x="939329" y="580482"/>
                    <a:pt x="939329" y="587592"/>
                  </a:cubicBezTo>
                  <a:cubicBezTo>
                    <a:pt x="939329" y="620828"/>
                    <a:pt x="900938" y="646422"/>
                    <a:pt x="900938" y="677703"/>
                  </a:cubicBezTo>
                  <a:cubicBezTo>
                    <a:pt x="900938" y="688723"/>
                    <a:pt x="931686" y="686057"/>
                    <a:pt x="937729" y="696188"/>
                  </a:cubicBezTo>
                  <a:close/>
                  <a:moveTo>
                    <a:pt x="1119552" y="445226"/>
                  </a:moveTo>
                  <a:cubicBezTo>
                    <a:pt x="1133416" y="442382"/>
                    <a:pt x="1138037" y="445226"/>
                    <a:pt x="1144791" y="445226"/>
                  </a:cubicBezTo>
                  <a:cubicBezTo>
                    <a:pt x="1147812" y="445226"/>
                    <a:pt x="1157054" y="448070"/>
                    <a:pt x="1157765" y="459089"/>
                  </a:cubicBezTo>
                  <a:lnTo>
                    <a:pt x="1175361" y="459089"/>
                  </a:lnTo>
                  <a:cubicBezTo>
                    <a:pt x="1198466" y="459089"/>
                    <a:pt x="1214463" y="493925"/>
                    <a:pt x="1248232" y="493925"/>
                  </a:cubicBezTo>
                  <a:cubicBezTo>
                    <a:pt x="1258185" y="493925"/>
                    <a:pt x="1262096" y="490193"/>
                    <a:pt x="1265117" y="482017"/>
                  </a:cubicBezTo>
                  <a:cubicBezTo>
                    <a:pt x="1256764" y="482017"/>
                    <a:pt x="1252853" y="481128"/>
                    <a:pt x="1249832" y="479351"/>
                  </a:cubicBezTo>
                  <a:cubicBezTo>
                    <a:pt x="1250543" y="477574"/>
                    <a:pt x="1255164" y="475619"/>
                    <a:pt x="1257474" y="475619"/>
                  </a:cubicBezTo>
                  <a:lnTo>
                    <a:pt x="1257474" y="463710"/>
                  </a:lnTo>
                  <a:cubicBezTo>
                    <a:pt x="1252142" y="462644"/>
                    <a:pt x="1238279" y="458201"/>
                    <a:pt x="1238279" y="450025"/>
                  </a:cubicBezTo>
                  <a:cubicBezTo>
                    <a:pt x="1238279" y="435273"/>
                    <a:pt x="1258185" y="427986"/>
                    <a:pt x="1265828" y="420521"/>
                  </a:cubicBezTo>
                  <a:cubicBezTo>
                    <a:pt x="1270449" y="424253"/>
                    <a:pt x="1275070" y="427097"/>
                    <a:pt x="1280402" y="427097"/>
                  </a:cubicBezTo>
                  <a:cubicBezTo>
                    <a:pt x="1279691" y="434384"/>
                    <a:pt x="1280402" y="437228"/>
                    <a:pt x="1280402" y="439005"/>
                  </a:cubicBezTo>
                  <a:cubicBezTo>
                    <a:pt x="1280402" y="452691"/>
                    <a:pt x="1294977" y="472953"/>
                    <a:pt x="1309551" y="472953"/>
                  </a:cubicBezTo>
                  <a:cubicBezTo>
                    <a:pt x="1316482" y="472953"/>
                    <a:pt x="1320215" y="461933"/>
                    <a:pt x="1330168" y="461933"/>
                  </a:cubicBezTo>
                  <a:cubicBezTo>
                    <a:pt x="1339410" y="461933"/>
                    <a:pt x="1347764" y="473841"/>
                    <a:pt x="1347764" y="484861"/>
                  </a:cubicBezTo>
                  <a:cubicBezTo>
                    <a:pt x="1347764" y="497658"/>
                    <a:pt x="1329457" y="525207"/>
                    <a:pt x="1322525" y="527873"/>
                  </a:cubicBezTo>
                  <a:cubicBezTo>
                    <a:pt x="1317904" y="529828"/>
                    <a:pt x="1272760" y="523429"/>
                    <a:pt x="1272760" y="526095"/>
                  </a:cubicBezTo>
                  <a:cubicBezTo>
                    <a:pt x="1272760" y="527873"/>
                    <a:pt x="1223705" y="540847"/>
                    <a:pt x="1221394" y="541736"/>
                  </a:cubicBezTo>
                  <a:cubicBezTo>
                    <a:pt x="1206109" y="549023"/>
                    <a:pt x="1190646" y="555599"/>
                    <a:pt x="1171628" y="555599"/>
                  </a:cubicBezTo>
                  <a:cubicBezTo>
                    <a:pt x="1162386" y="555599"/>
                    <a:pt x="1150123" y="547246"/>
                    <a:pt x="1150123" y="541736"/>
                  </a:cubicBezTo>
                  <a:cubicBezTo>
                    <a:pt x="1150123" y="527873"/>
                    <a:pt x="1161675" y="530716"/>
                    <a:pt x="1171628" y="530716"/>
                  </a:cubicBezTo>
                  <a:cubicBezTo>
                    <a:pt x="1167007" y="523429"/>
                    <a:pt x="1160076" y="518808"/>
                    <a:pt x="1158654" y="509566"/>
                  </a:cubicBezTo>
                  <a:cubicBezTo>
                    <a:pt x="1154033" y="510455"/>
                    <a:pt x="1150123" y="515964"/>
                    <a:pt x="1150123" y="521652"/>
                  </a:cubicBezTo>
                  <a:cubicBezTo>
                    <a:pt x="1137148" y="523429"/>
                    <a:pt x="1127195" y="527873"/>
                    <a:pt x="1117953" y="527873"/>
                  </a:cubicBezTo>
                  <a:cubicBezTo>
                    <a:pt x="1107999" y="527873"/>
                    <a:pt x="1096447" y="521652"/>
                    <a:pt x="1091115" y="521652"/>
                  </a:cubicBezTo>
                  <a:cubicBezTo>
                    <a:pt x="1084894" y="521652"/>
                    <a:pt x="1079562" y="515253"/>
                    <a:pt x="1079562" y="507789"/>
                  </a:cubicBezTo>
                  <a:cubicBezTo>
                    <a:pt x="1079562" y="498546"/>
                    <a:pt x="1082583" y="500501"/>
                    <a:pt x="1079562" y="494103"/>
                  </a:cubicBezTo>
                  <a:cubicBezTo>
                    <a:pt x="1087204" y="492326"/>
                    <a:pt x="1091115" y="484861"/>
                    <a:pt x="1098757" y="484861"/>
                  </a:cubicBezTo>
                  <a:cubicBezTo>
                    <a:pt x="1101956" y="484861"/>
                    <a:pt x="1104622" y="485394"/>
                    <a:pt x="1107288" y="485927"/>
                  </a:cubicBezTo>
                  <a:cubicBezTo>
                    <a:pt x="1104445" y="484683"/>
                    <a:pt x="1101601" y="483261"/>
                    <a:pt x="1098757" y="482017"/>
                  </a:cubicBezTo>
                  <a:lnTo>
                    <a:pt x="1098757" y="468331"/>
                  </a:lnTo>
                  <a:cubicBezTo>
                    <a:pt x="1104800" y="467443"/>
                    <a:pt x="1111732" y="468331"/>
                    <a:pt x="1111732" y="468331"/>
                  </a:cubicBezTo>
                  <a:cubicBezTo>
                    <a:pt x="1112265" y="468331"/>
                    <a:pt x="1114042" y="468687"/>
                    <a:pt x="1115998" y="469042"/>
                  </a:cubicBezTo>
                  <a:cubicBezTo>
                    <a:pt x="1113154" y="467976"/>
                    <a:pt x="1110488" y="466732"/>
                    <a:pt x="1107999" y="464777"/>
                  </a:cubicBezTo>
                  <a:cubicBezTo>
                    <a:pt x="1111021" y="459445"/>
                    <a:pt x="1117064" y="454646"/>
                    <a:pt x="1123285" y="454646"/>
                  </a:cubicBezTo>
                  <a:cubicBezTo>
                    <a:pt x="1123996" y="454646"/>
                    <a:pt x="1124529" y="454824"/>
                    <a:pt x="1125240" y="454824"/>
                  </a:cubicBezTo>
                  <a:cubicBezTo>
                    <a:pt x="1121863" y="452691"/>
                    <a:pt x="1119552" y="449847"/>
                    <a:pt x="1119552" y="445226"/>
                  </a:cubicBezTo>
                  <a:close/>
                  <a:moveTo>
                    <a:pt x="1134482" y="472597"/>
                  </a:moveTo>
                  <a:cubicBezTo>
                    <a:pt x="1139281" y="473663"/>
                    <a:pt x="1143724" y="474374"/>
                    <a:pt x="1146390" y="474730"/>
                  </a:cubicBezTo>
                  <a:cubicBezTo>
                    <a:pt x="1142302" y="473663"/>
                    <a:pt x="1138214" y="473130"/>
                    <a:pt x="1134482" y="472597"/>
                  </a:cubicBezTo>
                  <a:close/>
                  <a:moveTo>
                    <a:pt x="1041349" y="489482"/>
                  </a:moveTo>
                  <a:cubicBezTo>
                    <a:pt x="1041349" y="495880"/>
                    <a:pt x="1048280" y="500501"/>
                    <a:pt x="1054323" y="500501"/>
                  </a:cubicBezTo>
                  <a:cubicBezTo>
                    <a:pt x="1064277" y="500501"/>
                    <a:pt x="1075829" y="481128"/>
                    <a:pt x="1077251" y="468331"/>
                  </a:cubicBezTo>
                  <a:cubicBezTo>
                    <a:pt x="1069609" y="467443"/>
                    <a:pt x="1041349" y="474730"/>
                    <a:pt x="1041349" y="489482"/>
                  </a:cubicBezTo>
                  <a:close/>
                  <a:moveTo>
                    <a:pt x="1148701" y="434206"/>
                  </a:moveTo>
                  <a:lnTo>
                    <a:pt x="1165586" y="434206"/>
                  </a:lnTo>
                  <a:lnTo>
                    <a:pt x="1165586" y="422298"/>
                  </a:lnTo>
                  <a:lnTo>
                    <a:pt x="1138748" y="422298"/>
                  </a:lnTo>
                  <a:cubicBezTo>
                    <a:pt x="1138748" y="430652"/>
                    <a:pt x="1144791" y="434206"/>
                    <a:pt x="1148701" y="434206"/>
                  </a:cubicBezTo>
                  <a:close/>
                  <a:moveTo>
                    <a:pt x="985362" y="468154"/>
                  </a:moveTo>
                  <a:cubicBezTo>
                    <a:pt x="993005" y="468154"/>
                    <a:pt x="997626" y="473663"/>
                    <a:pt x="1006868" y="468154"/>
                  </a:cubicBezTo>
                  <a:cubicBezTo>
                    <a:pt x="1008290" y="471886"/>
                    <a:pt x="1013622" y="482017"/>
                    <a:pt x="1019843" y="482017"/>
                  </a:cubicBezTo>
                  <a:cubicBezTo>
                    <a:pt x="1028196" y="482017"/>
                    <a:pt x="1034417" y="471886"/>
                    <a:pt x="1036017" y="461755"/>
                  </a:cubicBezTo>
                  <a:cubicBezTo>
                    <a:pt x="1048991" y="463533"/>
                    <a:pt x="1060544" y="448958"/>
                    <a:pt x="1062144" y="433318"/>
                  </a:cubicBezTo>
                  <a:cubicBezTo>
                    <a:pt x="1069075" y="437939"/>
                    <a:pt x="1068187" y="459089"/>
                    <a:pt x="1081339" y="459089"/>
                  </a:cubicBezTo>
                  <a:lnTo>
                    <a:pt x="1114220" y="429585"/>
                  </a:lnTo>
                  <a:cubicBezTo>
                    <a:pt x="1114220" y="422298"/>
                    <a:pt x="1108888" y="420343"/>
                    <a:pt x="1108177" y="411279"/>
                  </a:cubicBezTo>
                  <a:cubicBezTo>
                    <a:pt x="1113509" y="409501"/>
                    <a:pt x="1118130" y="403103"/>
                    <a:pt x="1118130" y="396527"/>
                  </a:cubicBezTo>
                  <a:cubicBezTo>
                    <a:pt x="1118130" y="379997"/>
                    <a:pt x="1072097" y="394749"/>
                    <a:pt x="1072097" y="394749"/>
                  </a:cubicBezTo>
                  <a:cubicBezTo>
                    <a:pt x="1065165" y="393861"/>
                    <a:pt x="1064454" y="392794"/>
                    <a:pt x="1058234" y="392794"/>
                  </a:cubicBezTo>
                  <a:cubicBezTo>
                    <a:pt x="1036728" y="392794"/>
                    <a:pt x="1032995" y="416611"/>
                    <a:pt x="1018421" y="426919"/>
                  </a:cubicBezTo>
                  <a:cubicBezTo>
                    <a:pt x="1005446" y="435984"/>
                    <a:pt x="993894" y="437939"/>
                    <a:pt x="981630" y="445226"/>
                  </a:cubicBezTo>
                  <a:cubicBezTo>
                    <a:pt x="978608" y="447181"/>
                    <a:pt x="964745" y="459978"/>
                    <a:pt x="964745" y="461755"/>
                  </a:cubicBezTo>
                  <a:cubicBezTo>
                    <a:pt x="964745" y="464421"/>
                    <a:pt x="970966" y="469042"/>
                    <a:pt x="972388" y="475441"/>
                  </a:cubicBezTo>
                  <a:cubicBezTo>
                    <a:pt x="978431" y="474730"/>
                    <a:pt x="980741" y="468154"/>
                    <a:pt x="985362" y="468154"/>
                  </a:cubicBezTo>
                  <a:close/>
                  <a:moveTo>
                    <a:pt x="1203799" y="346939"/>
                  </a:moveTo>
                  <a:lnTo>
                    <a:pt x="1236857" y="346939"/>
                  </a:lnTo>
                  <a:cubicBezTo>
                    <a:pt x="1246099" y="346939"/>
                    <a:pt x="1251432" y="341429"/>
                    <a:pt x="1257474" y="337874"/>
                  </a:cubicBezTo>
                  <a:cubicBezTo>
                    <a:pt x="1254453" y="325966"/>
                    <a:pt x="1241301" y="314946"/>
                    <a:pt x="1225304" y="314946"/>
                  </a:cubicBezTo>
                  <a:cubicBezTo>
                    <a:pt x="1215351" y="314946"/>
                    <a:pt x="1169318" y="335030"/>
                    <a:pt x="1169318" y="347116"/>
                  </a:cubicBezTo>
                  <a:cubicBezTo>
                    <a:pt x="1175361" y="346228"/>
                    <a:pt x="1178560" y="339829"/>
                    <a:pt x="1184603" y="339829"/>
                  </a:cubicBezTo>
                  <a:cubicBezTo>
                    <a:pt x="1192423" y="339651"/>
                    <a:pt x="1194556" y="346939"/>
                    <a:pt x="1203799" y="346939"/>
                  </a:cubicBezTo>
                  <a:close/>
                  <a:moveTo>
                    <a:pt x="1234547" y="351560"/>
                  </a:moveTo>
                  <a:cubicBezTo>
                    <a:pt x="1218550" y="351560"/>
                    <a:pt x="1171628" y="353337"/>
                    <a:pt x="1171628" y="374665"/>
                  </a:cubicBezTo>
                  <a:cubicBezTo>
                    <a:pt x="1171628" y="382841"/>
                    <a:pt x="1184603" y="399370"/>
                    <a:pt x="1196156" y="399370"/>
                  </a:cubicBezTo>
                  <a:cubicBezTo>
                    <a:pt x="1213041" y="399370"/>
                    <a:pt x="1238279" y="391195"/>
                    <a:pt x="1236857" y="371821"/>
                  </a:cubicBezTo>
                  <a:lnTo>
                    <a:pt x="1215351" y="371821"/>
                  </a:lnTo>
                  <a:cubicBezTo>
                    <a:pt x="1226904" y="371821"/>
                    <a:pt x="1239879" y="368978"/>
                    <a:pt x="1248232" y="360802"/>
                  </a:cubicBezTo>
                  <a:cubicBezTo>
                    <a:pt x="1245922" y="357069"/>
                    <a:pt x="1242900" y="351560"/>
                    <a:pt x="1234547" y="351560"/>
                  </a:cubicBezTo>
                  <a:close/>
                  <a:moveTo>
                    <a:pt x="1150123" y="380886"/>
                  </a:moveTo>
                  <a:cubicBezTo>
                    <a:pt x="1155455" y="380886"/>
                    <a:pt x="1157765" y="375376"/>
                    <a:pt x="1160964" y="369866"/>
                  </a:cubicBezTo>
                  <a:cubicBezTo>
                    <a:pt x="1156343" y="367200"/>
                    <a:pt x="1134837" y="344095"/>
                    <a:pt x="1134837" y="367200"/>
                  </a:cubicBezTo>
                  <a:cubicBezTo>
                    <a:pt x="1134837" y="371821"/>
                    <a:pt x="1143369" y="380886"/>
                    <a:pt x="1150123" y="380886"/>
                  </a:cubicBezTo>
                  <a:close/>
                  <a:moveTo>
                    <a:pt x="1531186" y="645533"/>
                  </a:moveTo>
                  <a:cubicBezTo>
                    <a:pt x="1531186" y="636291"/>
                    <a:pt x="1533497" y="644467"/>
                    <a:pt x="1533497" y="631848"/>
                  </a:cubicBezTo>
                  <a:cubicBezTo>
                    <a:pt x="1533497" y="621717"/>
                    <a:pt x="1511280" y="629892"/>
                    <a:pt x="1505059" y="630959"/>
                  </a:cubicBezTo>
                  <a:cubicBezTo>
                    <a:pt x="1510391" y="622605"/>
                    <a:pt x="1529587" y="615318"/>
                    <a:pt x="1529587" y="597012"/>
                  </a:cubicBezTo>
                  <a:cubicBezTo>
                    <a:pt x="1529587" y="592390"/>
                    <a:pt x="1524255" y="587769"/>
                    <a:pt x="1521944" y="587769"/>
                  </a:cubicBezTo>
                  <a:lnTo>
                    <a:pt x="1491196" y="587769"/>
                  </a:lnTo>
                  <a:cubicBezTo>
                    <a:pt x="1474311" y="587769"/>
                    <a:pt x="1457426" y="584037"/>
                    <a:pt x="1445162" y="598789"/>
                  </a:cubicBezTo>
                  <a:cubicBezTo>
                    <a:pt x="1444452" y="601455"/>
                    <a:pt x="1439831" y="603410"/>
                    <a:pt x="1439831" y="606254"/>
                  </a:cubicBezTo>
                  <a:cubicBezTo>
                    <a:pt x="1439831" y="618162"/>
                    <a:pt x="1454405" y="616385"/>
                    <a:pt x="1464358" y="618162"/>
                  </a:cubicBezTo>
                  <a:lnTo>
                    <a:pt x="1464358" y="643045"/>
                  </a:lnTo>
                  <a:lnTo>
                    <a:pt x="1452805" y="643045"/>
                  </a:lnTo>
                  <a:cubicBezTo>
                    <a:pt x="1439831" y="643045"/>
                    <a:pt x="1428278" y="632025"/>
                    <a:pt x="1418325" y="632025"/>
                  </a:cubicBezTo>
                  <a:lnTo>
                    <a:pt x="1418325" y="647666"/>
                  </a:lnTo>
                  <a:cubicBezTo>
                    <a:pt x="1440541" y="674326"/>
                    <a:pt x="1464358" y="670594"/>
                    <a:pt x="1485864" y="696365"/>
                  </a:cubicBezTo>
                  <a:cubicBezTo>
                    <a:pt x="1490485" y="701875"/>
                    <a:pt x="1491907" y="712006"/>
                    <a:pt x="1502749" y="712006"/>
                  </a:cubicBezTo>
                  <a:cubicBezTo>
                    <a:pt x="1509680" y="712006"/>
                    <a:pt x="1511102" y="700986"/>
                    <a:pt x="1518034" y="698143"/>
                  </a:cubicBezTo>
                  <a:cubicBezTo>
                    <a:pt x="1542561" y="687123"/>
                    <a:pt x="1545050" y="700453"/>
                    <a:pt x="1548782" y="650332"/>
                  </a:cubicBezTo>
                  <a:cubicBezTo>
                    <a:pt x="1544339" y="648377"/>
                    <a:pt x="1534208" y="646422"/>
                    <a:pt x="1531186" y="645533"/>
                  </a:cubicBezTo>
                  <a:close/>
                  <a:moveTo>
                    <a:pt x="1380112" y="435984"/>
                  </a:moveTo>
                  <a:lnTo>
                    <a:pt x="1370869" y="435984"/>
                  </a:lnTo>
                  <a:cubicBezTo>
                    <a:pt x="1370869" y="440605"/>
                    <a:pt x="1371936" y="443982"/>
                    <a:pt x="1373535" y="446826"/>
                  </a:cubicBezTo>
                  <a:lnTo>
                    <a:pt x="1372469" y="445048"/>
                  </a:lnTo>
                  <a:lnTo>
                    <a:pt x="1372469" y="461755"/>
                  </a:lnTo>
                  <a:cubicBezTo>
                    <a:pt x="1378512" y="467265"/>
                    <a:pt x="1384022" y="473663"/>
                    <a:pt x="1391664" y="470997"/>
                  </a:cubicBezTo>
                  <a:lnTo>
                    <a:pt x="1393975" y="480062"/>
                  </a:lnTo>
                  <a:lnTo>
                    <a:pt x="1405528" y="480062"/>
                  </a:lnTo>
                  <a:cubicBezTo>
                    <a:pt x="1405528" y="485572"/>
                    <a:pt x="1409260" y="491081"/>
                    <a:pt x="1414770" y="491081"/>
                  </a:cubicBezTo>
                  <a:cubicBezTo>
                    <a:pt x="1430055" y="491081"/>
                    <a:pt x="1456893" y="481839"/>
                    <a:pt x="1470756" y="481839"/>
                  </a:cubicBezTo>
                  <a:cubicBezTo>
                    <a:pt x="1473778" y="481839"/>
                    <a:pt x="1477688" y="482728"/>
                    <a:pt x="1479998" y="484683"/>
                  </a:cubicBezTo>
                  <a:cubicBezTo>
                    <a:pt x="1475377" y="490193"/>
                    <a:pt x="1460803" y="490193"/>
                    <a:pt x="1460803" y="498369"/>
                  </a:cubicBezTo>
                  <a:cubicBezTo>
                    <a:pt x="1460092" y="501035"/>
                    <a:pt x="1460092" y="504945"/>
                    <a:pt x="1460803" y="507611"/>
                  </a:cubicBezTo>
                  <a:cubicBezTo>
                    <a:pt x="1457782" y="509388"/>
                    <a:pt x="1455471" y="513121"/>
                    <a:pt x="1455471" y="516853"/>
                  </a:cubicBezTo>
                  <a:cubicBezTo>
                    <a:pt x="1455471" y="525207"/>
                    <a:pt x="1475377" y="521474"/>
                    <a:pt x="1479998" y="521474"/>
                  </a:cubicBezTo>
                  <a:cubicBezTo>
                    <a:pt x="1482309" y="521474"/>
                    <a:pt x="1499194" y="521474"/>
                    <a:pt x="1510569" y="516853"/>
                  </a:cubicBezTo>
                  <a:cubicBezTo>
                    <a:pt x="1507547" y="491081"/>
                    <a:pt x="1516790" y="480062"/>
                    <a:pt x="1516790" y="459089"/>
                  </a:cubicBezTo>
                  <a:cubicBezTo>
                    <a:pt x="1516790" y="445226"/>
                    <a:pt x="1515190" y="435984"/>
                    <a:pt x="1501505" y="435984"/>
                  </a:cubicBezTo>
                  <a:cubicBezTo>
                    <a:pt x="1495284" y="435984"/>
                    <a:pt x="1492262" y="443449"/>
                    <a:pt x="1486219" y="443449"/>
                  </a:cubicBezTo>
                  <a:cubicBezTo>
                    <a:pt x="1471645" y="443449"/>
                    <a:pt x="1464002" y="434206"/>
                    <a:pt x="1451739" y="434206"/>
                  </a:cubicBezTo>
                  <a:cubicBezTo>
                    <a:pt x="1446407" y="434206"/>
                    <a:pt x="1443207" y="432251"/>
                    <a:pt x="1437875" y="435095"/>
                  </a:cubicBezTo>
                  <a:cubicBezTo>
                    <a:pt x="1440897" y="448070"/>
                    <a:pt x="1451739" y="448070"/>
                    <a:pt x="1464713" y="448070"/>
                  </a:cubicBezTo>
                  <a:lnTo>
                    <a:pt x="1464713" y="468331"/>
                  </a:lnTo>
                  <a:cubicBezTo>
                    <a:pt x="1445518" y="468331"/>
                    <a:pt x="1439475" y="448070"/>
                    <a:pt x="1422590" y="448070"/>
                  </a:cubicBezTo>
                  <a:lnTo>
                    <a:pt x="1422590" y="459089"/>
                  </a:lnTo>
                  <a:cubicBezTo>
                    <a:pt x="1425612" y="463710"/>
                    <a:pt x="1431832" y="470109"/>
                    <a:pt x="1437875" y="474730"/>
                  </a:cubicBezTo>
                  <a:cubicBezTo>
                    <a:pt x="1413881" y="482906"/>
                    <a:pt x="1402506" y="435984"/>
                    <a:pt x="1380112" y="435984"/>
                  </a:cubicBezTo>
                  <a:close/>
                  <a:moveTo>
                    <a:pt x="1499016" y="812782"/>
                  </a:moveTo>
                  <a:cubicBezTo>
                    <a:pt x="1495995" y="813670"/>
                    <a:pt x="1482131" y="809938"/>
                    <a:pt x="1482131" y="817225"/>
                  </a:cubicBezTo>
                  <a:cubicBezTo>
                    <a:pt x="1482131" y="820069"/>
                    <a:pt x="1538829" y="844774"/>
                    <a:pt x="1548782" y="844774"/>
                  </a:cubicBezTo>
                  <a:cubicBezTo>
                    <a:pt x="1557313" y="844774"/>
                    <a:pt x="1560335" y="835532"/>
                    <a:pt x="1567977" y="830200"/>
                  </a:cubicBezTo>
                  <a:cubicBezTo>
                    <a:pt x="1563356" y="817225"/>
                    <a:pt x="1531897" y="783278"/>
                    <a:pt x="1520522" y="783278"/>
                  </a:cubicBezTo>
                  <a:cubicBezTo>
                    <a:pt x="1505059" y="783278"/>
                    <a:pt x="1508258" y="809049"/>
                    <a:pt x="1499016" y="812782"/>
                  </a:cubicBezTo>
                  <a:close/>
                  <a:moveTo>
                    <a:pt x="1602458" y="567508"/>
                  </a:moveTo>
                  <a:cubicBezTo>
                    <a:pt x="1586462" y="567508"/>
                    <a:pt x="1581663" y="580304"/>
                    <a:pt x="1581663" y="581193"/>
                  </a:cubicBezTo>
                  <a:cubicBezTo>
                    <a:pt x="1581663" y="583859"/>
                    <a:pt x="1580063" y="589369"/>
                    <a:pt x="1581663" y="590258"/>
                  </a:cubicBezTo>
                  <a:lnTo>
                    <a:pt x="1564067" y="590258"/>
                  </a:lnTo>
                  <a:lnTo>
                    <a:pt x="1564067" y="605898"/>
                  </a:lnTo>
                  <a:cubicBezTo>
                    <a:pt x="1569399" y="624383"/>
                    <a:pt x="1564067" y="635224"/>
                    <a:pt x="1576331" y="649977"/>
                  </a:cubicBezTo>
                  <a:cubicBezTo>
                    <a:pt x="1575620" y="654420"/>
                    <a:pt x="1575620" y="665617"/>
                    <a:pt x="1575620" y="677525"/>
                  </a:cubicBezTo>
                  <a:lnTo>
                    <a:pt x="1590905" y="677525"/>
                  </a:lnTo>
                  <a:cubicBezTo>
                    <a:pt x="1600147" y="666506"/>
                    <a:pt x="1606368" y="663662"/>
                    <a:pt x="1608679" y="647310"/>
                  </a:cubicBezTo>
                  <a:lnTo>
                    <a:pt x="1598725" y="647310"/>
                  </a:lnTo>
                  <a:cubicBezTo>
                    <a:pt x="1603347" y="628826"/>
                    <a:pt x="1603347" y="640912"/>
                    <a:pt x="1620231" y="640912"/>
                  </a:cubicBezTo>
                  <a:cubicBezTo>
                    <a:pt x="1643337" y="640912"/>
                    <a:pt x="1654001" y="620650"/>
                    <a:pt x="1663954" y="604121"/>
                  </a:cubicBezTo>
                  <a:cubicBezTo>
                    <a:pt x="1663954" y="604121"/>
                    <a:pt x="1677818" y="592035"/>
                    <a:pt x="1677818" y="590258"/>
                  </a:cubicBezTo>
                  <a:cubicBezTo>
                    <a:pt x="1677818" y="585637"/>
                    <a:pt x="1676929" y="582970"/>
                    <a:pt x="1677818" y="578349"/>
                  </a:cubicBezTo>
                  <a:cubicBezTo>
                    <a:pt x="1650091" y="578527"/>
                    <a:pt x="1628585" y="567508"/>
                    <a:pt x="1602458" y="567508"/>
                  </a:cubicBezTo>
                  <a:close/>
                  <a:moveTo>
                    <a:pt x="1361094" y="408435"/>
                  </a:moveTo>
                  <a:cubicBezTo>
                    <a:pt x="1366426" y="408435"/>
                    <a:pt x="1371047" y="403814"/>
                    <a:pt x="1371758" y="397415"/>
                  </a:cubicBezTo>
                  <a:cubicBezTo>
                    <a:pt x="1355762" y="391017"/>
                    <a:pt x="1354162" y="371644"/>
                    <a:pt x="1334256" y="371644"/>
                  </a:cubicBezTo>
                  <a:cubicBezTo>
                    <a:pt x="1334256" y="383730"/>
                    <a:pt x="1352563" y="408435"/>
                    <a:pt x="1361094" y="408435"/>
                  </a:cubicBezTo>
                  <a:close/>
                  <a:moveTo>
                    <a:pt x="1357184" y="520585"/>
                  </a:moveTo>
                  <a:cubicBezTo>
                    <a:pt x="1363404" y="519697"/>
                    <a:pt x="1365004" y="521474"/>
                    <a:pt x="1372469" y="521474"/>
                  </a:cubicBezTo>
                  <a:cubicBezTo>
                    <a:pt x="1377090" y="521474"/>
                    <a:pt x="1384022" y="520585"/>
                    <a:pt x="1384022" y="509388"/>
                  </a:cubicBezTo>
                  <a:cubicBezTo>
                    <a:pt x="1384022" y="502990"/>
                    <a:pt x="1380112" y="500324"/>
                    <a:pt x="1378690" y="495525"/>
                  </a:cubicBezTo>
                  <a:cubicBezTo>
                    <a:pt x="1367848" y="500501"/>
                    <a:pt x="1360205" y="504945"/>
                    <a:pt x="1357184" y="520585"/>
                  </a:cubicBezTo>
                  <a:close/>
                  <a:moveTo>
                    <a:pt x="1357184" y="301083"/>
                  </a:moveTo>
                  <a:cubicBezTo>
                    <a:pt x="1356473" y="304815"/>
                    <a:pt x="1354162" y="308370"/>
                    <a:pt x="1351852" y="310325"/>
                  </a:cubicBezTo>
                  <a:cubicBezTo>
                    <a:pt x="1357895" y="315835"/>
                    <a:pt x="1361805" y="310325"/>
                    <a:pt x="1378690" y="310325"/>
                  </a:cubicBezTo>
                  <a:cubicBezTo>
                    <a:pt x="1377268" y="313169"/>
                    <a:pt x="1377268" y="318501"/>
                    <a:pt x="1378690" y="321345"/>
                  </a:cubicBezTo>
                  <a:cubicBezTo>
                    <a:pt x="1369448" y="325077"/>
                    <a:pt x="1362516" y="324011"/>
                    <a:pt x="1355762" y="332364"/>
                  </a:cubicBezTo>
                  <a:cubicBezTo>
                    <a:pt x="1362516" y="340540"/>
                    <a:pt x="1365715" y="339651"/>
                    <a:pt x="1376379" y="339651"/>
                  </a:cubicBezTo>
                  <a:cubicBezTo>
                    <a:pt x="1387932" y="339651"/>
                    <a:pt x="1397885" y="335030"/>
                    <a:pt x="1401617" y="343384"/>
                  </a:cubicBezTo>
                  <a:cubicBezTo>
                    <a:pt x="1415481" y="341606"/>
                    <a:pt x="1423834" y="346939"/>
                    <a:pt x="1437520" y="346939"/>
                  </a:cubicBezTo>
                  <a:cubicBezTo>
                    <a:pt x="1455116" y="346939"/>
                    <a:pt x="1453694" y="369866"/>
                    <a:pt x="1472000" y="369866"/>
                  </a:cubicBezTo>
                  <a:cubicBezTo>
                    <a:pt x="1478221" y="369866"/>
                    <a:pt x="1485864" y="367200"/>
                    <a:pt x="1485864" y="357958"/>
                  </a:cubicBezTo>
                  <a:cubicBezTo>
                    <a:pt x="1485864" y="347827"/>
                    <a:pt x="1470579" y="340540"/>
                    <a:pt x="1464358" y="333075"/>
                  </a:cubicBezTo>
                  <a:cubicBezTo>
                    <a:pt x="1465958" y="330231"/>
                    <a:pt x="1468979" y="326677"/>
                    <a:pt x="1470579" y="323833"/>
                  </a:cubicBezTo>
                  <a:cubicBezTo>
                    <a:pt x="1466668" y="319212"/>
                    <a:pt x="1458315" y="302683"/>
                    <a:pt x="1447473" y="302683"/>
                  </a:cubicBezTo>
                  <a:cubicBezTo>
                    <a:pt x="1442852" y="302683"/>
                    <a:pt x="1440541" y="309970"/>
                    <a:pt x="1436098" y="309970"/>
                  </a:cubicBezTo>
                  <a:cubicBezTo>
                    <a:pt x="1427745" y="309970"/>
                    <a:pt x="1428455" y="288819"/>
                    <a:pt x="1413170" y="288819"/>
                  </a:cubicBezTo>
                  <a:cubicBezTo>
                    <a:pt x="1406950" y="288819"/>
                    <a:pt x="1403928" y="296284"/>
                    <a:pt x="1397885" y="296284"/>
                  </a:cubicBezTo>
                  <a:cubicBezTo>
                    <a:pt x="1388643" y="296284"/>
                    <a:pt x="1384910" y="279755"/>
                    <a:pt x="1368737" y="279755"/>
                  </a:cubicBezTo>
                  <a:cubicBezTo>
                    <a:pt x="1359494" y="279755"/>
                    <a:pt x="1353451" y="285265"/>
                    <a:pt x="1344209" y="287042"/>
                  </a:cubicBezTo>
                  <a:cubicBezTo>
                    <a:pt x="1344209" y="298239"/>
                    <a:pt x="1346520" y="301083"/>
                    <a:pt x="1357184" y="301083"/>
                  </a:cubicBezTo>
                  <a:close/>
                  <a:moveTo>
                    <a:pt x="1420813" y="357958"/>
                  </a:moveTo>
                  <a:cubicBezTo>
                    <a:pt x="1417791" y="357958"/>
                    <a:pt x="1400196" y="371821"/>
                    <a:pt x="1413881" y="371821"/>
                  </a:cubicBezTo>
                  <a:cubicBezTo>
                    <a:pt x="1425434" y="371821"/>
                    <a:pt x="1434676" y="371821"/>
                    <a:pt x="1438409" y="365423"/>
                  </a:cubicBezTo>
                  <a:cubicBezTo>
                    <a:pt x="1431655" y="362579"/>
                    <a:pt x="1429166" y="357958"/>
                    <a:pt x="1420813" y="357958"/>
                  </a:cubicBezTo>
                  <a:close/>
                  <a:moveTo>
                    <a:pt x="1708388" y="535337"/>
                  </a:moveTo>
                  <a:lnTo>
                    <a:pt x="1717630" y="535337"/>
                  </a:lnTo>
                  <a:cubicBezTo>
                    <a:pt x="1716208" y="550978"/>
                    <a:pt x="1739847" y="553644"/>
                    <a:pt x="1756021" y="549023"/>
                  </a:cubicBezTo>
                  <a:lnTo>
                    <a:pt x="1817339" y="549023"/>
                  </a:lnTo>
                  <a:cubicBezTo>
                    <a:pt x="1824271" y="543513"/>
                    <a:pt x="1825693" y="538892"/>
                    <a:pt x="1836535" y="537115"/>
                  </a:cubicBezTo>
                  <a:cubicBezTo>
                    <a:pt x="1838134" y="543513"/>
                    <a:pt x="1841867" y="550800"/>
                    <a:pt x="1851820" y="550800"/>
                  </a:cubicBezTo>
                  <a:cubicBezTo>
                    <a:pt x="1878658" y="550800"/>
                    <a:pt x="1913138" y="550800"/>
                    <a:pt x="1915449" y="518630"/>
                  </a:cubicBezTo>
                  <a:cubicBezTo>
                    <a:pt x="1915449" y="518630"/>
                    <a:pt x="1910828" y="519697"/>
                    <a:pt x="1905496" y="517742"/>
                  </a:cubicBezTo>
                  <a:cubicBezTo>
                    <a:pt x="1906385" y="514009"/>
                    <a:pt x="1907806" y="511521"/>
                    <a:pt x="1909406" y="509210"/>
                  </a:cubicBezTo>
                  <a:cubicBezTo>
                    <a:pt x="1911539" y="509033"/>
                    <a:pt x="1914205" y="508322"/>
                    <a:pt x="1915449" y="507611"/>
                  </a:cubicBezTo>
                  <a:cubicBezTo>
                    <a:pt x="1904607" y="483794"/>
                    <a:pt x="1884701" y="481839"/>
                    <a:pt x="1854131" y="481839"/>
                  </a:cubicBezTo>
                  <a:cubicBezTo>
                    <a:pt x="1814140" y="481839"/>
                    <a:pt x="1800455" y="504767"/>
                    <a:pt x="1758331" y="504767"/>
                  </a:cubicBezTo>
                  <a:cubicBezTo>
                    <a:pt x="1739136" y="504767"/>
                    <a:pt x="1723851" y="499257"/>
                    <a:pt x="1705366" y="493748"/>
                  </a:cubicBezTo>
                  <a:cubicBezTo>
                    <a:pt x="1702345" y="496414"/>
                    <a:pt x="1693103" y="502101"/>
                    <a:pt x="1693103" y="489126"/>
                  </a:cubicBezTo>
                  <a:cubicBezTo>
                    <a:pt x="1693103" y="486283"/>
                    <a:pt x="1697013" y="486283"/>
                    <a:pt x="1698435" y="484505"/>
                  </a:cubicBezTo>
                  <a:cubicBezTo>
                    <a:pt x="1687593" y="474374"/>
                    <a:pt x="1668575" y="488238"/>
                    <a:pt x="1663954" y="463355"/>
                  </a:cubicBezTo>
                  <a:lnTo>
                    <a:pt x="1694702" y="463355"/>
                  </a:lnTo>
                  <a:cubicBezTo>
                    <a:pt x="1687771" y="451447"/>
                    <a:pt x="1652579" y="456956"/>
                    <a:pt x="1658622" y="435806"/>
                  </a:cubicBezTo>
                  <a:lnTo>
                    <a:pt x="1644759" y="435806"/>
                  </a:lnTo>
                  <a:cubicBezTo>
                    <a:pt x="1641737" y="441316"/>
                    <a:pt x="1637116" y="443093"/>
                    <a:pt x="1629474" y="443093"/>
                  </a:cubicBezTo>
                  <a:cubicBezTo>
                    <a:pt x="1603347" y="443093"/>
                    <a:pt x="1597304" y="410923"/>
                    <a:pt x="1562823" y="410923"/>
                  </a:cubicBezTo>
                  <a:cubicBezTo>
                    <a:pt x="1553759" y="410923"/>
                    <a:pt x="1539895" y="410923"/>
                    <a:pt x="1539895" y="424609"/>
                  </a:cubicBezTo>
                  <a:cubicBezTo>
                    <a:pt x="1539895" y="432784"/>
                    <a:pt x="1586639" y="456779"/>
                    <a:pt x="1594993" y="456779"/>
                  </a:cubicBezTo>
                  <a:cubicBezTo>
                    <a:pt x="1601214" y="456779"/>
                    <a:pt x="1605657" y="453046"/>
                    <a:pt x="1610278" y="447714"/>
                  </a:cubicBezTo>
                  <a:cubicBezTo>
                    <a:pt x="1623253" y="463355"/>
                    <a:pt x="1627163" y="478107"/>
                    <a:pt x="1641026" y="494458"/>
                  </a:cubicBezTo>
                  <a:cubicBezTo>
                    <a:pt x="1638005" y="496236"/>
                    <a:pt x="1631784" y="502634"/>
                    <a:pt x="1631784" y="509210"/>
                  </a:cubicBezTo>
                  <a:cubicBezTo>
                    <a:pt x="1631784" y="527517"/>
                    <a:pt x="1669997" y="550623"/>
                    <a:pt x="1687060" y="550623"/>
                  </a:cubicBezTo>
                  <a:cubicBezTo>
                    <a:pt x="1693814" y="550978"/>
                    <a:pt x="1705366" y="539959"/>
                    <a:pt x="1708388" y="535337"/>
                  </a:cubicBezTo>
                  <a:close/>
                  <a:moveTo>
                    <a:pt x="1610278" y="516853"/>
                  </a:moveTo>
                  <a:cubicBezTo>
                    <a:pt x="1610278" y="504945"/>
                    <a:pt x="1591794" y="486638"/>
                    <a:pt x="1578108" y="486638"/>
                  </a:cubicBezTo>
                  <a:cubicBezTo>
                    <a:pt x="1560513" y="486638"/>
                    <a:pt x="1563534" y="507789"/>
                    <a:pt x="1555180" y="507789"/>
                  </a:cubicBezTo>
                  <a:cubicBezTo>
                    <a:pt x="1553759" y="507789"/>
                    <a:pt x="1545227" y="512410"/>
                    <a:pt x="1545227" y="521652"/>
                  </a:cubicBezTo>
                  <a:cubicBezTo>
                    <a:pt x="1545227" y="521652"/>
                    <a:pt x="1589661" y="546357"/>
                    <a:pt x="1595171" y="546357"/>
                  </a:cubicBezTo>
                  <a:cubicBezTo>
                    <a:pt x="1605657" y="546357"/>
                    <a:pt x="1610278" y="532494"/>
                    <a:pt x="1610278" y="516853"/>
                  </a:cubicBezTo>
                  <a:close/>
                  <a:moveTo>
                    <a:pt x="1612589" y="383730"/>
                  </a:moveTo>
                  <a:lnTo>
                    <a:pt x="1612589" y="371821"/>
                  </a:lnTo>
                  <a:cubicBezTo>
                    <a:pt x="1604946" y="373599"/>
                    <a:pt x="1611167" y="371821"/>
                    <a:pt x="1602636" y="371821"/>
                  </a:cubicBezTo>
                  <a:cubicBezTo>
                    <a:pt x="1588061" y="371821"/>
                    <a:pt x="1560513" y="373599"/>
                    <a:pt x="1552870" y="382841"/>
                  </a:cubicBezTo>
                  <a:cubicBezTo>
                    <a:pt x="1552870" y="382841"/>
                    <a:pt x="1597304" y="392972"/>
                    <a:pt x="1601214" y="392972"/>
                  </a:cubicBezTo>
                  <a:cubicBezTo>
                    <a:pt x="1607968" y="392794"/>
                    <a:pt x="1612589" y="388351"/>
                    <a:pt x="1612589" y="383730"/>
                  </a:cubicBezTo>
                  <a:close/>
                  <a:moveTo>
                    <a:pt x="1532075" y="351560"/>
                  </a:moveTo>
                  <a:cubicBezTo>
                    <a:pt x="1529764" y="352448"/>
                    <a:pt x="1524432" y="356181"/>
                    <a:pt x="1524432" y="360802"/>
                  </a:cubicBezTo>
                  <a:cubicBezTo>
                    <a:pt x="1524432" y="371821"/>
                    <a:pt x="1551270" y="368089"/>
                    <a:pt x="1578108" y="360802"/>
                  </a:cubicBezTo>
                  <a:cubicBezTo>
                    <a:pt x="1575798" y="350671"/>
                    <a:pt x="1578108" y="344272"/>
                    <a:pt x="1578108" y="337874"/>
                  </a:cubicBezTo>
                  <a:cubicBezTo>
                    <a:pt x="1578108" y="318501"/>
                    <a:pt x="1551270" y="338763"/>
                    <a:pt x="1551270" y="316724"/>
                  </a:cubicBezTo>
                  <a:cubicBezTo>
                    <a:pt x="1542917" y="316724"/>
                    <a:pt x="1526743" y="310325"/>
                    <a:pt x="1524432" y="302860"/>
                  </a:cubicBezTo>
                  <a:cubicBezTo>
                    <a:pt x="1516790" y="303749"/>
                    <a:pt x="1506837" y="307481"/>
                    <a:pt x="1506837" y="316724"/>
                  </a:cubicBezTo>
                  <a:cubicBezTo>
                    <a:pt x="1506837" y="335030"/>
                    <a:pt x="1522833" y="340540"/>
                    <a:pt x="1532075" y="351560"/>
                  </a:cubicBezTo>
                  <a:close/>
                  <a:moveTo>
                    <a:pt x="1493684" y="259671"/>
                  </a:moveTo>
                  <a:lnTo>
                    <a:pt x="1506837" y="259671"/>
                  </a:lnTo>
                  <a:lnTo>
                    <a:pt x="1506837" y="241364"/>
                  </a:lnTo>
                  <a:cubicBezTo>
                    <a:pt x="1501505" y="241364"/>
                    <a:pt x="1489952" y="240475"/>
                    <a:pt x="1479998" y="241364"/>
                  </a:cubicBezTo>
                  <a:cubicBezTo>
                    <a:pt x="1479821" y="252384"/>
                    <a:pt x="1489063" y="254161"/>
                    <a:pt x="1493684" y="259671"/>
                  </a:cubicBezTo>
                  <a:close/>
                  <a:moveTo>
                    <a:pt x="1591083" y="241364"/>
                  </a:moveTo>
                  <a:cubicBezTo>
                    <a:pt x="1584329" y="241364"/>
                    <a:pt x="1571888" y="235854"/>
                    <a:pt x="1568155" y="232122"/>
                  </a:cubicBezTo>
                  <a:lnTo>
                    <a:pt x="1556602" y="232122"/>
                  </a:lnTo>
                  <a:cubicBezTo>
                    <a:pt x="1558913" y="258604"/>
                    <a:pt x="1575087" y="261448"/>
                    <a:pt x="1601036" y="261448"/>
                  </a:cubicBezTo>
                  <a:cubicBezTo>
                    <a:pt x="1596415" y="268735"/>
                    <a:pt x="1591083" y="269802"/>
                    <a:pt x="1583440" y="273356"/>
                  </a:cubicBezTo>
                  <a:cubicBezTo>
                    <a:pt x="1583440" y="278866"/>
                    <a:pt x="1584151" y="282598"/>
                    <a:pt x="1589661" y="282598"/>
                  </a:cubicBezTo>
                  <a:cubicBezTo>
                    <a:pt x="1595704" y="282598"/>
                    <a:pt x="1598015" y="278866"/>
                    <a:pt x="1605835" y="275311"/>
                  </a:cubicBezTo>
                  <a:cubicBezTo>
                    <a:pt x="1608145" y="280643"/>
                    <a:pt x="1608856" y="287220"/>
                    <a:pt x="1616499" y="287220"/>
                  </a:cubicBezTo>
                  <a:cubicBezTo>
                    <a:pt x="1625741" y="287220"/>
                    <a:pt x="1628052" y="279932"/>
                    <a:pt x="1639427" y="279932"/>
                  </a:cubicBezTo>
                  <a:cubicBezTo>
                    <a:pt x="1650980" y="279932"/>
                    <a:pt x="1659333" y="283665"/>
                    <a:pt x="1670886" y="287220"/>
                  </a:cubicBezTo>
                  <a:cubicBezTo>
                    <a:pt x="1660222" y="289886"/>
                    <a:pt x="1612589" y="288108"/>
                    <a:pt x="1612589" y="305526"/>
                  </a:cubicBezTo>
                  <a:cubicBezTo>
                    <a:pt x="1612589" y="319390"/>
                    <a:pt x="1634095" y="328454"/>
                    <a:pt x="1647069" y="328454"/>
                  </a:cubicBezTo>
                  <a:cubicBezTo>
                    <a:pt x="1644759" y="331298"/>
                    <a:pt x="1642448" y="333964"/>
                    <a:pt x="1637116" y="334853"/>
                  </a:cubicBezTo>
                  <a:cubicBezTo>
                    <a:pt x="1638538" y="347827"/>
                    <a:pt x="1655601" y="351382"/>
                    <a:pt x="1667687" y="351382"/>
                  </a:cubicBezTo>
                  <a:cubicBezTo>
                    <a:pt x="1679239" y="351382"/>
                    <a:pt x="1686171" y="346761"/>
                    <a:pt x="1686171" y="330231"/>
                  </a:cubicBezTo>
                  <a:cubicBezTo>
                    <a:pt x="1693103" y="335741"/>
                    <a:pt x="1706788" y="347649"/>
                    <a:pt x="1713720" y="346761"/>
                  </a:cubicBezTo>
                  <a:lnTo>
                    <a:pt x="1713720" y="334853"/>
                  </a:lnTo>
                  <a:lnTo>
                    <a:pt x="1727583" y="334853"/>
                  </a:lnTo>
                  <a:cubicBezTo>
                    <a:pt x="1725273" y="327565"/>
                    <a:pt x="1722251" y="325788"/>
                    <a:pt x="1717630" y="316546"/>
                  </a:cubicBezTo>
                  <a:cubicBezTo>
                    <a:pt x="1721540" y="311925"/>
                    <a:pt x="1723140" y="307304"/>
                    <a:pt x="1726872" y="302860"/>
                  </a:cubicBezTo>
                  <a:cubicBezTo>
                    <a:pt x="1729183" y="312991"/>
                    <a:pt x="1729183" y="321167"/>
                    <a:pt x="1739136" y="321167"/>
                  </a:cubicBezTo>
                  <a:cubicBezTo>
                    <a:pt x="1749089" y="321167"/>
                    <a:pt x="1759931" y="293618"/>
                    <a:pt x="1775216" y="291841"/>
                  </a:cubicBezTo>
                  <a:cubicBezTo>
                    <a:pt x="1781437" y="290952"/>
                    <a:pt x="1789790" y="292729"/>
                    <a:pt x="1792812" y="287220"/>
                  </a:cubicBezTo>
                  <a:cubicBezTo>
                    <a:pt x="1795123" y="283487"/>
                    <a:pt x="1793701" y="279932"/>
                    <a:pt x="1793701" y="273356"/>
                  </a:cubicBezTo>
                  <a:cubicBezTo>
                    <a:pt x="1783748" y="272290"/>
                    <a:pt x="1763841" y="261448"/>
                    <a:pt x="1756199" y="261448"/>
                  </a:cubicBezTo>
                  <a:cubicBezTo>
                    <a:pt x="1754599" y="261448"/>
                    <a:pt x="1743224" y="269802"/>
                    <a:pt x="1743224" y="261448"/>
                  </a:cubicBezTo>
                  <a:cubicBezTo>
                    <a:pt x="1743224" y="255938"/>
                    <a:pt x="1748556" y="254161"/>
                    <a:pt x="1748556" y="247762"/>
                  </a:cubicBezTo>
                  <a:cubicBezTo>
                    <a:pt x="1748556" y="241364"/>
                    <a:pt x="1739314" y="240475"/>
                    <a:pt x="1739314" y="234077"/>
                  </a:cubicBezTo>
                  <a:cubicBezTo>
                    <a:pt x="1739314" y="223057"/>
                    <a:pt x="1740025" y="218436"/>
                    <a:pt x="1729361" y="218436"/>
                  </a:cubicBezTo>
                  <a:lnTo>
                    <a:pt x="1721718" y="218436"/>
                  </a:lnTo>
                  <a:lnTo>
                    <a:pt x="1725628" y="224835"/>
                  </a:lnTo>
                  <a:lnTo>
                    <a:pt x="1725628" y="236743"/>
                  </a:lnTo>
                  <a:lnTo>
                    <a:pt x="1716386" y="236743"/>
                  </a:lnTo>
                  <a:cubicBezTo>
                    <a:pt x="1709454" y="228567"/>
                    <a:pt x="1714075" y="216659"/>
                    <a:pt x="1702523" y="210971"/>
                  </a:cubicBezTo>
                  <a:cubicBezTo>
                    <a:pt x="1690970" y="205462"/>
                    <a:pt x="1683327" y="214704"/>
                    <a:pt x="1671774" y="209194"/>
                  </a:cubicBezTo>
                  <a:cubicBezTo>
                    <a:pt x="1659511" y="203684"/>
                    <a:pt x="1662532" y="177024"/>
                    <a:pt x="1647247" y="169737"/>
                  </a:cubicBezTo>
                  <a:cubicBezTo>
                    <a:pt x="1633206" y="163161"/>
                    <a:pt x="1617921" y="161383"/>
                    <a:pt x="1598725" y="159606"/>
                  </a:cubicBezTo>
                  <a:cubicBezTo>
                    <a:pt x="1599436" y="172403"/>
                    <a:pt x="1612589" y="173292"/>
                    <a:pt x="1621653" y="178801"/>
                  </a:cubicBezTo>
                  <a:lnTo>
                    <a:pt x="1608679" y="178801"/>
                  </a:lnTo>
                  <a:cubicBezTo>
                    <a:pt x="1594815" y="175069"/>
                    <a:pt x="1588772" y="180579"/>
                    <a:pt x="1579530" y="187155"/>
                  </a:cubicBezTo>
                  <a:cubicBezTo>
                    <a:pt x="1579530" y="188044"/>
                    <a:pt x="1586462" y="201907"/>
                    <a:pt x="1589483" y="201907"/>
                  </a:cubicBezTo>
                  <a:cubicBezTo>
                    <a:pt x="1594104" y="201907"/>
                    <a:pt x="1603347" y="196397"/>
                    <a:pt x="1610989" y="201907"/>
                  </a:cubicBezTo>
                  <a:cubicBezTo>
                    <a:pt x="1608679" y="204751"/>
                    <a:pt x="1607079" y="211149"/>
                    <a:pt x="1602458" y="211149"/>
                  </a:cubicBezTo>
                  <a:cubicBezTo>
                    <a:pt x="1596415" y="211149"/>
                    <a:pt x="1592505" y="204751"/>
                    <a:pt x="1581663" y="204751"/>
                  </a:cubicBezTo>
                  <a:cubicBezTo>
                    <a:pt x="1574909" y="204751"/>
                    <a:pt x="1564067" y="203684"/>
                    <a:pt x="1564067" y="213993"/>
                  </a:cubicBezTo>
                  <a:cubicBezTo>
                    <a:pt x="1564067" y="224124"/>
                    <a:pt x="1587706" y="230522"/>
                    <a:pt x="1597659" y="234255"/>
                  </a:cubicBezTo>
                  <a:cubicBezTo>
                    <a:pt x="1598015" y="234077"/>
                    <a:pt x="1594104" y="241364"/>
                    <a:pt x="1591083" y="241364"/>
                  </a:cubicBezTo>
                  <a:close/>
                  <a:moveTo>
                    <a:pt x="1870838" y="1031396"/>
                  </a:moveTo>
                  <a:cubicBezTo>
                    <a:pt x="1866927" y="1027663"/>
                    <a:pt x="1869238" y="1021265"/>
                    <a:pt x="1865506" y="1014866"/>
                  </a:cubicBezTo>
                  <a:cubicBezTo>
                    <a:pt x="1851642" y="992649"/>
                    <a:pt x="1827115" y="1002069"/>
                    <a:pt x="1811119" y="978075"/>
                  </a:cubicBezTo>
                  <a:cubicBezTo>
                    <a:pt x="1808808" y="979852"/>
                    <a:pt x="1806498" y="981808"/>
                    <a:pt x="1804187" y="985540"/>
                  </a:cubicBezTo>
                  <a:cubicBezTo>
                    <a:pt x="1800277" y="976298"/>
                    <a:pt x="1796544" y="973632"/>
                    <a:pt x="1792634" y="959768"/>
                  </a:cubicBezTo>
                  <a:cubicBezTo>
                    <a:pt x="1771128" y="962434"/>
                    <a:pt x="1767396" y="999226"/>
                    <a:pt x="1767396" y="1014866"/>
                  </a:cubicBezTo>
                  <a:lnTo>
                    <a:pt x="1767396" y="1028552"/>
                  </a:lnTo>
                  <a:cubicBezTo>
                    <a:pt x="1767396" y="1034062"/>
                    <a:pt x="1763664" y="1036905"/>
                    <a:pt x="1759753" y="1040460"/>
                  </a:cubicBezTo>
                  <a:cubicBezTo>
                    <a:pt x="1758154" y="1045081"/>
                    <a:pt x="1749089" y="1043126"/>
                    <a:pt x="1748201" y="1058767"/>
                  </a:cubicBezTo>
                  <a:cubicBezTo>
                    <a:pt x="1754243" y="1057878"/>
                    <a:pt x="1768818" y="1055034"/>
                    <a:pt x="1781259" y="1058767"/>
                  </a:cubicBezTo>
                  <a:cubicBezTo>
                    <a:pt x="1779660" y="1068009"/>
                    <a:pt x="1777349" y="1077073"/>
                    <a:pt x="1786591" y="1077073"/>
                  </a:cubicBezTo>
                  <a:cubicBezTo>
                    <a:pt x="1790501" y="1077073"/>
                    <a:pt x="1790501" y="1074407"/>
                    <a:pt x="1792812" y="1069786"/>
                  </a:cubicBezTo>
                  <a:cubicBezTo>
                    <a:pt x="1803654" y="1075296"/>
                    <a:pt x="1828892" y="1056101"/>
                    <a:pt x="1828892" y="1035661"/>
                  </a:cubicBezTo>
                  <a:cubicBezTo>
                    <a:pt x="1833513" y="1037616"/>
                    <a:pt x="1858041" y="1058767"/>
                    <a:pt x="1858041" y="1058767"/>
                  </a:cubicBezTo>
                  <a:lnTo>
                    <a:pt x="1878658" y="1058767"/>
                  </a:lnTo>
                  <a:cubicBezTo>
                    <a:pt x="1888611" y="1058767"/>
                    <a:pt x="1895543" y="1055034"/>
                    <a:pt x="1903896" y="1048814"/>
                  </a:cubicBezTo>
                  <a:cubicBezTo>
                    <a:pt x="1896965" y="1037794"/>
                    <a:pt x="1883279" y="1042593"/>
                    <a:pt x="1870838" y="1031396"/>
                  </a:cubicBezTo>
                  <a:close/>
                  <a:moveTo>
                    <a:pt x="2016580" y="879965"/>
                  </a:moveTo>
                  <a:cubicBezTo>
                    <a:pt x="2016580" y="849573"/>
                    <a:pt x="1969125" y="843174"/>
                    <a:pt x="1969125" y="879965"/>
                  </a:cubicBezTo>
                  <a:cubicBezTo>
                    <a:pt x="1969125" y="890807"/>
                    <a:pt x="1976768" y="900227"/>
                    <a:pt x="1988320" y="900227"/>
                  </a:cubicBezTo>
                  <a:cubicBezTo>
                    <a:pt x="1997385" y="900049"/>
                    <a:pt x="2016580" y="891874"/>
                    <a:pt x="2016580" y="879965"/>
                  </a:cubicBezTo>
                  <a:close/>
                  <a:moveTo>
                    <a:pt x="1844177" y="1083827"/>
                  </a:moveTo>
                  <a:cubicBezTo>
                    <a:pt x="1843466" y="1089159"/>
                    <a:pt x="1833336" y="1097513"/>
                    <a:pt x="1827293" y="1106755"/>
                  </a:cubicBezTo>
                  <a:lnTo>
                    <a:pt x="1827293" y="1118663"/>
                  </a:lnTo>
                  <a:cubicBezTo>
                    <a:pt x="1839556" y="1116886"/>
                    <a:pt x="1858752" y="1098579"/>
                    <a:pt x="1865683" y="1087382"/>
                  </a:cubicBezTo>
                  <a:cubicBezTo>
                    <a:pt x="1856263" y="1082939"/>
                    <a:pt x="1859463" y="1082939"/>
                    <a:pt x="1844177" y="1083827"/>
                  </a:cubicBezTo>
                  <a:close/>
                  <a:moveTo>
                    <a:pt x="1927002" y="641090"/>
                  </a:moveTo>
                  <a:cubicBezTo>
                    <a:pt x="1939976" y="641090"/>
                    <a:pt x="1946908" y="631848"/>
                    <a:pt x="1955262" y="631848"/>
                  </a:cubicBezTo>
                  <a:cubicBezTo>
                    <a:pt x="1963793" y="631848"/>
                    <a:pt x="1968236" y="638246"/>
                    <a:pt x="1978190" y="638246"/>
                  </a:cubicBezTo>
                  <a:cubicBezTo>
                    <a:pt x="1985121" y="638246"/>
                    <a:pt x="1989742" y="631848"/>
                    <a:pt x="1992053" y="623494"/>
                  </a:cubicBezTo>
                  <a:cubicBezTo>
                    <a:pt x="1978190" y="615140"/>
                    <a:pt x="1960594" y="595056"/>
                    <a:pt x="1939976" y="595056"/>
                  </a:cubicBezTo>
                  <a:cubicBezTo>
                    <a:pt x="1923980" y="595056"/>
                    <a:pt x="1918471" y="587769"/>
                    <a:pt x="1901586" y="587769"/>
                  </a:cubicBezTo>
                  <a:cubicBezTo>
                    <a:pt x="1895365" y="587769"/>
                    <a:pt x="1888433" y="592390"/>
                    <a:pt x="1888433" y="601633"/>
                  </a:cubicBezTo>
                  <a:cubicBezTo>
                    <a:pt x="1888433" y="611763"/>
                    <a:pt x="1896965" y="616385"/>
                    <a:pt x="1903719" y="621006"/>
                  </a:cubicBezTo>
                  <a:cubicBezTo>
                    <a:pt x="1898564" y="636291"/>
                    <a:pt x="1911539" y="641090"/>
                    <a:pt x="1927002" y="641090"/>
                  </a:cubicBezTo>
                  <a:close/>
                  <a:moveTo>
                    <a:pt x="1909228" y="1137148"/>
                  </a:moveTo>
                  <a:cubicBezTo>
                    <a:pt x="1916871" y="1137148"/>
                    <a:pt x="1918471" y="1124351"/>
                    <a:pt x="1923092" y="1116886"/>
                  </a:cubicBezTo>
                  <a:cubicBezTo>
                    <a:pt x="1915449" y="1105867"/>
                    <a:pt x="1897676" y="1106755"/>
                    <a:pt x="1897676" y="1123285"/>
                  </a:cubicBezTo>
                  <a:cubicBezTo>
                    <a:pt x="1897676" y="1123285"/>
                    <a:pt x="1907806" y="1137148"/>
                    <a:pt x="1909228" y="1137148"/>
                  </a:cubicBezTo>
                  <a:close/>
                  <a:moveTo>
                    <a:pt x="2049639" y="873389"/>
                  </a:moveTo>
                  <a:cubicBezTo>
                    <a:pt x="2047328" y="869835"/>
                    <a:pt x="2041285" y="858637"/>
                    <a:pt x="2034354" y="858637"/>
                  </a:cubicBezTo>
                  <a:cubicBezTo>
                    <a:pt x="2032754" y="858637"/>
                    <a:pt x="2024401" y="865036"/>
                    <a:pt x="2024401" y="867879"/>
                  </a:cubicBezTo>
                  <a:cubicBezTo>
                    <a:pt x="2024401" y="873212"/>
                    <a:pt x="2029022" y="875167"/>
                    <a:pt x="2034354" y="875167"/>
                  </a:cubicBezTo>
                  <a:cubicBezTo>
                    <a:pt x="2041819" y="875167"/>
                    <a:pt x="2039686" y="876233"/>
                    <a:pt x="2049639" y="873389"/>
                  </a:cubicBezTo>
                  <a:close/>
                  <a:moveTo>
                    <a:pt x="1942287" y="805495"/>
                  </a:moveTo>
                  <a:cubicBezTo>
                    <a:pt x="1933045" y="805495"/>
                    <a:pt x="1915449" y="826645"/>
                    <a:pt x="1924691" y="826645"/>
                  </a:cubicBezTo>
                  <a:cubicBezTo>
                    <a:pt x="1933756" y="826467"/>
                    <a:pt x="1939976" y="816514"/>
                    <a:pt x="1942287" y="805495"/>
                  </a:cubicBezTo>
                  <a:close/>
                  <a:moveTo>
                    <a:pt x="2107047" y="720893"/>
                  </a:moveTo>
                  <a:cubicBezTo>
                    <a:pt x="2109358" y="705252"/>
                    <a:pt x="2090162" y="702408"/>
                    <a:pt x="2081809" y="702408"/>
                  </a:cubicBezTo>
                  <a:lnTo>
                    <a:pt x="2062614" y="702408"/>
                  </a:lnTo>
                  <a:cubicBezTo>
                    <a:pt x="2037375" y="702408"/>
                    <a:pt x="2032043" y="671127"/>
                    <a:pt x="2015158" y="656553"/>
                  </a:cubicBezTo>
                  <a:cubicBezTo>
                    <a:pt x="2005205" y="648199"/>
                    <a:pt x="1972146" y="642689"/>
                    <a:pt x="1957572" y="642689"/>
                  </a:cubicBezTo>
                  <a:cubicBezTo>
                    <a:pt x="1943709" y="642689"/>
                    <a:pt x="1939976" y="665617"/>
                    <a:pt x="1926824" y="665617"/>
                  </a:cubicBezTo>
                  <a:cubicBezTo>
                    <a:pt x="1919892" y="665617"/>
                    <a:pt x="1917582" y="656553"/>
                    <a:pt x="1909228" y="656553"/>
                  </a:cubicBezTo>
                  <a:cubicBezTo>
                    <a:pt x="1901586" y="656553"/>
                    <a:pt x="1898564" y="665617"/>
                    <a:pt x="1893943" y="665617"/>
                  </a:cubicBezTo>
                  <a:cubicBezTo>
                    <a:pt x="1890211" y="665617"/>
                    <a:pt x="1893943" y="650865"/>
                    <a:pt x="1893943" y="647310"/>
                  </a:cubicBezTo>
                  <a:cubicBezTo>
                    <a:pt x="1893943" y="627049"/>
                    <a:pt x="1883279" y="594879"/>
                    <a:pt x="1863373" y="594879"/>
                  </a:cubicBezTo>
                  <a:cubicBezTo>
                    <a:pt x="1832625" y="594879"/>
                    <a:pt x="1781259" y="605898"/>
                    <a:pt x="1781259" y="640912"/>
                  </a:cubicBezTo>
                  <a:cubicBezTo>
                    <a:pt x="1781259" y="649977"/>
                    <a:pt x="1788902" y="656553"/>
                    <a:pt x="1788902" y="665617"/>
                  </a:cubicBezTo>
                  <a:cubicBezTo>
                    <a:pt x="1788902" y="673082"/>
                    <a:pt x="1778238" y="684102"/>
                    <a:pt x="1773617" y="684102"/>
                  </a:cubicBezTo>
                  <a:cubicBezTo>
                    <a:pt x="1764374" y="684102"/>
                    <a:pt x="1765974" y="675748"/>
                    <a:pt x="1765974" y="668461"/>
                  </a:cubicBezTo>
                  <a:cubicBezTo>
                    <a:pt x="1765974" y="668461"/>
                    <a:pt x="1764374" y="658330"/>
                    <a:pt x="1765974" y="651932"/>
                  </a:cubicBezTo>
                  <a:cubicBezTo>
                    <a:pt x="1762064" y="651932"/>
                    <a:pt x="1759753" y="648199"/>
                    <a:pt x="1759753" y="642689"/>
                  </a:cubicBezTo>
                  <a:cubicBezTo>
                    <a:pt x="1759753" y="616029"/>
                    <a:pt x="1784992" y="614252"/>
                    <a:pt x="1792634" y="594879"/>
                  </a:cubicBezTo>
                  <a:cubicBezTo>
                    <a:pt x="1791923" y="594879"/>
                    <a:pt x="1767396" y="585637"/>
                    <a:pt x="1767396" y="585637"/>
                  </a:cubicBezTo>
                  <a:cubicBezTo>
                    <a:pt x="1741269" y="585637"/>
                    <a:pt x="1721363" y="601277"/>
                    <a:pt x="1706077" y="619584"/>
                  </a:cubicBezTo>
                  <a:cubicBezTo>
                    <a:pt x="1703056" y="623316"/>
                    <a:pt x="1706788" y="639846"/>
                    <a:pt x="1700745" y="645355"/>
                  </a:cubicBezTo>
                  <a:cubicBezTo>
                    <a:pt x="1689193" y="655486"/>
                    <a:pt x="1685460" y="660996"/>
                    <a:pt x="1685460" y="686590"/>
                  </a:cubicBezTo>
                  <a:cubicBezTo>
                    <a:pt x="1685460" y="694943"/>
                    <a:pt x="1697013" y="711473"/>
                    <a:pt x="1697013" y="711473"/>
                  </a:cubicBezTo>
                  <a:cubicBezTo>
                    <a:pt x="1697013" y="711473"/>
                    <a:pt x="1732204" y="715205"/>
                    <a:pt x="1739136" y="720715"/>
                  </a:cubicBezTo>
                  <a:lnTo>
                    <a:pt x="1739136" y="732623"/>
                  </a:lnTo>
                  <a:cubicBezTo>
                    <a:pt x="1726161" y="730846"/>
                    <a:pt x="1714609" y="725158"/>
                    <a:pt x="1704656" y="729957"/>
                  </a:cubicBezTo>
                  <a:cubicBezTo>
                    <a:pt x="1706255" y="742754"/>
                    <a:pt x="1717630" y="744531"/>
                    <a:pt x="1721540" y="757506"/>
                  </a:cubicBezTo>
                  <a:lnTo>
                    <a:pt x="1758331" y="757506"/>
                  </a:lnTo>
                  <a:cubicBezTo>
                    <a:pt x="1762953" y="764793"/>
                    <a:pt x="1775216" y="775991"/>
                    <a:pt x="1781259" y="775991"/>
                  </a:cubicBezTo>
                  <a:cubicBezTo>
                    <a:pt x="1815740" y="775991"/>
                    <a:pt x="1874037" y="773147"/>
                    <a:pt x="1897853" y="775991"/>
                  </a:cubicBezTo>
                  <a:cubicBezTo>
                    <a:pt x="1897142" y="782389"/>
                    <a:pt x="1893943" y="797141"/>
                    <a:pt x="1903896" y="797141"/>
                  </a:cubicBezTo>
                  <a:cubicBezTo>
                    <a:pt x="1917760" y="797141"/>
                    <a:pt x="1930023" y="762127"/>
                    <a:pt x="1939976" y="762127"/>
                  </a:cubicBezTo>
                  <a:cubicBezTo>
                    <a:pt x="1948330" y="762127"/>
                    <a:pt x="1989742" y="804428"/>
                    <a:pt x="1996674" y="812782"/>
                  </a:cubicBezTo>
                  <a:cubicBezTo>
                    <a:pt x="1992053" y="813670"/>
                    <a:pt x="1978190" y="815448"/>
                    <a:pt x="1978190" y="824690"/>
                  </a:cubicBezTo>
                  <a:cubicBezTo>
                    <a:pt x="1978190" y="826467"/>
                    <a:pt x="1981211" y="835709"/>
                    <a:pt x="1984410" y="835709"/>
                  </a:cubicBezTo>
                  <a:cubicBezTo>
                    <a:pt x="1994363" y="835709"/>
                    <a:pt x="1998984" y="824690"/>
                    <a:pt x="2008938" y="824690"/>
                  </a:cubicBezTo>
                  <a:cubicBezTo>
                    <a:pt x="2025112" y="824690"/>
                    <a:pt x="2074166" y="869835"/>
                    <a:pt x="2074166" y="893651"/>
                  </a:cubicBezTo>
                  <a:cubicBezTo>
                    <a:pt x="2074166" y="906448"/>
                    <a:pt x="2057992" y="926710"/>
                    <a:pt x="2051239" y="934886"/>
                  </a:cubicBezTo>
                  <a:cubicBezTo>
                    <a:pt x="2045906" y="941284"/>
                    <a:pt x="2032043" y="933108"/>
                    <a:pt x="2032043" y="948749"/>
                  </a:cubicBezTo>
                  <a:cubicBezTo>
                    <a:pt x="2032043" y="956036"/>
                    <a:pt x="2041996" y="965278"/>
                    <a:pt x="2045906" y="967944"/>
                  </a:cubicBezTo>
                  <a:cubicBezTo>
                    <a:pt x="2036664" y="975409"/>
                    <a:pt x="2018358" y="980741"/>
                    <a:pt x="2011426" y="980741"/>
                  </a:cubicBezTo>
                  <a:lnTo>
                    <a:pt x="1978367" y="980741"/>
                  </a:lnTo>
                  <a:cubicBezTo>
                    <a:pt x="1967703" y="980741"/>
                    <a:pt x="1947797" y="996382"/>
                    <a:pt x="1947797" y="1005624"/>
                  </a:cubicBezTo>
                  <a:cubicBezTo>
                    <a:pt x="1947797" y="1018421"/>
                    <a:pt x="1972324" y="1031396"/>
                    <a:pt x="1980678" y="1031396"/>
                  </a:cubicBezTo>
                  <a:cubicBezTo>
                    <a:pt x="1989920" y="1031396"/>
                    <a:pt x="1994541" y="1017532"/>
                    <a:pt x="2003783" y="1017532"/>
                  </a:cubicBezTo>
                  <a:cubicBezTo>
                    <a:pt x="2010715" y="1017532"/>
                    <a:pt x="2009115" y="1023931"/>
                    <a:pt x="2016758" y="1023931"/>
                  </a:cubicBezTo>
                  <a:cubicBezTo>
                    <a:pt x="2023512" y="1023931"/>
                    <a:pt x="2028311" y="1016644"/>
                    <a:pt x="2032043" y="1010067"/>
                  </a:cubicBezTo>
                  <a:cubicBezTo>
                    <a:pt x="2054260" y="1025708"/>
                    <a:pt x="2066524" y="1043126"/>
                    <a:pt x="2091940" y="1056101"/>
                  </a:cubicBezTo>
                  <a:cubicBezTo>
                    <a:pt x="2078965" y="1085427"/>
                    <a:pt x="2124821" y="1084538"/>
                    <a:pt x="2143305" y="1097335"/>
                  </a:cubicBezTo>
                  <a:cubicBezTo>
                    <a:pt x="2162501" y="1111021"/>
                    <a:pt x="2177075" y="1105689"/>
                    <a:pt x="2199292" y="1118486"/>
                  </a:cubicBezTo>
                  <a:cubicBezTo>
                    <a:pt x="2201602" y="1119374"/>
                    <a:pt x="2203202" y="1129505"/>
                    <a:pt x="2206934" y="1129505"/>
                  </a:cubicBezTo>
                  <a:cubicBezTo>
                    <a:pt x="2209956" y="1129505"/>
                    <a:pt x="2214577" y="1124884"/>
                    <a:pt x="2214577" y="1118486"/>
                  </a:cubicBezTo>
                  <a:cubicBezTo>
                    <a:pt x="2214577" y="1092892"/>
                    <a:pt x="2171565" y="1073519"/>
                    <a:pt x="2158590" y="1054146"/>
                  </a:cubicBezTo>
                  <a:lnTo>
                    <a:pt x="2170143" y="1054146"/>
                  </a:lnTo>
                  <a:cubicBezTo>
                    <a:pt x="2178497" y="1067120"/>
                    <a:pt x="2227729" y="1088982"/>
                    <a:pt x="2241415" y="1090937"/>
                  </a:cubicBezTo>
                  <a:cubicBezTo>
                    <a:pt x="2244436" y="1080806"/>
                    <a:pt x="2252790" y="1063388"/>
                    <a:pt x="2252790" y="1054146"/>
                  </a:cubicBezTo>
                  <a:cubicBezTo>
                    <a:pt x="2252790" y="1044015"/>
                    <a:pt x="2238927" y="1039394"/>
                    <a:pt x="2238927" y="1032995"/>
                  </a:cubicBezTo>
                  <a:cubicBezTo>
                    <a:pt x="2238216" y="1029440"/>
                    <a:pt x="2238216" y="1029440"/>
                    <a:pt x="2238927" y="1014689"/>
                  </a:cubicBezTo>
                  <a:lnTo>
                    <a:pt x="2225952" y="1014689"/>
                  </a:lnTo>
                  <a:cubicBezTo>
                    <a:pt x="2224352" y="999048"/>
                    <a:pt x="2219020" y="1010067"/>
                    <a:pt x="2204446" y="1003669"/>
                  </a:cubicBezTo>
                  <a:cubicBezTo>
                    <a:pt x="2198225" y="1001003"/>
                    <a:pt x="2188983" y="980741"/>
                    <a:pt x="2187561" y="968655"/>
                  </a:cubicBezTo>
                  <a:lnTo>
                    <a:pt x="2177608" y="968655"/>
                  </a:lnTo>
                  <a:lnTo>
                    <a:pt x="2177608" y="954970"/>
                  </a:lnTo>
                  <a:cubicBezTo>
                    <a:pt x="2180630" y="957813"/>
                    <a:pt x="2184540" y="956747"/>
                    <a:pt x="2189161" y="954970"/>
                  </a:cubicBezTo>
                  <a:lnTo>
                    <a:pt x="2189161" y="943950"/>
                  </a:lnTo>
                  <a:cubicBezTo>
                    <a:pt x="2182229" y="945727"/>
                    <a:pt x="2180807" y="946794"/>
                    <a:pt x="2173876" y="942173"/>
                  </a:cubicBezTo>
                  <a:cubicBezTo>
                    <a:pt x="2174587" y="942173"/>
                    <a:pt x="2184540" y="932042"/>
                    <a:pt x="2189161" y="932042"/>
                  </a:cubicBezTo>
                  <a:cubicBezTo>
                    <a:pt x="2225952" y="932042"/>
                    <a:pt x="2227552" y="994604"/>
                    <a:pt x="2265765" y="994604"/>
                  </a:cubicBezTo>
                  <a:cubicBezTo>
                    <a:pt x="2274118" y="994604"/>
                    <a:pt x="2275718" y="978964"/>
                    <a:pt x="2275718" y="968833"/>
                  </a:cubicBezTo>
                  <a:cubicBezTo>
                    <a:pt x="2290292" y="968833"/>
                    <a:pt x="2292603" y="960657"/>
                    <a:pt x="2292603" y="957813"/>
                  </a:cubicBezTo>
                  <a:cubicBezTo>
                    <a:pt x="2292603" y="953192"/>
                    <a:pt x="2293313" y="956036"/>
                    <a:pt x="2292603" y="945727"/>
                  </a:cubicBezTo>
                  <a:cubicBezTo>
                    <a:pt x="2302556" y="945727"/>
                    <a:pt x="2315530" y="942173"/>
                    <a:pt x="2315530" y="930087"/>
                  </a:cubicBezTo>
                  <a:cubicBezTo>
                    <a:pt x="2315530" y="915335"/>
                    <a:pt x="2309310" y="908936"/>
                    <a:pt x="2294735" y="908936"/>
                  </a:cubicBezTo>
                  <a:cubicBezTo>
                    <a:pt x="2291003" y="908936"/>
                    <a:pt x="2284782" y="908936"/>
                    <a:pt x="2280872" y="904315"/>
                  </a:cubicBezTo>
                  <a:cubicBezTo>
                    <a:pt x="2274829" y="886719"/>
                    <a:pt x="2270919" y="899694"/>
                    <a:pt x="2254034" y="899694"/>
                  </a:cubicBezTo>
                  <a:cubicBezTo>
                    <a:pt x="2242481" y="899694"/>
                    <a:pt x="2238749" y="884053"/>
                    <a:pt x="2237149" y="867524"/>
                  </a:cubicBezTo>
                  <a:cubicBezTo>
                    <a:pt x="2220975" y="865747"/>
                    <a:pt x="2200358" y="856504"/>
                    <a:pt x="2198759" y="835354"/>
                  </a:cubicBezTo>
                  <a:cubicBezTo>
                    <a:pt x="2188805" y="835354"/>
                    <a:pt x="2184184" y="832510"/>
                    <a:pt x="2177253" y="828067"/>
                  </a:cubicBezTo>
                  <a:cubicBezTo>
                    <a:pt x="2184184" y="814204"/>
                    <a:pt x="2190227" y="814204"/>
                    <a:pt x="2202491" y="806916"/>
                  </a:cubicBezTo>
                  <a:cubicBezTo>
                    <a:pt x="2200180" y="801407"/>
                    <a:pt x="2194848" y="798741"/>
                    <a:pt x="2190938" y="798741"/>
                  </a:cubicBezTo>
                  <a:cubicBezTo>
                    <a:pt x="2184006" y="798741"/>
                    <a:pt x="2180985" y="798741"/>
                    <a:pt x="2168010" y="796963"/>
                  </a:cubicBezTo>
                  <a:cubicBezTo>
                    <a:pt x="2174231" y="785766"/>
                    <a:pt x="2184184" y="786832"/>
                    <a:pt x="2194848" y="784166"/>
                  </a:cubicBezTo>
                  <a:cubicBezTo>
                    <a:pt x="2190227" y="771369"/>
                    <a:pt x="2184006" y="762127"/>
                    <a:pt x="2173342" y="762127"/>
                  </a:cubicBezTo>
                  <a:lnTo>
                    <a:pt x="2160368" y="762127"/>
                  </a:lnTo>
                  <a:lnTo>
                    <a:pt x="2160368" y="746487"/>
                  </a:lnTo>
                  <a:cubicBezTo>
                    <a:pt x="2139395" y="743821"/>
                    <a:pt x="2127842" y="729069"/>
                    <a:pt x="2107047" y="720893"/>
                  </a:cubicBezTo>
                  <a:close/>
                  <a:moveTo>
                    <a:pt x="1943709" y="1067298"/>
                  </a:moveTo>
                  <a:cubicBezTo>
                    <a:pt x="1951352" y="1074585"/>
                    <a:pt x="1953662" y="1074585"/>
                    <a:pt x="1961305" y="1067298"/>
                  </a:cubicBezTo>
                  <a:cubicBezTo>
                    <a:pt x="1952240" y="1061788"/>
                    <a:pt x="1951352" y="1055390"/>
                    <a:pt x="1943709" y="1067298"/>
                  </a:cubicBezTo>
                  <a:close/>
                  <a:moveTo>
                    <a:pt x="1815740" y="955147"/>
                  </a:moveTo>
                  <a:cubicBezTo>
                    <a:pt x="1814851" y="961546"/>
                    <a:pt x="1821072" y="968833"/>
                    <a:pt x="1831025" y="969899"/>
                  </a:cubicBezTo>
                  <a:cubicBezTo>
                    <a:pt x="1825693" y="961546"/>
                    <a:pt x="1825693" y="949638"/>
                    <a:pt x="1815740" y="955147"/>
                  </a:cubicBezTo>
                  <a:close/>
                  <a:moveTo>
                    <a:pt x="1675329" y="140233"/>
                  </a:moveTo>
                  <a:lnTo>
                    <a:pt x="1698257" y="140233"/>
                  </a:lnTo>
                  <a:cubicBezTo>
                    <a:pt x="1689015" y="143965"/>
                    <a:pt x="1684571" y="146631"/>
                    <a:pt x="1676751" y="155874"/>
                  </a:cubicBezTo>
                  <a:cubicBezTo>
                    <a:pt x="1678173" y="156762"/>
                    <a:pt x="1686704" y="163161"/>
                    <a:pt x="1690437" y="163161"/>
                  </a:cubicBezTo>
                  <a:cubicBezTo>
                    <a:pt x="1705011" y="163161"/>
                    <a:pt x="1705722" y="146631"/>
                    <a:pt x="1721185" y="146631"/>
                  </a:cubicBezTo>
                  <a:cubicBezTo>
                    <a:pt x="1727228" y="146631"/>
                    <a:pt x="1729538" y="146631"/>
                    <a:pt x="1736470" y="148586"/>
                  </a:cubicBezTo>
                  <a:cubicBezTo>
                    <a:pt x="1716564" y="155874"/>
                    <a:pt x="1697368" y="153207"/>
                    <a:pt x="1689015" y="177024"/>
                  </a:cubicBezTo>
                  <a:cubicBezTo>
                    <a:pt x="1695235" y="176135"/>
                    <a:pt x="1710521" y="177024"/>
                    <a:pt x="1725095" y="177024"/>
                  </a:cubicBezTo>
                  <a:cubicBezTo>
                    <a:pt x="1715142" y="177913"/>
                    <a:pt x="1709810" y="182534"/>
                    <a:pt x="1704300" y="187155"/>
                  </a:cubicBezTo>
                  <a:cubicBezTo>
                    <a:pt x="1709810" y="195508"/>
                    <a:pt x="1731138" y="206350"/>
                    <a:pt x="1746601" y="206350"/>
                  </a:cubicBezTo>
                  <a:cubicBezTo>
                    <a:pt x="1753533" y="206350"/>
                    <a:pt x="1757976" y="201729"/>
                    <a:pt x="1763486" y="197108"/>
                  </a:cubicBezTo>
                  <a:lnTo>
                    <a:pt x="1773439" y="197108"/>
                  </a:lnTo>
                  <a:cubicBezTo>
                    <a:pt x="1768818" y="209016"/>
                    <a:pt x="1788724" y="215415"/>
                    <a:pt x="1804187" y="215415"/>
                  </a:cubicBezTo>
                  <a:cubicBezTo>
                    <a:pt x="1810408" y="215415"/>
                    <a:pt x="1813251" y="206172"/>
                    <a:pt x="1819472" y="206172"/>
                  </a:cubicBezTo>
                  <a:cubicBezTo>
                    <a:pt x="1827115" y="206172"/>
                    <a:pt x="1831736" y="213637"/>
                    <a:pt x="1846310" y="213637"/>
                  </a:cubicBezTo>
                  <a:cubicBezTo>
                    <a:pt x="1870838" y="213637"/>
                    <a:pt x="1888433" y="207061"/>
                    <a:pt x="1903896" y="192487"/>
                  </a:cubicBezTo>
                  <a:lnTo>
                    <a:pt x="1915449" y="192487"/>
                  </a:lnTo>
                  <a:cubicBezTo>
                    <a:pt x="1906207" y="206172"/>
                    <a:pt x="1893232" y="210794"/>
                    <a:pt x="1878658" y="218081"/>
                  </a:cubicBezTo>
                  <a:lnTo>
                    <a:pt x="1840267" y="218081"/>
                  </a:lnTo>
                  <a:cubicBezTo>
                    <a:pt x="1838668" y="220924"/>
                    <a:pt x="1834935" y="223591"/>
                    <a:pt x="1834935" y="227323"/>
                  </a:cubicBezTo>
                  <a:cubicBezTo>
                    <a:pt x="1834935" y="232833"/>
                    <a:pt x="1859463" y="251139"/>
                    <a:pt x="1863373" y="255761"/>
                  </a:cubicBezTo>
                  <a:cubicBezTo>
                    <a:pt x="1841867" y="258604"/>
                    <a:pt x="1834935" y="231944"/>
                    <a:pt x="1815917" y="224479"/>
                  </a:cubicBezTo>
                  <a:cubicBezTo>
                    <a:pt x="1800632" y="218969"/>
                    <a:pt x="1783748" y="222702"/>
                    <a:pt x="1775216" y="222702"/>
                  </a:cubicBezTo>
                  <a:cubicBezTo>
                    <a:pt x="1771306" y="222702"/>
                    <a:pt x="1767574" y="220747"/>
                    <a:pt x="1763664" y="222702"/>
                  </a:cubicBezTo>
                  <a:cubicBezTo>
                    <a:pt x="1765263" y="229989"/>
                    <a:pt x="1766685" y="233721"/>
                    <a:pt x="1775216" y="233721"/>
                  </a:cubicBezTo>
                  <a:cubicBezTo>
                    <a:pt x="1767574" y="233721"/>
                    <a:pt x="1756021" y="231944"/>
                    <a:pt x="1756021" y="241009"/>
                  </a:cubicBezTo>
                  <a:cubicBezTo>
                    <a:pt x="1756021" y="257538"/>
                    <a:pt x="1808097" y="257538"/>
                    <a:pt x="1808097" y="286864"/>
                  </a:cubicBezTo>
                  <a:cubicBezTo>
                    <a:pt x="1808097" y="312636"/>
                    <a:pt x="1784992" y="304282"/>
                    <a:pt x="1765974" y="311569"/>
                  </a:cubicBezTo>
                  <a:cubicBezTo>
                    <a:pt x="1754421" y="316190"/>
                    <a:pt x="1749089" y="326321"/>
                    <a:pt x="1743046" y="341962"/>
                  </a:cubicBezTo>
                  <a:lnTo>
                    <a:pt x="1743046" y="352981"/>
                  </a:lnTo>
                  <a:lnTo>
                    <a:pt x="1754599" y="352981"/>
                  </a:lnTo>
                  <a:cubicBezTo>
                    <a:pt x="1757620" y="349427"/>
                    <a:pt x="1757620" y="349427"/>
                    <a:pt x="1762242" y="346583"/>
                  </a:cubicBezTo>
                  <a:lnTo>
                    <a:pt x="1773794" y="346583"/>
                  </a:lnTo>
                  <a:cubicBezTo>
                    <a:pt x="1773794" y="368622"/>
                    <a:pt x="1797611" y="379642"/>
                    <a:pt x="1808275" y="392439"/>
                  </a:cubicBezTo>
                  <a:lnTo>
                    <a:pt x="1794412" y="392439"/>
                  </a:lnTo>
                  <a:cubicBezTo>
                    <a:pt x="1779837" y="382308"/>
                    <a:pt x="1771306" y="366667"/>
                    <a:pt x="1746956" y="366667"/>
                  </a:cubicBezTo>
                  <a:cubicBezTo>
                    <a:pt x="1739314" y="366667"/>
                    <a:pt x="1727761" y="362935"/>
                    <a:pt x="1727761" y="375909"/>
                  </a:cubicBezTo>
                  <a:cubicBezTo>
                    <a:pt x="1727761" y="392439"/>
                    <a:pt x="1743757" y="395105"/>
                    <a:pt x="1753177" y="403458"/>
                  </a:cubicBezTo>
                  <a:cubicBezTo>
                    <a:pt x="1737003" y="417144"/>
                    <a:pt x="1697191" y="403458"/>
                    <a:pt x="1697191" y="440249"/>
                  </a:cubicBezTo>
                  <a:cubicBezTo>
                    <a:pt x="1697191" y="442915"/>
                    <a:pt x="1699501" y="447536"/>
                    <a:pt x="1704833" y="447536"/>
                  </a:cubicBezTo>
                  <a:cubicBezTo>
                    <a:pt x="1708743" y="447536"/>
                    <a:pt x="1711765" y="442915"/>
                    <a:pt x="1714075" y="438294"/>
                  </a:cubicBezTo>
                  <a:cubicBezTo>
                    <a:pt x="1740913" y="448425"/>
                    <a:pt x="1761531" y="456601"/>
                    <a:pt x="1786769" y="456601"/>
                  </a:cubicBezTo>
                  <a:cubicBezTo>
                    <a:pt x="1798322" y="456601"/>
                    <a:pt x="1802943" y="447536"/>
                    <a:pt x="1809697" y="447536"/>
                  </a:cubicBezTo>
                  <a:lnTo>
                    <a:pt x="1867283" y="447536"/>
                  </a:lnTo>
                  <a:cubicBezTo>
                    <a:pt x="1882568" y="447536"/>
                    <a:pt x="1874925" y="461400"/>
                    <a:pt x="1892521" y="461400"/>
                  </a:cubicBezTo>
                  <a:cubicBezTo>
                    <a:pt x="1910117" y="461400"/>
                    <a:pt x="1953840" y="444870"/>
                    <a:pt x="1953840" y="429230"/>
                  </a:cubicBezTo>
                  <a:cubicBezTo>
                    <a:pt x="1953840" y="421054"/>
                    <a:pt x="1944598" y="421943"/>
                    <a:pt x="1942287" y="421943"/>
                  </a:cubicBezTo>
                  <a:lnTo>
                    <a:pt x="1923092" y="421943"/>
                  </a:lnTo>
                  <a:cubicBezTo>
                    <a:pt x="1923092" y="390661"/>
                    <a:pt x="1955262" y="408079"/>
                    <a:pt x="1955262" y="378753"/>
                  </a:cubicBezTo>
                  <a:cubicBezTo>
                    <a:pt x="1955262" y="373243"/>
                    <a:pt x="1951529" y="371288"/>
                    <a:pt x="1949930" y="364890"/>
                  </a:cubicBezTo>
                  <a:lnTo>
                    <a:pt x="1988320" y="364890"/>
                  </a:lnTo>
                  <a:cubicBezTo>
                    <a:pt x="2001295" y="353870"/>
                    <a:pt x="2006805" y="331831"/>
                    <a:pt x="2022801" y="322767"/>
                  </a:cubicBezTo>
                  <a:cubicBezTo>
                    <a:pt x="2018180" y="309792"/>
                    <a:pt x="2009826" y="306059"/>
                    <a:pt x="2000584" y="300550"/>
                  </a:cubicBezTo>
                  <a:cubicBezTo>
                    <a:pt x="2015158" y="302327"/>
                    <a:pt x="2024401" y="304282"/>
                    <a:pt x="2022801" y="284020"/>
                  </a:cubicBezTo>
                  <a:lnTo>
                    <a:pt x="2001295" y="284020"/>
                  </a:lnTo>
                  <a:cubicBezTo>
                    <a:pt x="2013559" y="271934"/>
                    <a:pt x="2032754" y="270157"/>
                    <a:pt x="2049639" y="263759"/>
                  </a:cubicBezTo>
                  <a:cubicBezTo>
                    <a:pt x="2061903" y="259137"/>
                    <a:pt x="2078787" y="270157"/>
                    <a:pt x="2089451" y="260915"/>
                  </a:cubicBezTo>
                  <a:cubicBezTo>
                    <a:pt x="2112379" y="240831"/>
                    <a:pt x="2130153" y="204040"/>
                    <a:pt x="2160723" y="192131"/>
                  </a:cubicBezTo>
                  <a:cubicBezTo>
                    <a:pt x="2188272" y="181112"/>
                    <a:pt x="2231284" y="168137"/>
                    <a:pt x="2248880" y="147164"/>
                  </a:cubicBezTo>
                  <a:cubicBezTo>
                    <a:pt x="2229684" y="146276"/>
                    <a:pt x="2198936" y="153563"/>
                    <a:pt x="2191294" y="144321"/>
                  </a:cubicBezTo>
                  <a:cubicBezTo>
                    <a:pt x="2231995" y="120504"/>
                    <a:pt x="2269497" y="137034"/>
                    <a:pt x="2300245" y="109485"/>
                  </a:cubicBezTo>
                  <a:cubicBezTo>
                    <a:pt x="2305577" y="104864"/>
                    <a:pt x="2319441" y="107707"/>
                    <a:pt x="2319441" y="95799"/>
                  </a:cubicBezTo>
                  <a:cubicBezTo>
                    <a:pt x="2319441" y="79270"/>
                    <a:pt x="2278739" y="83891"/>
                    <a:pt x="2269675" y="72694"/>
                  </a:cubicBezTo>
                  <a:cubicBezTo>
                    <a:pt x="2265054" y="67184"/>
                    <a:pt x="2265054" y="59897"/>
                    <a:pt x="2256522" y="57231"/>
                  </a:cubicBezTo>
                  <a:cubicBezTo>
                    <a:pt x="2251190" y="55453"/>
                    <a:pt x="2248169" y="53498"/>
                    <a:pt x="2242659" y="49944"/>
                  </a:cubicBezTo>
                  <a:lnTo>
                    <a:pt x="2181341" y="71094"/>
                  </a:lnTo>
                  <a:cubicBezTo>
                    <a:pt x="2187561" y="69317"/>
                    <a:pt x="2189694" y="67362"/>
                    <a:pt x="2195204" y="60963"/>
                  </a:cubicBezTo>
                  <a:cubicBezTo>
                    <a:pt x="2179919" y="42656"/>
                    <a:pt x="2113801" y="45322"/>
                    <a:pt x="2095495" y="45322"/>
                  </a:cubicBezTo>
                  <a:lnTo>
                    <a:pt x="2073989" y="45322"/>
                  </a:lnTo>
                  <a:cubicBezTo>
                    <a:pt x="2067057" y="45322"/>
                    <a:pt x="2062436" y="38924"/>
                    <a:pt x="2051061" y="38924"/>
                  </a:cubicBezTo>
                  <a:cubicBezTo>
                    <a:pt x="2040219" y="38924"/>
                    <a:pt x="2037198" y="54565"/>
                    <a:pt x="2026533" y="54565"/>
                  </a:cubicBezTo>
                  <a:cubicBezTo>
                    <a:pt x="2015158" y="54565"/>
                    <a:pt x="2011248" y="43545"/>
                    <a:pt x="1997385" y="43545"/>
                  </a:cubicBezTo>
                  <a:cubicBezTo>
                    <a:pt x="1993475" y="43545"/>
                    <a:pt x="1989742" y="46211"/>
                    <a:pt x="1988143" y="49944"/>
                  </a:cubicBezTo>
                  <a:lnTo>
                    <a:pt x="1899986" y="49944"/>
                  </a:lnTo>
                  <a:cubicBezTo>
                    <a:pt x="1892344" y="49944"/>
                    <a:pt x="1886123" y="52787"/>
                    <a:pt x="1882390" y="61852"/>
                  </a:cubicBezTo>
                  <a:cubicBezTo>
                    <a:pt x="1872437" y="71983"/>
                    <a:pt x="1880080" y="63629"/>
                    <a:pt x="1867105" y="63629"/>
                  </a:cubicBezTo>
                  <a:cubicBezTo>
                    <a:pt x="1844888" y="63629"/>
                    <a:pt x="1835646" y="83002"/>
                    <a:pt x="1828714" y="105041"/>
                  </a:cubicBezTo>
                  <a:cubicBezTo>
                    <a:pt x="1821783" y="102375"/>
                    <a:pt x="1791923" y="84957"/>
                    <a:pt x="1777349" y="84957"/>
                  </a:cubicBezTo>
                  <a:cubicBezTo>
                    <a:pt x="1761353" y="84957"/>
                    <a:pt x="1771128" y="105041"/>
                    <a:pt x="1746779" y="105041"/>
                  </a:cubicBezTo>
                  <a:cubicBezTo>
                    <a:pt x="1746779" y="108774"/>
                    <a:pt x="1743579" y="112506"/>
                    <a:pt x="1740558" y="112506"/>
                  </a:cubicBezTo>
                  <a:lnTo>
                    <a:pt x="1723673" y="112506"/>
                  </a:lnTo>
                  <a:cubicBezTo>
                    <a:pt x="1701456" y="112506"/>
                    <a:pt x="1651513" y="123526"/>
                    <a:pt x="1646892" y="146454"/>
                  </a:cubicBezTo>
                  <a:lnTo>
                    <a:pt x="1663776" y="146454"/>
                  </a:lnTo>
                  <a:cubicBezTo>
                    <a:pt x="1666265" y="144854"/>
                    <a:pt x="1670708" y="142010"/>
                    <a:pt x="1675329" y="140233"/>
                  </a:cubicBezTo>
                  <a:close/>
                  <a:moveTo>
                    <a:pt x="3172924" y="763194"/>
                  </a:moveTo>
                  <a:cubicBezTo>
                    <a:pt x="3156927" y="756795"/>
                    <a:pt x="3088500" y="760528"/>
                    <a:pt x="3088500" y="732979"/>
                  </a:cubicBezTo>
                  <a:cubicBezTo>
                    <a:pt x="3092232" y="732090"/>
                    <a:pt x="3105384" y="729246"/>
                    <a:pt x="3105384" y="721070"/>
                  </a:cubicBezTo>
                  <a:cubicBezTo>
                    <a:pt x="3105384" y="713783"/>
                    <a:pt x="3097742" y="710940"/>
                    <a:pt x="3097742" y="698143"/>
                  </a:cubicBezTo>
                  <a:cubicBezTo>
                    <a:pt x="3101474" y="700986"/>
                    <a:pt x="3105384" y="698143"/>
                    <a:pt x="3109294" y="698143"/>
                  </a:cubicBezTo>
                  <a:cubicBezTo>
                    <a:pt x="3140754" y="698143"/>
                    <a:pt x="3133111" y="743998"/>
                    <a:pt x="3169191" y="743998"/>
                  </a:cubicBezTo>
                  <a:cubicBezTo>
                    <a:pt x="3177545" y="743998"/>
                    <a:pt x="3189986" y="743110"/>
                    <a:pt x="3189986" y="732979"/>
                  </a:cubicBezTo>
                  <a:cubicBezTo>
                    <a:pt x="3189986" y="680547"/>
                    <a:pt x="3140931" y="664906"/>
                    <a:pt x="3113205" y="632025"/>
                  </a:cubicBezTo>
                  <a:lnTo>
                    <a:pt x="3113205" y="618162"/>
                  </a:lnTo>
                  <a:cubicBezTo>
                    <a:pt x="3114804" y="618162"/>
                    <a:pt x="3117115" y="619051"/>
                    <a:pt x="3123158" y="618162"/>
                  </a:cubicBezTo>
                  <a:cubicBezTo>
                    <a:pt x="3127779" y="635580"/>
                    <a:pt x="3151595" y="659574"/>
                    <a:pt x="3165459" y="659574"/>
                  </a:cubicBezTo>
                  <a:cubicBezTo>
                    <a:pt x="3174523" y="659574"/>
                    <a:pt x="3176834" y="644822"/>
                    <a:pt x="3176834" y="633803"/>
                  </a:cubicBezTo>
                  <a:cubicBezTo>
                    <a:pt x="3176834" y="608920"/>
                    <a:pt x="3142353" y="617273"/>
                    <a:pt x="3134710" y="592390"/>
                  </a:cubicBezTo>
                  <a:lnTo>
                    <a:pt x="3146263" y="592390"/>
                  </a:lnTo>
                  <a:cubicBezTo>
                    <a:pt x="3152484" y="602521"/>
                    <a:pt x="3160837" y="607142"/>
                    <a:pt x="3169191" y="613541"/>
                  </a:cubicBezTo>
                  <a:cubicBezTo>
                    <a:pt x="3175412" y="594168"/>
                    <a:pt x="3205982" y="606076"/>
                    <a:pt x="3211314" y="578527"/>
                  </a:cubicBezTo>
                  <a:cubicBezTo>
                    <a:pt x="3207582" y="576750"/>
                    <a:pt x="3203672" y="571062"/>
                    <a:pt x="3203672" y="564664"/>
                  </a:cubicBezTo>
                  <a:cubicBezTo>
                    <a:pt x="3218246" y="562886"/>
                    <a:pt x="3233531" y="554533"/>
                    <a:pt x="3238152" y="539959"/>
                  </a:cubicBezTo>
                  <a:cubicBezTo>
                    <a:pt x="3228910" y="536226"/>
                    <a:pt x="3207582" y="537115"/>
                    <a:pt x="3207582" y="521652"/>
                  </a:cubicBezTo>
                  <a:cubicBezTo>
                    <a:pt x="3207582" y="509566"/>
                    <a:pt x="3219846" y="509566"/>
                    <a:pt x="3232109" y="509566"/>
                  </a:cubicBezTo>
                  <a:cubicBezTo>
                    <a:pt x="3228199" y="504056"/>
                    <a:pt x="3232109" y="496769"/>
                    <a:pt x="3232109" y="489482"/>
                  </a:cubicBezTo>
                  <a:cubicBezTo>
                    <a:pt x="3232109" y="475796"/>
                    <a:pt x="3220556" y="470287"/>
                    <a:pt x="3220556" y="450025"/>
                  </a:cubicBezTo>
                  <a:cubicBezTo>
                    <a:pt x="3209892" y="450025"/>
                    <a:pt x="3196029" y="450025"/>
                    <a:pt x="3196029" y="434384"/>
                  </a:cubicBezTo>
                  <a:cubicBezTo>
                    <a:pt x="3196029" y="427986"/>
                    <a:pt x="3202961" y="420521"/>
                    <a:pt x="3211314" y="420521"/>
                  </a:cubicBezTo>
                  <a:cubicBezTo>
                    <a:pt x="3225178" y="420521"/>
                    <a:pt x="3264990" y="428697"/>
                    <a:pt x="3264990" y="406835"/>
                  </a:cubicBezTo>
                  <a:cubicBezTo>
                    <a:pt x="3264990" y="384796"/>
                    <a:pt x="3235131" y="389417"/>
                    <a:pt x="3231931" y="374665"/>
                  </a:cubicBezTo>
                  <a:cubicBezTo>
                    <a:pt x="3236553" y="374665"/>
                    <a:pt x="3241885" y="371821"/>
                    <a:pt x="3245617" y="368978"/>
                  </a:cubicBezTo>
                  <a:cubicBezTo>
                    <a:pt x="3237974" y="361691"/>
                    <a:pt x="3227310" y="351560"/>
                    <a:pt x="3214869" y="351560"/>
                  </a:cubicBezTo>
                  <a:cubicBezTo>
                    <a:pt x="3206515" y="351560"/>
                    <a:pt x="3200295" y="356181"/>
                    <a:pt x="3191941" y="351560"/>
                  </a:cubicBezTo>
                  <a:cubicBezTo>
                    <a:pt x="3196562" y="342317"/>
                    <a:pt x="3195674" y="320456"/>
                    <a:pt x="3204916" y="312102"/>
                  </a:cubicBezTo>
                  <a:cubicBezTo>
                    <a:pt x="3219490" y="299306"/>
                    <a:pt x="3235486" y="292907"/>
                    <a:pt x="3235486" y="273534"/>
                  </a:cubicBezTo>
                  <a:cubicBezTo>
                    <a:pt x="3235486" y="269802"/>
                    <a:pt x="3236197" y="269802"/>
                    <a:pt x="3235486" y="259848"/>
                  </a:cubicBezTo>
                  <a:cubicBezTo>
                    <a:pt x="3250060" y="255227"/>
                    <a:pt x="3269967" y="251495"/>
                    <a:pt x="3269967" y="236743"/>
                  </a:cubicBezTo>
                  <a:cubicBezTo>
                    <a:pt x="3269967" y="227501"/>
                    <a:pt x="3275299" y="237632"/>
                    <a:pt x="3269967" y="224835"/>
                  </a:cubicBezTo>
                  <a:cubicBezTo>
                    <a:pt x="3283830" y="221102"/>
                    <a:pt x="3304447" y="221102"/>
                    <a:pt x="3304447" y="195508"/>
                  </a:cubicBezTo>
                  <a:cubicBezTo>
                    <a:pt x="3298404" y="201018"/>
                    <a:pt x="3297516" y="201018"/>
                    <a:pt x="3288451" y="195508"/>
                  </a:cubicBezTo>
                  <a:cubicBezTo>
                    <a:pt x="3322932" y="195508"/>
                    <a:pt x="3339106" y="168848"/>
                    <a:pt x="3364344" y="158717"/>
                  </a:cubicBezTo>
                  <a:cubicBezTo>
                    <a:pt x="3368965" y="156762"/>
                    <a:pt x="3383539" y="148586"/>
                    <a:pt x="3383539" y="137567"/>
                  </a:cubicBezTo>
                  <a:cubicBezTo>
                    <a:pt x="3383539" y="125659"/>
                    <a:pt x="3347459" y="105397"/>
                    <a:pt x="3337506" y="105397"/>
                  </a:cubicBezTo>
                  <a:cubicBezTo>
                    <a:pt x="3329864" y="105397"/>
                    <a:pt x="3324531" y="106285"/>
                    <a:pt x="3322221" y="117305"/>
                  </a:cubicBezTo>
                  <a:lnTo>
                    <a:pt x="3285430" y="117305"/>
                  </a:lnTo>
                  <a:cubicBezTo>
                    <a:pt x="3273166" y="124592"/>
                    <a:pt x="3270855" y="129213"/>
                    <a:pt x="3256992" y="135789"/>
                  </a:cubicBezTo>
                  <a:cubicBezTo>
                    <a:pt x="3253971" y="136678"/>
                    <a:pt x="3239396" y="133123"/>
                    <a:pt x="3239396" y="133123"/>
                  </a:cubicBezTo>
                  <a:lnTo>
                    <a:pt x="3188031" y="133123"/>
                  </a:lnTo>
                  <a:cubicBezTo>
                    <a:pt x="3175767" y="144143"/>
                    <a:pt x="3136843" y="204751"/>
                    <a:pt x="3117115" y="211149"/>
                  </a:cubicBezTo>
                  <a:cubicBezTo>
                    <a:pt x="3119425" y="202085"/>
                    <a:pt x="3168835" y="139522"/>
                    <a:pt x="3168835" y="131346"/>
                  </a:cubicBezTo>
                  <a:cubicBezTo>
                    <a:pt x="3168835" y="117483"/>
                    <a:pt x="3163504" y="103797"/>
                    <a:pt x="3149640" y="103797"/>
                  </a:cubicBezTo>
                  <a:cubicBezTo>
                    <a:pt x="3124224" y="103797"/>
                    <a:pt x="3078546" y="156229"/>
                    <a:pt x="3059529" y="156229"/>
                  </a:cubicBezTo>
                  <a:cubicBezTo>
                    <a:pt x="3053308" y="156229"/>
                    <a:pt x="3086900" y="117483"/>
                    <a:pt x="3088322" y="110196"/>
                  </a:cubicBezTo>
                  <a:cubicBezTo>
                    <a:pt x="3074636" y="103797"/>
                    <a:pt x="2945956" y="122104"/>
                    <a:pt x="2932981" y="110196"/>
                  </a:cubicBezTo>
                  <a:lnTo>
                    <a:pt x="3101296" y="99176"/>
                  </a:lnTo>
                  <a:cubicBezTo>
                    <a:pt x="3122091" y="89934"/>
                    <a:pt x="3174168" y="94555"/>
                    <a:pt x="3178078" y="62385"/>
                  </a:cubicBezTo>
                  <a:cubicBezTo>
                    <a:pt x="3158882" y="56875"/>
                    <a:pt x="3132045" y="63274"/>
                    <a:pt x="3111250" y="53320"/>
                  </a:cubicBezTo>
                  <a:cubicBezTo>
                    <a:pt x="3075169" y="34836"/>
                    <a:pt x="3041578" y="0"/>
                    <a:pt x="2996255" y="0"/>
                  </a:cubicBezTo>
                  <a:lnTo>
                    <a:pt x="2884993" y="0"/>
                  </a:lnTo>
                  <a:cubicBezTo>
                    <a:pt x="2845891" y="0"/>
                    <a:pt x="2816032" y="25772"/>
                    <a:pt x="2779241" y="25772"/>
                  </a:cubicBezTo>
                  <a:cubicBezTo>
                    <a:pt x="2767688" y="25772"/>
                    <a:pt x="2760045" y="23816"/>
                    <a:pt x="2748493" y="25772"/>
                  </a:cubicBezTo>
                  <a:lnTo>
                    <a:pt x="2748493" y="36791"/>
                  </a:lnTo>
                  <a:lnTo>
                    <a:pt x="2733207" y="36791"/>
                  </a:lnTo>
                  <a:cubicBezTo>
                    <a:pt x="2716323" y="29504"/>
                    <a:pt x="2704059" y="30393"/>
                    <a:pt x="2685752" y="30393"/>
                  </a:cubicBezTo>
                  <a:cubicBezTo>
                    <a:pt x="2660336" y="30393"/>
                    <a:pt x="2641318" y="36791"/>
                    <a:pt x="2620523" y="48699"/>
                  </a:cubicBezTo>
                  <a:cubicBezTo>
                    <a:pt x="2624434" y="55276"/>
                    <a:pt x="2630477" y="56164"/>
                    <a:pt x="2635809" y="62563"/>
                  </a:cubicBezTo>
                  <a:cubicBezTo>
                    <a:pt x="2628877" y="64340"/>
                    <a:pt x="2605061" y="59897"/>
                    <a:pt x="2605061" y="73582"/>
                  </a:cubicBezTo>
                  <a:cubicBezTo>
                    <a:pt x="2605061" y="91000"/>
                    <a:pt x="2636520" y="103086"/>
                    <a:pt x="2648783" y="110373"/>
                  </a:cubicBezTo>
                  <a:lnTo>
                    <a:pt x="2614303" y="110373"/>
                  </a:lnTo>
                  <a:cubicBezTo>
                    <a:pt x="2595107" y="99354"/>
                    <a:pt x="2576801" y="78203"/>
                    <a:pt x="2545342" y="78203"/>
                  </a:cubicBezTo>
                  <a:cubicBezTo>
                    <a:pt x="2537699" y="78203"/>
                    <a:pt x="2526146" y="79092"/>
                    <a:pt x="2526146" y="90112"/>
                  </a:cubicBezTo>
                  <a:cubicBezTo>
                    <a:pt x="2526146" y="97576"/>
                    <a:pt x="2529879" y="103086"/>
                    <a:pt x="2532367" y="110373"/>
                  </a:cubicBezTo>
                  <a:lnTo>
                    <a:pt x="2520814" y="110373"/>
                  </a:lnTo>
                  <a:cubicBezTo>
                    <a:pt x="2505351" y="103086"/>
                    <a:pt x="2492377" y="104864"/>
                    <a:pt x="2484023" y="87446"/>
                  </a:cubicBezTo>
                  <a:lnTo>
                    <a:pt x="2476380" y="96688"/>
                  </a:lnTo>
                  <a:cubicBezTo>
                    <a:pt x="2476380" y="103086"/>
                    <a:pt x="2480291" y="108596"/>
                    <a:pt x="2480291" y="115172"/>
                  </a:cubicBezTo>
                  <a:cubicBezTo>
                    <a:pt x="2465716" y="115172"/>
                    <a:pt x="2461806" y="87623"/>
                    <a:pt x="2448121" y="87623"/>
                  </a:cubicBezTo>
                  <a:cubicBezTo>
                    <a:pt x="2427326" y="87623"/>
                    <a:pt x="2412218" y="102198"/>
                    <a:pt x="2390712" y="108774"/>
                  </a:cubicBezTo>
                  <a:cubicBezTo>
                    <a:pt x="2361564" y="108774"/>
                    <a:pt x="2350011" y="117838"/>
                    <a:pt x="2319441" y="122459"/>
                  </a:cubicBezTo>
                  <a:cubicBezTo>
                    <a:pt x="2294913" y="126192"/>
                    <a:pt x="2315530" y="168493"/>
                    <a:pt x="2288692" y="168493"/>
                  </a:cubicBezTo>
                  <a:cubicBezTo>
                    <a:pt x="2281050" y="168493"/>
                    <a:pt x="2274829" y="166538"/>
                    <a:pt x="2268786" y="161028"/>
                  </a:cubicBezTo>
                  <a:cubicBezTo>
                    <a:pt x="2253501" y="179335"/>
                    <a:pt x="2219020" y="201374"/>
                    <a:pt x="2192893" y="211505"/>
                  </a:cubicBezTo>
                  <a:cubicBezTo>
                    <a:pt x="2188983" y="212393"/>
                    <a:pt x="2177608" y="217014"/>
                    <a:pt x="2177608" y="225368"/>
                  </a:cubicBezTo>
                  <a:cubicBezTo>
                    <a:pt x="2177608" y="242786"/>
                    <a:pt x="2221331" y="241897"/>
                    <a:pt x="2235194" y="243852"/>
                  </a:cubicBezTo>
                  <a:cubicBezTo>
                    <a:pt x="2235194" y="266780"/>
                    <a:pt x="2226663" y="283309"/>
                    <a:pt x="2214577" y="292552"/>
                  </a:cubicBezTo>
                  <a:cubicBezTo>
                    <a:pt x="2197692" y="304460"/>
                    <a:pt x="2170143" y="290597"/>
                    <a:pt x="2149348" y="298950"/>
                  </a:cubicBezTo>
                  <a:cubicBezTo>
                    <a:pt x="2134774" y="304460"/>
                    <a:pt x="2126420" y="314591"/>
                    <a:pt x="2112557" y="320101"/>
                  </a:cubicBezTo>
                  <a:cubicBezTo>
                    <a:pt x="2095850" y="326499"/>
                    <a:pt x="2068834" y="316368"/>
                    <a:pt x="2068834" y="344983"/>
                  </a:cubicBezTo>
                  <a:cubicBezTo>
                    <a:pt x="2068834" y="359735"/>
                    <a:pt x="2142417" y="384441"/>
                    <a:pt x="2145438" y="384441"/>
                  </a:cubicBezTo>
                  <a:lnTo>
                    <a:pt x="2172276" y="384441"/>
                  </a:lnTo>
                  <a:cubicBezTo>
                    <a:pt x="2176186" y="384441"/>
                    <a:pt x="2178497" y="379819"/>
                    <a:pt x="2180096" y="375376"/>
                  </a:cubicBezTo>
                  <a:lnTo>
                    <a:pt x="2210667" y="375376"/>
                  </a:lnTo>
                  <a:cubicBezTo>
                    <a:pt x="2208356" y="385507"/>
                    <a:pt x="2208356" y="389062"/>
                    <a:pt x="2200714" y="395638"/>
                  </a:cubicBezTo>
                  <a:lnTo>
                    <a:pt x="2156991" y="395638"/>
                  </a:lnTo>
                  <a:cubicBezTo>
                    <a:pt x="2153081" y="402036"/>
                    <a:pt x="2150770" y="402925"/>
                    <a:pt x="2143305" y="402925"/>
                  </a:cubicBezTo>
                  <a:lnTo>
                    <a:pt x="2124110" y="402925"/>
                  </a:lnTo>
                  <a:cubicBezTo>
                    <a:pt x="2118067" y="402925"/>
                    <a:pt x="2102604" y="408435"/>
                    <a:pt x="2101004" y="421232"/>
                  </a:cubicBezTo>
                  <a:cubicBezTo>
                    <a:pt x="2115579" y="427808"/>
                    <a:pt x="2110957" y="421232"/>
                    <a:pt x="2127842" y="421232"/>
                  </a:cubicBezTo>
                  <a:cubicBezTo>
                    <a:pt x="2137084" y="421232"/>
                    <a:pt x="2146327" y="431363"/>
                    <a:pt x="2158590" y="436872"/>
                  </a:cubicBezTo>
                  <a:cubicBezTo>
                    <a:pt x="2155569" y="445226"/>
                    <a:pt x="2150237" y="446115"/>
                    <a:pt x="2143305" y="451624"/>
                  </a:cubicBezTo>
                  <a:cubicBezTo>
                    <a:pt x="2152370" y="465310"/>
                    <a:pt x="2176897" y="473663"/>
                    <a:pt x="2193071" y="473663"/>
                  </a:cubicBezTo>
                  <a:cubicBezTo>
                    <a:pt x="2199292" y="473663"/>
                    <a:pt x="2198403" y="476507"/>
                    <a:pt x="2203024" y="470997"/>
                  </a:cubicBezTo>
                  <a:cubicBezTo>
                    <a:pt x="2200714" y="470109"/>
                    <a:pt x="2197692" y="466376"/>
                    <a:pt x="2195382" y="463533"/>
                  </a:cubicBezTo>
                  <a:cubicBezTo>
                    <a:pt x="2199292" y="461755"/>
                    <a:pt x="2202313" y="459978"/>
                    <a:pt x="2210667" y="459978"/>
                  </a:cubicBezTo>
                  <a:cubicBezTo>
                    <a:pt x="2219909" y="459978"/>
                    <a:pt x="2226841" y="467265"/>
                    <a:pt x="2233595" y="467265"/>
                  </a:cubicBezTo>
                  <a:cubicBezTo>
                    <a:pt x="2243548" y="467265"/>
                    <a:pt x="2248169" y="455179"/>
                    <a:pt x="2258122" y="455179"/>
                  </a:cubicBezTo>
                  <a:lnTo>
                    <a:pt x="2281050" y="455179"/>
                  </a:lnTo>
                  <a:cubicBezTo>
                    <a:pt x="2366896" y="455179"/>
                    <a:pt x="2420572" y="535160"/>
                    <a:pt x="2442078" y="614252"/>
                  </a:cubicBezTo>
                  <a:lnTo>
                    <a:pt x="2442078" y="627937"/>
                  </a:lnTo>
                  <a:cubicBezTo>
                    <a:pt x="2449009" y="628826"/>
                    <a:pt x="2461273" y="629892"/>
                    <a:pt x="2461273" y="643578"/>
                  </a:cubicBezTo>
                  <a:cubicBezTo>
                    <a:pt x="2461273" y="664728"/>
                    <a:pt x="2444388" y="662773"/>
                    <a:pt x="2444388" y="683035"/>
                  </a:cubicBezTo>
                  <a:cubicBezTo>
                    <a:pt x="2444388" y="696899"/>
                    <a:pt x="2451320" y="698676"/>
                    <a:pt x="2465005" y="698676"/>
                  </a:cubicBezTo>
                  <a:cubicBezTo>
                    <a:pt x="2474959" y="698676"/>
                    <a:pt x="2477269" y="683035"/>
                    <a:pt x="2484201" y="683035"/>
                  </a:cubicBezTo>
                  <a:cubicBezTo>
                    <a:pt x="2509617" y="683035"/>
                    <a:pt x="2516371" y="726225"/>
                    <a:pt x="2540187" y="735289"/>
                  </a:cubicBezTo>
                  <a:cubicBezTo>
                    <a:pt x="2539476" y="740977"/>
                    <a:pt x="2540187" y="749153"/>
                    <a:pt x="2532545" y="749153"/>
                  </a:cubicBezTo>
                  <a:cubicBezTo>
                    <a:pt x="2514060" y="749153"/>
                    <a:pt x="2502685" y="735289"/>
                    <a:pt x="2486511" y="735289"/>
                  </a:cubicBezTo>
                  <a:cubicBezTo>
                    <a:pt x="2479580" y="735289"/>
                    <a:pt x="2480291" y="731735"/>
                    <a:pt x="2472648" y="735289"/>
                  </a:cubicBezTo>
                  <a:cubicBezTo>
                    <a:pt x="2475669" y="761061"/>
                    <a:pt x="2531656" y="765682"/>
                    <a:pt x="2555472" y="774746"/>
                  </a:cubicBezTo>
                  <a:cubicBezTo>
                    <a:pt x="2548541" y="800518"/>
                    <a:pt x="2537166" y="809582"/>
                    <a:pt x="2532545" y="837309"/>
                  </a:cubicBezTo>
                  <a:cubicBezTo>
                    <a:pt x="2521703" y="831799"/>
                    <a:pt x="2521703" y="832688"/>
                    <a:pt x="2511039" y="839086"/>
                  </a:cubicBezTo>
                  <a:lnTo>
                    <a:pt x="2511039" y="841042"/>
                  </a:lnTo>
                  <a:cubicBezTo>
                    <a:pt x="2495754" y="855616"/>
                    <a:pt x="2491133" y="874100"/>
                    <a:pt x="2480291" y="891518"/>
                  </a:cubicBezTo>
                  <a:lnTo>
                    <a:pt x="2480291" y="912846"/>
                  </a:lnTo>
                  <a:cubicBezTo>
                    <a:pt x="2484912" y="908048"/>
                    <a:pt x="2490244" y="909114"/>
                    <a:pt x="2495576" y="912846"/>
                  </a:cubicBezTo>
                  <a:cubicBezTo>
                    <a:pt x="2493265" y="922089"/>
                    <a:pt x="2487933" y="926532"/>
                    <a:pt x="2487933" y="935774"/>
                  </a:cubicBezTo>
                  <a:cubicBezTo>
                    <a:pt x="2487933" y="960657"/>
                    <a:pt x="2508728" y="970610"/>
                    <a:pt x="2513349" y="988206"/>
                  </a:cubicBezTo>
                  <a:cubicBezTo>
                    <a:pt x="2515660" y="997448"/>
                    <a:pt x="2517970" y="1014866"/>
                    <a:pt x="2520992" y="1018421"/>
                  </a:cubicBezTo>
                  <a:cubicBezTo>
                    <a:pt x="2533967" y="1026597"/>
                    <a:pt x="2537877" y="1003847"/>
                    <a:pt x="2549252" y="1021265"/>
                  </a:cubicBezTo>
                  <a:cubicBezTo>
                    <a:pt x="2543920" y="1027663"/>
                    <a:pt x="2537699" y="1026774"/>
                    <a:pt x="2537699" y="1038683"/>
                  </a:cubicBezTo>
                  <a:cubicBezTo>
                    <a:pt x="2537699" y="1065343"/>
                    <a:pt x="2566847" y="1106755"/>
                    <a:pt x="2582133" y="1121507"/>
                  </a:cubicBezTo>
                  <a:cubicBezTo>
                    <a:pt x="2584443" y="1123285"/>
                    <a:pt x="2582844" y="1136081"/>
                    <a:pt x="2587465" y="1139814"/>
                  </a:cubicBezTo>
                  <a:cubicBezTo>
                    <a:pt x="2599729" y="1150833"/>
                    <a:pt x="2607371" y="1144435"/>
                    <a:pt x="2612881" y="1165585"/>
                  </a:cubicBezTo>
                  <a:cubicBezTo>
                    <a:pt x="2622123" y="1164697"/>
                    <a:pt x="2634387" y="1153677"/>
                    <a:pt x="2645051" y="1153677"/>
                  </a:cubicBezTo>
                  <a:cubicBezTo>
                    <a:pt x="2664246" y="1153677"/>
                    <a:pt x="2662824" y="1195089"/>
                    <a:pt x="2681842" y="1195089"/>
                  </a:cubicBezTo>
                  <a:cubicBezTo>
                    <a:pt x="2686463" y="1195089"/>
                    <a:pt x="2687885" y="1189580"/>
                    <a:pt x="2697127" y="1188691"/>
                  </a:cubicBezTo>
                  <a:cubicBezTo>
                    <a:pt x="2698727" y="1194201"/>
                    <a:pt x="2701037" y="1197933"/>
                    <a:pt x="2706369" y="1197933"/>
                  </a:cubicBezTo>
                  <a:cubicBezTo>
                    <a:pt x="2726987" y="1197933"/>
                    <a:pt x="2717922" y="1150123"/>
                    <a:pt x="2735518" y="1139992"/>
                  </a:cubicBezTo>
                  <a:cubicBezTo>
                    <a:pt x="2733918" y="1130038"/>
                    <a:pt x="2735518" y="1106044"/>
                    <a:pt x="2735518" y="1089515"/>
                  </a:cubicBezTo>
                  <a:cubicBezTo>
                    <a:pt x="2735518" y="1062855"/>
                    <a:pt x="2771420" y="1072986"/>
                    <a:pt x="2771420" y="1041704"/>
                  </a:cubicBezTo>
                  <a:cubicBezTo>
                    <a:pt x="2771420" y="1031573"/>
                    <a:pt x="2762356" y="1026952"/>
                    <a:pt x="2762356" y="1020554"/>
                  </a:cubicBezTo>
                  <a:cubicBezTo>
                    <a:pt x="2762356" y="1015933"/>
                    <a:pt x="2765377" y="1013089"/>
                    <a:pt x="2767688" y="1009534"/>
                  </a:cubicBezTo>
                  <a:cubicBezTo>
                    <a:pt x="2767688" y="1006868"/>
                    <a:pt x="2766266" y="1003136"/>
                    <a:pt x="2766266" y="1000292"/>
                  </a:cubicBezTo>
                  <a:cubicBezTo>
                    <a:pt x="2766266" y="969899"/>
                    <a:pt x="2807678" y="978253"/>
                    <a:pt x="2823674" y="958880"/>
                  </a:cubicBezTo>
                  <a:cubicBezTo>
                    <a:pt x="2830606" y="950704"/>
                    <a:pt x="2827585" y="941284"/>
                    <a:pt x="2839137" y="935952"/>
                  </a:cubicBezTo>
                  <a:lnTo>
                    <a:pt x="2839137" y="954259"/>
                  </a:lnTo>
                  <a:lnTo>
                    <a:pt x="2850690" y="954259"/>
                  </a:lnTo>
                  <a:cubicBezTo>
                    <a:pt x="2866864" y="940573"/>
                    <a:pt x="2892813" y="945016"/>
                    <a:pt x="2908098" y="926710"/>
                  </a:cubicBezTo>
                  <a:cubicBezTo>
                    <a:pt x="2919651" y="913024"/>
                    <a:pt x="2920540" y="894540"/>
                    <a:pt x="2934937" y="880854"/>
                  </a:cubicBezTo>
                  <a:lnTo>
                    <a:pt x="2954132" y="864147"/>
                  </a:lnTo>
                  <a:cubicBezTo>
                    <a:pt x="2954132" y="856860"/>
                    <a:pt x="2961774" y="854016"/>
                    <a:pt x="2969417" y="848684"/>
                  </a:cubicBezTo>
                  <a:lnTo>
                    <a:pt x="3005497" y="848684"/>
                  </a:lnTo>
                  <a:cubicBezTo>
                    <a:pt x="3034646" y="833932"/>
                    <a:pt x="3056863" y="836598"/>
                    <a:pt x="3084589" y="825579"/>
                  </a:cubicBezTo>
                  <a:cubicBezTo>
                    <a:pt x="3106806" y="817225"/>
                    <a:pt x="3114449" y="791631"/>
                    <a:pt x="3139687" y="781500"/>
                  </a:cubicBezTo>
                  <a:cubicBezTo>
                    <a:pt x="3153728" y="775102"/>
                    <a:pt x="3161549" y="774213"/>
                    <a:pt x="3172924" y="763194"/>
                  </a:cubicBezTo>
                  <a:close/>
                  <a:moveTo>
                    <a:pt x="2475136" y="803539"/>
                  </a:moveTo>
                  <a:lnTo>
                    <a:pt x="2492021" y="803539"/>
                  </a:lnTo>
                  <a:cubicBezTo>
                    <a:pt x="2504996" y="803539"/>
                    <a:pt x="2521170" y="800696"/>
                    <a:pt x="2522591" y="785233"/>
                  </a:cubicBezTo>
                  <a:cubicBezTo>
                    <a:pt x="2502685" y="777946"/>
                    <a:pt x="2496465" y="753063"/>
                    <a:pt x="2476558" y="753063"/>
                  </a:cubicBezTo>
                  <a:cubicBezTo>
                    <a:pt x="2469626" y="753063"/>
                    <a:pt x="2459673" y="757684"/>
                    <a:pt x="2459673" y="771369"/>
                  </a:cubicBezTo>
                  <a:cubicBezTo>
                    <a:pt x="2459851" y="782389"/>
                    <a:pt x="2468205" y="802651"/>
                    <a:pt x="2475136" y="803539"/>
                  </a:cubicBezTo>
                  <a:close/>
                  <a:moveTo>
                    <a:pt x="2442966" y="1521944"/>
                  </a:moveTo>
                  <a:cubicBezTo>
                    <a:pt x="2442966" y="1518389"/>
                    <a:pt x="2440656" y="1512879"/>
                    <a:pt x="2437634" y="1512879"/>
                  </a:cubicBezTo>
                  <a:cubicBezTo>
                    <a:pt x="2425371" y="1512879"/>
                    <a:pt x="2420749" y="1528520"/>
                    <a:pt x="2414529" y="1540428"/>
                  </a:cubicBezTo>
                  <a:cubicBezTo>
                    <a:pt x="2402976" y="1561579"/>
                    <a:pt x="2394622" y="1602991"/>
                    <a:pt x="2373117" y="1615788"/>
                  </a:cubicBezTo>
                  <a:cubicBezTo>
                    <a:pt x="2373827" y="1618632"/>
                    <a:pt x="2376849" y="1620409"/>
                    <a:pt x="2379159" y="1620409"/>
                  </a:cubicBezTo>
                  <a:lnTo>
                    <a:pt x="2379159" y="1625919"/>
                  </a:lnTo>
                  <a:cubicBezTo>
                    <a:pt x="2379159" y="1626808"/>
                    <a:pt x="2365474" y="1639782"/>
                    <a:pt x="2365474" y="1643337"/>
                  </a:cubicBezTo>
                  <a:cubicBezTo>
                    <a:pt x="2365474" y="1646181"/>
                    <a:pt x="2369206" y="1652579"/>
                    <a:pt x="2373117" y="1652579"/>
                  </a:cubicBezTo>
                  <a:cubicBezTo>
                    <a:pt x="2382359" y="1652579"/>
                    <a:pt x="2385380" y="1647069"/>
                    <a:pt x="2396933" y="1647069"/>
                  </a:cubicBezTo>
                  <a:cubicBezTo>
                    <a:pt x="2405287" y="1647069"/>
                    <a:pt x="2409908" y="1653468"/>
                    <a:pt x="2419861" y="1653468"/>
                  </a:cubicBezTo>
                  <a:cubicBezTo>
                    <a:pt x="2425193" y="1653468"/>
                    <a:pt x="2429814" y="1651513"/>
                    <a:pt x="2435146" y="1649024"/>
                  </a:cubicBezTo>
                  <a:cubicBezTo>
                    <a:pt x="2439056" y="1658089"/>
                    <a:pt x="2449009" y="1652579"/>
                    <a:pt x="2456652" y="1652579"/>
                  </a:cubicBezTo>
                  <a:cubicBezTo>
                    <a:pt x="2454341" y="1658089"/>
                    <a:pt x="2448298" y="1658089"/>
                    <a:pt x="2448298" y="1667331"/>
                  </a:cubicBezTo>
                  <a:cubicBezTo>
                    <a:pt x="2448298" y="1669108"/>
                    <a:pt x="2451320" y="1667331"/>
                    <a:pt x="2452919" y="1667331"/>
                  </a:cubicBezTo>
                  <a:cubicBezTo>
                    <a:pt x="2462162" y="1667331"/>
                    <a:pt x="2469093" y="1653468"/>
                    <a:pt x="2475136" y="1642448"/>
                  </a:cubicBezTo>
                  <a:cubicBezTo>
                    <a:pt x="2481179" y="1649913"/>
                    <a:pt x="2476558" y="1667331"/>
                    <a:pt x="2482779" y="1667331"/>
                  </a:cubicBezTo>
                  <a:cubicBezTo>
                    <a:pt x="2485090" y="1667331"/>
                    <a:pt x="2486511" y="1669108"/>
                    <a:pt x="2488822" y="1669108"/>
                  </a:cubicBezTo>
                  <a:cubicBezTo>
                    <a:pt x="2488822" y="1672663"/>
                    <a:pt x="2490421" y="1680128"/>
                    <a:pt x="2495754" y="1680128"/>
                  </a:cubicBezTo>
                  <a:cubicBezTo>
                    <a:pt x="2503396" y="1680128"/>
                    <a:pt x="2508017" y="1669108"/>
                    <a:pt x="2508017" y="1658089"/>
                  </a:cubicBezTo>
                  <a:cubicBezTo>
                    <a:pt x="2508017" y="1649024"/>
                    <a:pt x="2502685" y="1649735"/>
                    <a:pt x="2502685" y="1638716"/>
                  </a:cubicBezTo>
                  <a:cubicBezTo>
                    <a:pt x="2498064" y="1642270"/>
                    <a:pt x="2500375" y="1644225"/>
                    <a:pt x="2492732" y="1644225"/>
                  </a:cubicBezTo>
                  <a:cubicBezTo>
                    <a:pt x="2492732" y="1637827"/>
                    <a:pt x="2487400" y="1634095"/>
                    <a:pt x="2487400" y="1629473"/>
                  </a:cubicBezTo>
                  <a:cubicBezTo>
                    <a:pt x="2487400" y="1625741"/>
                    <a:pt x="2494332" y="1623964"/>
                    <a:pt x="2495043" y="1615610"/>
                  </a:cubicBezTo>
                  <a:cubicBezTo>
                    <a:pt x="2492021" y="1615610"/>
                    <a:pt x="2488111" y="1616499"/>
                    <a:pt x="2486511" y="1618454"/>
                  </a:cubicBezTo>
                  <a:cubicBezTo>
                    <a:pt x="2486511" y="1604768"/>
                    <a:pt x="2487222" y="1596415"/>
                    <a:pt x="2487222" y="1588239"/>
                  </a:cubicBezTo>
                  <a:cubicBezTo>
                    <a:pt x="2483490" y="1591083"/>
                    <a:pt x="2473537" y="1591083"/>
                    <a:pt x="2465005" y="1588239"/>
                  </a:cubicBezTo>
                  <a:lnTo>
                    <a:pt x="2455763" y="1591971"/>
                  </a:lnTo>
                  <a:lnTo>
                    <a:pt x="2455763" y="1587350"/>
                  </a:lnTo>
                  <a:lnTo>
                    <a:pt x="2441900" y="1587350"/>
                  </a:lnTo>
                  <a:lnTo>
                    <a:pt x="2441900" y="1578997"/>
                  </a:lnTo>
                  <a:lnTo>
                    <a:pt x="2445810" y="1574553"/>
                  </a:lnTo>
                  <a:cubicBezTo>
                    <a:pt x="2442789" y="1570821"/>
                    <a:pt x="2438167" y="1569932"/>
                    <a:pt x="2433546" y="1569932"/>
                  </a:cubicBezTo>
                  <a:cubicBezTo>
                    <a:pt x="2428214" y="1569932"/>
                    <a:pt x="2428214" y="1575442"/>
                    <a:pt x="2421994" y="1577219"/>
                  </a:cubicBezTo>
                  <a:lnTo>
                    <a:pt x="2421994" y="1569044"/>
                  </a:lnTo>
                  <a:cubicBezTo>
                    <a:pt x="2426792" y="1552337"/>
                    <a:pt x="2442966" y="1542383"/>
                    <a:pt x="2442966" y="1521944"/>
                  </a:cubicBezTo>
                  <a:close/>
                  <a:moveTo>
                    <a:pt x="1890033" y="1476088"/>
                  </a:moveTo>
                  <a:cubicBezTo>
                    <a:pt x="1890744" y="1476088"/>
                    <a:pt x="1893765" y="1476977"/>
                    <a:pt x="1893765" y="1476088"/>
                  </a:cubicBezTo>
                  <a:cubicBezTo>
                    <a:pt x="1893765" y="1463114"/>
                    <a:pt x="1880791" y="1460448"/>
                    <a:pt x="1867638" y="1460448"/>
                  </a:cubicBezTo>
                  <a:cubicBezTo>
                    <a:pt x="1868527" y="1462225"/>
                    <a:pt x="1868527" y="1465069"/>
                    <a:pt x="1867638" y="1466846"/>
                  </a:cubicBezTo>
                  <a:cubicBezTo>
                    <a:pt x="1872437" y="1472534"/>
                    <a:pt x="1883279" y="1476088"/>
                    <a:pt x="1890033" y="1476088"/>
                  </a:cubicBezTo>
                  <a:close/>
                  <a:moveTo>
                    <a:pt x="894007" y="1593749"/>
                  </a:moveTo>
                  <a:cubicBezTo>
                    <a:pt x="906270" y="1602991"/>
                    <a:pt x="933108" y="1627696"/>
                    <a:pt x="950704" y="1627696"/>
                  </a:cubicBezTo>
                  <a:lnTo>
                    <a:pt x="957636" y="1627696"/>
                  </a:lnTo>
                  <a:lnTo>
                    <a:pt x="957636" y="1619343"/>
                  </a:lnTo>
                  <a:cubicBezTo>
                    <a:pt x="937729" y="1595526"/>
                    <a:pt x="919245" y="1573487"/>
                    <a:pt x="886364" y="1560512"/>
                  </a:cubicBezTo>
                  <a:cubicBezTo>
                    <a:pt x="881032" y="1558735"/>
                    <a:pt x="874100" y="1547715"/>
                    <a:pt x="865569" y="1547715"/>
                  </a:cubicBezTo>
                  <a:cubicBezTo>
                    <a:pt x="861837" y="1547715"/>
                    <a:pt x="857926" y="1550559"/>
                    <a:pt x="854905" y="1552337"/>
                  </a:cubicBezTo>
                  <a:lnTo>
                    <a:pt x="857926" y="1552337"/>
                  </a:lnTo>
                  <a:cubicBezTo>
                    <a:pt x="857926" y="1552337"/>
                    <a:pt x="865569" y="1555180"/>
                    <a:pt x="869479" y="1556069"/>
                  </a:cubicBezTo>
                  <a:cubicBezTo>
                    <a:pt x="868590" y="1558735"/>
                    <a:pt x="865569" y="1562467"/>
                    <a:pt x="861837" y="1564245"/>
                  </a:cubicBezTo>
                  <a:cubicBezTo>
                    <a:pt x="864858" y="1575264"/>
                    <a:pt x="886364" y="1584507"/>
                    <a:pt x="901649" y="1584507"/>
                  </a:cubicBezTo>
                  <a:cubicBezTo>
                    <a:pt x="899516" y="1587350"/>
                    <a:pt x="895606" y="1587350"/>
                    <a:pt x="894007" y="1593749"/>
                  </a:cubicBezTo>
                  <a:close/>
                  <a:moveTo>
                    <a:pt x="779012" y="1468801"/>
                  </a:moveTo>
                  <a:cubicBezTo>
                    <a:pt x="779012" y="1464180"/>
                    <a:pt x="775102" y="1462225"/>
                    <a:pt x="775102" y="1457782"/>
                  </a:cubicBezTo>
                  <a:cubicBezTo>
                    <a:pt x="775102" y="1448539"/>
                    <a:pt x="776702" y="1443030"/>
                    <a:pt x="775102" y="1437520"/>
                  </a:cubicBezTo>
                  <a:cubicBezTo>
                    <a:pt x="773680" y="1441963"/>
                    <a:pt x="770481" y="1449428"/>
                    <a:pt x="765149" y="1449428"/>
                  </a:cubicBezTo>
                  <a:cubicBezTo>
                    <a:pt x="760528" y="1449428"/>
                    <a:pt x="769770" y="1439475"/>
                    <a:pt x="769770" y="1438408"/>
                  </a:cubicBezTo>
                  <a:cubicBezTo>
                    <a:pt x="762838" y="1437520"/>
                    <a:pt x="759106" y="1432010"/>
                    <a:pt x="752174" y="1432010"/>
                  </a:cubicBezTo>
                  <a:lnTo>
                    <a:pt x="752174" y="1439475"/>
                  </a:lnTo>
                  <a:cubicBezTo>
                    <a:pt x="755196" y="1444985"/>
                    <a:pt x="758395" y="1456004"/>
                    <a:pt x="761416" y="1456004"/>
                  </a:cubicBezTo>
                  <a:cubicBezTo>
                    <a:pt x="766037" y="1456004"/>
                    <a:pt x="767637" y="1466135"/>
                    <a:pt x="773858" y="1467912"/>
                  </a:cubicBezTo>
                  <a:cubicBezTo>
                    <a:pt x="773858" y="1469690"/>
                    <a:pt x="770836" y="1472534"/>
                    <a:pt x="770836" y="1478043"/>
                  </a:cubicBezTo>
                  <a:cubicBezTo>
                    <a:pt x="770836" y="1485508"/>
                    <a:pt x="775457" y="1495461"/>
                    <a:pt x="781500" y="1495461"/>
                  </a:cubicBezTo>
                  <a:cubicBezTo>
                    <a:pt x="789143" y="1495461"/>
                    <a:pt x="775280" y="1481598"/>
                    <a:pt x="775280" y="1478043"/>
                  </a:cubicBezTo>
                  <a:cubicBezTo>
                    <a:pt x="775280" y="1474311"/>
                    <a:pt x="779012" y="1472534"/>
                    <a:pt x="779012" y="1468801"/>
                  </a:cubicBezTo>
                  <a:close/>
                  <a:moveTo>
                    <a:pt x="283665" y="1307062"/>
                  </a:moveTo>
                  <a:lnTo>
                    <a:pt x="283665" y="1318082"/>
                  </a:lnTo>
                  <a:cubicBezTo>
                    <a:pt x="289175" y="1322703"/>
                    <a:pt x="292907" y="1323592"/>
                    <a:pt x="299839" y="1330168"/>
                  </a:cubicBezTo>
                  <a:cubicBezTo>
                    <a:pt x="311392" y="1318971"/>
                    <a:pt x="316013" y="1312572"/>
                    <a:pt x="329698" y="1304396"/>
                  </a:cubicBezTo>
                  <a:lnTo>
                    <a:pt x="329698" y="1293377"/>
                  </a:lnTo>
                  <a:lnTo>
                    <a:pt x="320456" y="1293377"/>
                  </a:lnTo>
                  <a:cubicBezTo>
                    <a:pt x="306770" y="1293377"/>
                    <a:pt x="296817" y="1302441"/>
                    <a:pt x="283665" y="1307062"/>
                  </a:cubicBezTo>
                  <a:close/>
                  <a:moveTo>
                    <a:pt x="2307888" y="1596415"/>
                  </a:moveTo>
                  <a:cubicBezTo>
                    <a:pt x="2291714" y="1585395"/>
                    <a:pt x="2277140" y="1567977"/>
                    <a:pt x="2253501" y="1574553"/>
                  </a:cubicBezTo>
                  <a:cubicBezTo>
                    <a:pt x="2262743" y="1582729"/>
                    <a:pt x="2284960" y="1602102"/>
                    <a:pt x="2297224" y="1602102"/>
                  </a:cubicBezTo>
                  <a:cubicBezTo>
                    <a:pt x="2303445" y="1601925"/>
                    <a:pt x="2305755" y="1601036"/>
                    <a:pt x="2307888" y="1596415"/>
                  </a:cubicBezTo>
                  <a:close/>
                  <a:moveTo>
                    <a:pt x="2260433" y="1673730"/>
                  </a:moveTo>
                  <a:cubicBezTo>
                    <a:pt x="2258833" y="1674618"/>
                    <a:pt x="2257411" y="1677284"/>
                    <a:pt x="2257411" y="1680128"/>
                  </a:cubicBezTo>
                  <a:cubicBezTo>
                    <a:pt x="2257411" y="1686526"/>
                    <a:pt x="2285849" y="1704122"/>
                    <a:pt x="2291181" y="1704122"/>
                  </a:cubicBezTo>
                  <a:cubicBezTo>
                    <a:pt x="2292780" y="1704122"/>
                    <a:pt x="2300423" y="1699501"/>
                    <a:pt x="2300423" y="1693991"/>
                  </a:cubicBezTo>
                  <a:lnTo>
                    <a:pt x="2300423" y="1688481"/>
                  </a:lnTo>
                  <a:lnTo>
                    <a:pt x="2277495" y="1688481"/>
                  </a:lnTo>
                  <a:cubicBezTo>
                    <a:pt x="2269675" y="1686526"/>
                    <a:pt x="2264165" y="1682794"/>
                    <a:pt x="2260433" y="1673730"/>
                  </a:cubicBezTo>
                  <a:close/>
                  <a:moveTo>
                    <a:pt x="2348589" y="1703944"/>
                  </a:moveTo>
                  <a:lnTo>
                    <a:pt x="2348589" y="1697546"/>
                  </a:lnTo>
                  <a:cubicBezTo>
                    <a:pt x="2330993" y="1697546"/>
                    <a:pt x="2342546" y="1692036"/>
                    <a:pt x="2342546" y="1683683"/>
                  </a:cubicBezTo>
                  <a:cubicBezTo>
                    <a:pt x="2342546" y="1679950"/>
                    <a:pt x="2338636" y="1678173"/>
                    <a:pt x="2337214" y="1674440"/>
                  </a:cubicBezTo>
                  <a:cubicBezTo>
                    <a:pt x="2330282" y="1677106"/>
                    <a:pt x="2319618" y="1700212"/>
                    <a:pt x="2319618" y="1705722"/>
                  </a:cubicBezTo>
                  <a:cubicBezTo>
                    <a:pt x="2319618" y="1711232"/>
                    <a:pt x="2324239" y="1715675"/>
                    <a:pt x="2331882" y="1715675"/>
                  </a:cubicBezTo>
                  <a:cubicBezTo>
                    <a:pt x="2340235" y="1715853"/>
                    <a:pt x="2348589" y="1710343"/>
                    <a:pt x="2348589" y="1703944"/>
                  </a:cubicBezTo>
                  <a:close/>
                  <a:moveTo>
                    <a:pt x="32881" y="1196867"/>
                  </a:moveTo>
                  <a:cubicBezTo>
                    <a:pt x="26660" y="1196867"/>
                    <a:pt x="24350" y="1195089"/>
                    <a:pt x="21328" y="1203265"/>
                  </a:cubicBezTo>
                  <a:lnTo>
                    <a:pt x="9953" y="1203265"/>
                  </a:lnTo>
                  <a:cubicBezTo>
                    <a:pt x="11375" y="1206998"/>
                    <a:pt x="15996" y="1209841"/>
                    <a:pt x="19195" y="1212507"/>
                  </a:cubicBezTo>
                  <a:lnTo>
                    <a:pt x="44434" y="1212507"/>
                  </a:lnTo>
                  <a:cubicBezTo>
                    <a:pt x="42834" y="1203265"/>
                    <a:pt x="42123" y="1196867"/>
                    <a:pt x="32881" y="1196867"/>
                  </a:cubicBez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 w="17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 dirty="0"/>
            </a:p>
          </p:txBody>
        </p:sp>
        <p:sp>
          <p:nvSpPr>
            <p:cNvPr id="16" name="Drawing 12">
              <a:extLst>
                <a:ext uri="{FF2B5EF4-FFF2-40B4-BE49-F238E27FC236}">
                  <a16:creationId xmlns:a16="http://schemas.microsoft.com/office/drawing/2014/main" id="{840E1002-4A5B-48CB-83C8-C54FC16E0082}"/>
                </a:ext>
              </a:extLst>
            </p:cNvPr>
            <p:cNvSpPr/>
            <p:nvPr/>
          </p:nvSpPr>
          <p:spPr>
            <a:xfrm>
              <a:off x="6539935" y="2563267"/>
              <a:ext cx="463782" cy="552582"/>
            </a:xfrm>
            <a:custGeom>
              <a:avLst/>
              <a:gdLst>
                <a:gd name="connsiteX0" fmla="*/ 3494857 w 4094866"/>
                <a:gd name="connsiteY0" fmla="*/ 600008 h 4878915"/>
                <a:gd name="connsiteX1" fmla="*/ 600008 w 4094866"/>
                <a:gd name="connsiteY1" fmla="*/ 600008 h 4878915"/>
                <a:gd name="connsiteX2" fmla="*/ 600008 w 4094866"/>
                <a:gd name="connsiteY2" fmla="*/ 3494857 h 4878915"/>
                <a:gd name="connsiteX3" fmla="*/ 1939254 w 4094866"/>
                <a:gd name="connsiteY3" fmla="*/ 4834103 h 4878915"/>
                <a:gd name="connsiteX4" fmla="*/ 2155621 w 4094866"/>
                <a:gd name="connsiteY4" fmla="*/ 4834103 h 4878915"/>
                <a:gd name="connsiteX5" fmla="*/ 3494867 w 4094866"/>
                <a:gd name="connsiteY5" fmla="*/ 3494857 h 4878915"/>
                <a:gd name="connsiteX6" fmla="*/ 3494857 w 4094866"/>
                <a:gd name="connsiteY6" fmla="*/ 600008 h 4878915"/>
                <a:gd name="connsiteX7" fmla="*/ 2694488 w 4094866"/>
                <a:gd name="connsiteY7" fmla="*/ 2694479 h 4878915"/>
                <a:gd name="connsiteX8" fmla="*/ 1400377 w 4094866"/>
                <a:gd name="connsiteY8" fmla="*/ 2694479 h 4878915"/>
                <a:gd name="connsiteX9" fmla="*/ 1400377 w 4094866"/>
                <a:gd name="connsiteY9" fmla="*/ 1400386 h 4878915"/>
                <a:gd name="connsiteX10" fmla="*/ 2694479 w 4094866"/>
                <a:gd name="connsiteY10" fmla="*/ 1400386 h 4878915"/>
                <a:gd name="connsiteX11" fmla="*/ 2694488 w 4094866"/>
                <a:gd name="connsiteY11" fmla="*/ 2694479 h 4878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94866" h="4878915">
                  <a:moveTo>
                    <a:pt x="3494857" y="600008"/>
                  </a:moveTo>
                  <a:cubicBezTo>
                    <a:pt x="2694890" y="-199960"/>
                    <a:pt x="1400061" y="-200046"/>
                    <a:pt x="600008" y="600008"/>
                  </a:cubicBezTo>
                  <a:cubicBezTo>
                    <a:pt x="-199940" y="1399946"/>
                    <a:pt x="-200065" y="2694804"/>
                    <a:pt x="600008" y="3494857"/>
                  </a:cubicBezTo>
                  <a:lnTo>
                    <a:pt x="1939254" y="4834103"/>
                  </a:lnTo>
                  <a:cubicBezTo>
                    <a:pt x="1999009" y="4893858"/>
                    <a:pt x="2095875" y="4893849"/>
                    <a:pt x="2155621" y="4834103"/>
                  </a:cubicBezTo>
                  <a:lnTo>
                    <a:pt x="3494867" y="3494857"/>
                  </a:lnTo>
                  <a:cubicBezTo>
                    <a:pt x="4294806" y="2694918"/>
                    <a:pt x="4294930" y="1400071"/>
                    <a:pt x="3494857" y="600008"/>
                  </a:cubicBezTo>
                  <a:close/>
                  <a:moveTo>
                    <a:pt x="2694488" y="2694479"/>
                  </a:moveTo>
                  <a:cubicBezTo>
                    <a:pt x="2336904" y="3052072"/>
                    <a:pt x="1758047" y="3052149"/>
                    <a:pt x="1400377" y="2694479"/>
                  </a:cubicBezTo>
                  <a:cubicBezTo>
                    <a:pt x="1042773" y="2336875"/>
                    <a:pt x="1042716" y="1758038"/>
                    <a:pt x="1400377" y="1400386"/>
                  </a:cubicBezTo>
                  <a:cubicBezTo>
                    <a:pt x="1757951" y="1042793"/>
                    <a:pt x="2336818" y="1042726"/>
                    <a:pt x="2694479" y="1400386"/>
                  </a:cubicBezTo>
                  <a:cubicBezTo>
                    <a:pt x="3052082" y="1757971"/>
                    <a:pt x="3052139" y="2336828"/>
                    <a:pt x="2694488" y="2694479"/>
                  </a:cubicBezTo>
                  <a:close/>
                </a:path>
              </a:pathLst>
            </a:custGeom>
            <a:solidFill>
              <a:schemeClr val="accent4"/>
            </a:solidFill>
            <a:ln w="95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506">
                <a:solidFill>
                  <a:srgbClr val="3b2f4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CA072F0-CFBA-42DF-A0F1-B3593B91E433}"/>
              </a:ext>
            </a:extLst>
          </p:cNvPr>
          <p:cNvSpPr txBox="1"/>
          <p:nvPr/>
        </p:nvSpPr>
        <p:spPr>
          <a:xfrm>
            <a:off x="598590" y="371100"/>
            <a:ext cx="711031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Write something here</a:t>
            </a:r>
            <a:b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</a:br>
            <a:r>
              <a:rPr lang="en-US" sz="4800" b="1" dirty="0">
                <a:solidFill>
                  <a:schemeClr val="accent3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world map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C8A9044-E4DB-498D-839F-07EB91BBE9D7}"/>
              </a:ext>
            </a:extLst>
          </p:cNvPr>
          <p:cNvGrpSpPr/>
          <p:nvPr/>
        </p:nvGrpSpPr>
        <p:grpSpPr>
          <a:xfrm>
            <a:off x="1838694" y="2535166"/>
            <a:ext cx="2538234" cy="715974"/>
            <a:chOff x="2287255" y="2374834"/>
            <a:chExt cx="2538234" cy="715974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ED730C4-A80E-4EFC-BD37-9E63642F51E7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2701663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6" name="Rectangle 116">
              <a:extLst>
                <a:ext uri="{FF2B5EF4-FFF2-40B4-BE49-F238E27FC236}">
                  <a16:creationId xmlns:a16="http://schemas.microsoft.com/office/drawing/2014/main" id="{8D46BFAE-93C0-49E2-BF44-183195BC3121}"/>
                </a:ext>
              </a:extLst>
            </p:cNvPr>
            <p:cNvSpPr/>
            <p:nvPr/>
          </p:nvSpPr>
          <p:spPr>
            <a:xfrm>
              <a:off x="2287255" y="2374834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One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31B7CA-FFEF-4D29-AA31-069D6C846B0F}"/>
              </a:ext>
            </a:extLst>
          </p:cNvPr>
          <p:cNvGrpSpPr/>
          <p:nvPr/>
        </p:nvGrpSpPr>
        <p:grpSpPr>
          <a:xfrm>
            <a:off x="598590" y="2324329"/>
            <a:ext cx="1075332" cy="1075332"/>
            <a:chOff x="6318822" y="4173674"/>
            <a:chExt cx="1947687" cy="1947687"/>
          </a:xfrm>
        </p:grpSpPr>
        <p:graphicFrame>
          <p:nvGraphicFramePr>
            <p:cNvPr id="13" name="Chart 10">
              <a:extLst>
                <a:ext uri="{FF2B5EF4-FFF2-40B4-BE49-F238E27FC236}">
                  <a16:creationId xmlns:a16="http://schemas.microsoft.com/office/drawing/2014/main" id="{C60BE2C4-5DCA-4CF3-A8BB-B31CD95F16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5542001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07EB168F-E6F7-4451-9605-3027F064DA4F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6CDF23-9D4A-4CCF-B77B-442EEC7B034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1FAC882-36A2-46CA-9F93-D5DAFFA522C3}"/>
              </a:ext>
            </a:extLst>
          </p:cNvPr>
          <p:cNvGrpSpPr/>
          <p:nvPr/>
        </p:nvGrpSpPr>
        <p:grpSpPr>
          <a:xfrm>
            <a:off x="598590" y="4148635"/>
            <a:ext cx="1075332" cy="1075332"/>
            <a:chOff x="6318822" y="4173674"/>
            <a:chExt cx="1947687" cy="1947687"/>
          </a:xfrm>
        </p:grpSpPr>
        <p:graphicFrame>
          <p:nvGraphicFramePr>
            <p:cNvPr id="9" name="Chart 10">
              <a:extLst>
                <a:ext uri="{FF2B5EF4-FFF2-40B4-BE49-F238E27FC236}">
                  <a16:creationId xmlns:a16="http://schemas.microsoft.com/office/drawing/2014/main" id="{998EB19F-AC48-4BB9-BF4D-A233A2E6E8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546493"/>
                </p:ext>
              </p:extLst>
            </p:nvPr>
          </p:nvGraphicFramePr>
          <p:xfrm>
            <a:off x="6318822" y="4173674"/>
            <a:ext cx="1947687" cy="1947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0" name="Oval 11">
              <a:extLst>
                <a:ext uri="{FF2B5EF4-FFF2-40B4-BE49-F238E27FC236}">
                  <a16:creationId xmlns:a16="http://schemas.microsoft.com/office/drawing/2014/main" id="{4BCAAD6C-F878-4639-AF4A-306AFF5464D4}"/>
                </a:ext>
              </a:extLst>
            </p:cNvPr>
            <p:cNvSpPr/>
            <p:nvPr/>
          </p:nvSpPr>
          <p:spPr>
            <a:xfrm>
              <a:off x="6695505" y="4546026"/>
              <a:ext cx="1202984" cy="12029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1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C93D55-C6C3-4F15-B6ED-37AF60710BC0}"/>
                </a:ext>
              </a:extLst>
            </p:cNvPr>
            <p:cNvSpPr txBox="1"/>
            <p:nvPr/>
          </p:nvSpPr>
          <p:spPr>
            <a:xfrm>
              <a:off x="7296953" y="4993267"/>
              <a:ext cx="86" cy="4146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endParaRPr lang="en-AU" sz="2000" b="1" dirty="0">
                <a:solidFill>
                  <a:schemeClr val="accent4"/>
                </a:solidFill>
                <a:latin typeface="+mj-lt"/>
                <a:ea typeface="PT Sans" panose="020B0503020203020204" pitchFamily="34" charset="0"/>
                <a:cs typeface="Helmet" pitchFamily="50" charset="-12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1A15FF8-4564-44AE-9E5F-3E8EDEA0A965}"/>
              </a:ext>
            </a:extLst>
          </p:cNvPr>
          <p:cNvGrpSpPr/>
          <p:nvPr/>
        </p:nvGrpSpPr>
        <p:grpSpPr>
          <a:xfrm>
            <a:off x="1838694" y="4327828"/>
            <a:ext cx="2538234" cy="715974"/>
            <a:chOff x="2287255" y="4201267"/>
            <a:chExt cx="2538234" cy="715974"/>
          </a:xfrm>
        </p:grpSpPr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59938A90-E29C-4B6E-B4F6-A36874F430C3}"/>
                </a:ext>
              </a:extLst>
            </p:cNvPr>
            <p:cNvSpPr txBox="1">
              <a:spLocks/>
            </p:cNvSpPr>
            <p:nvPr/>
          </p:nvSpPr>
          <p:spPr>
            <a:xfrm>
              <a:off x="2287255" y="4528096"/>
              <a:ext cx="2538234" cy="3891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Refers to a good or service being</a:t>
              </a:r>
              <a:b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</a:br>
              <a:r>
                <a:rPr lang="en-US" sz="1100" dirty="0">
                  <a:solidFill>
                    <a:schemeClr val="accent2"/>
                  </a:solidFill>
                  <a:latin typeface="+mn-lt"/>
                  <a:ea typeface="Roboto Light" panose="02000000000000000000" pitchFamily="2" charset="0"/>
                  <a:cs typeface="Poppins Light" pitchFamily="2" charset="77"/>
                </a:rPr>
                <a:t>offered by a company. </a:t>
              </a:r>
            </a:p>
          </p:txBody>
        </p:sp>
        <p:sp>
          <p:nvSpPr>
            <p:cNvPr id="18" name="Rectangle 116">
              <a:extLst>
                <a:ext uri="{FF2B5EF4-FFF2-40B4-BE49-F238E27FC236}">
                  <a16:creationId xmlns:a16="http://schemas.microsoft.com/office/drawing/2014/main" id="{12670102-1DBA-4D5E-996F-1082940F8E72}"/>
                </a:ext>
              </a:extLst>
            </p:cNvPr>
            <p:cNvSpPr/>
            <p:nvPr/>
          </p:nvSpPr>
          <p:spPr>
            <a:xfrm>
              <a:off x="2287255" y="4201267"/>
              <a:ext cx="21340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 SemiBold" pitchFamily="2" charset="77"/>
                </a:rPr>
                <a:t>Title Two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B44C2-1D25-4A34-B9DD-47E71D54ABBA}"/>
              </a:ext>
            </a:extLst>
          </p:cNvPr>
          <p:cNvSpPr/>
          <p:nvPr/>
        </p:nvSpPr>
        <p:spPr>
          <a:xfrm>
            <a:off x="840039" y="4524830"/>
            <a:ext cx="593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4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4D4D45-5BAE-44E5-872C-318EC74323EF}"/>
              </a:ext>
            </a:extLst>
          </p:cNvPr>
          <p:cNvSpPr/>
          <p:nvPr/>
        </p:nvSpPr>
        <p:spPr>
          <a:xfrm>
            <a:off x="840840" y="2708106"/>
            <a:ext cx="591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6</a:t>
            </a:r>
            <a:r>
              <a:rPr lang="en-AU" sz="1400" b="1" dirty="0">
                <a:solidFill>
                  <a:schemeClr val="accent2"/>
                </a:solidFill>
                <a:latin typeface="+mj-lt"/>
                <a:ea typeface="PT Sans" panose="020B0503020203020204" pitchFamily="34" charset="0"/>
                <a:cs typeface="Helmet" pitchFamily="50" charset="-128"/>
              </a:rPr>
              <a:t>0%</a:t>
            </a: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FD25DD9E-F397-4194-9D8A-69F454294620}"/>
              </a:ext>
            </a:extLst>
          </p:cNvPr>
          <p:cNvSpPr/>
          <p:nvPr/>
        </p:nvSpPr>
        <p:spPr>
          <a:xfrm>
            <a:off x="7933141" y="-431800"/>
            <a:ext cx="1492662" cy="12360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2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C77FFAAC-2980-4DF0-A667-3F9768A607F2}"/>
              </a:ext>
            </a:extLst>
          </p:cNvPr>
          <p:cNvSpPr/>
          <p:nvPr/>
        </p:nvSpPr>
        <p:spPr>
          <a:xfrm>
            <a:off x="7197275" y="5509223"/>
            <a:ext cx="947050" cy="78421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0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Hexagon 14">
            <a:extLst>
              <a:ext uri="{FF2B5EF4-FFF2-40B4-BE49-F238E27FC236}">
                <a16:creationId xmlns:a16="http://schemas.microsoft.com/office/drawing/2014/main" id="{B75DDCD8-15A1-46BA-A800-92AE6C8647F6}"/>
              </a:ext>
            </a:extLst>
          </p:cNvPr>
          <p:cNvSpPr/>
          <p:nvPr/>
        </p:nvSpPr>
        <p:spPr>
          <a:xfrm>
            <a:off x="-623209" y="-281228"/>
            <a:ext cx="2325550" cy="1925696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E082FE-CE72-4A7E-BB2E-C110D7A4B9BF}"/>
              </a:ext>
            </a:extLst>
          </p:cNvPr>
          <p:cNvSpPr/>
          <p:nvPr/>
        </p:nvSpPr>
        <p:spPr>
          <a:xfrm>
            <a:off x="0" y="3410465"/>
            <a:ext cx="5403699" cy="3447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075E5841-8022-41CA-B3EC-1036AA46966F}"/>
              </a:ext>
            </a:extLst>
          </p:cNvPr>
          <p:cNvSpPr txBox="1">
            <a:spLocks/>
          </p:cNvSpPr>
          <p:nvPr/>
        </p:nvSpPr>
        <p:spPr>
          <a:xfrm>
            <a:off x="780103" y="598205"/>
            <a:ext cx="6052496" cy="1772793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Thanks!</a:t>
            </a:r>
            <a:endParaRPr lang="en-US" sz="4800" dirty="0">
              <a:solidFill>
                <a:schemeClr val="accent3"/>
              </a:solidFill>
              <a:cs typeface="Poppins Bold" panose="000008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pl-PL" sz="4800" dirty="0">
                <a:solidFill>
                  <a:schemeClr val="accent3"/>
                </a:solidFill>
                <a:cs typeface="Poppins Bold" panose="00000800000000000000" pitchFamily="2" charset="0"/>
              </a:rPr>
              <a:t>Any questions?</a:t>
            </a:r>
          </a:p>
        </p:txBody>
      </p:sp>
      <p:pic>
        <p:nvPicPr>
          <p:cNvPr id="4" name="Drawing 3" descr="Picture looks like as vase, plant, flower, green&#10;&#10;">
            <a:extLst>
              <a:ext uri="{FF2B5EF4-FFF2-40B4-BE49-F238E27FC236}">
                <a16:creationId xmlns:a16="http://schemas.microsoft.com/office/drawing/2014/main" id="{2D983DCF-6D88-4CFD-9B91-4151061A251B}"/>
              </a:ext>
            </a:extLst>
          </p:cNvPr>
          <p:cNvPicPr>
            <a:picLocks noGrp="1" noChangeAspect="1"/>
          </p:cNvPicPr>
          <p:nvPr>
            <p:ph type="pic" idx="25"/>
          </p:nvPr>
        </p:nvPicPr>
        <p:blipFill>
          <a:blip r:embed="rId2"/>
          <a:srcRect l="10134" r="10134"/>
          <a:stretch>
            <a:fillRect/>
          </a:stretch>
        </p:blipFill>
        <p:spPr/>
      </p:pic>
      <p:sp>
        <p:nvSpPr>
          <p:cNvPr id="11" name="Hexagon 10">
            <a:extLst>
              <a:ext uri="{FF2B5EF4-FFF2-40B4-BE49-F238E27FC236}">
                <a16:creationId xmlns:a16="http://schemas.microsoft.com/office/drawing/2014/main" id="{2CD44BA7-4132-4BF1-A11C-5F4F5DA58FDA}"/>
              </a:ext>
            </a:extLst>
          </p:cNvPr>
          <p:cNvSpPr/>
          <p:nvPr/>
        </p:nvSpPr>
        <p:spPr>
          <a:xfrm>
            <a:off x="6385485" y="5421093"/>
            <a:ext cx="704035" cy="582983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2EE94BFE-A294-49D7-92EC-C7C0DF4D4498}"/>
              </a:ext>
            </a:extLst>
          </p:cNvPr>
          <p:cNvSpPr/>
          <p:nvPr/>
        </p:nvSpPr>
        <p:spPr>
          <a:xfrm>
            <a:off x="9148322" y="853917"/>
            <a:ext cx="842559" cy="697690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A70EEE-F696-4122-8CB1-FE91183421AE}"/>
              </a:ext>
            </a:extLst>
          </p:cNvPr>
          <p:cNvSpPr txBox="1"/>
          <p:nvPr/>
        </p:nvSpPr>
        <p:spPr>
          <a:xfrm>
            <a:off x="780103" y="4595964"/>
            <a:ext cx="2442521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@username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881AA-13FB-4F23-A07E-3FC329F2D6A2}"/>
              </a:ext>
            </a:extLst>
          </p:cNvPr>
          <p:cNvSpPr txBox="1"/>
          <p:nvPr/>
        </p:nvSpPr>
        <p:spPr>
          <a:xfrm>
            <a:off x="780103" y="5181273"/>
            <a:ext cx="2748787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user@mail.me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0E798-DAA3-46BF-B591-4FC6B0CD994B}"/>
              </a:ext>
            </a:extLst>
          </p:cNvPr>
          <p:cNvSpPr txBox="1"/>
          <p:nvPr/>
        </p:nvSpPr>
        <p:spPr>
          <a:xfrm>
            <a:off x="780103" y="5766583"/>
            <a:ext cx="244252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3"/>
                </a:solidFill>
              </a:rPr>
              <a:t>+1 555 1829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5CA318-6EBD-4326-8FEF-446DD61C03CF}"/>
              </a:ext>
            </a:extLst>
          </p:cNvPr>
          <p:cNvSpPr txBox="1"/>
          <p:nvPr/>
        </p:nvSpPr>
        <p:spPr>
          <a:xfrm>
            <a:off x="780103" y="3993471"/>
            <a:ext cx="309974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accent3"/>
                </a:solidFill>
                <a:latin typeface="+mj-lt"/>
                <a:cs typeface="Poppins" panose="00000500000000000000" pitchFamily="2" charset="0"/>
              </a:rPr>
              <a:t>You can find me at:</a:t>
            </a: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8E003D10-0B73-4521-B135-A8E422D132CF}"/>
              </a:ext>
            </a:extLst>
          </p:cNvPr>
          <p:cNvSpPr/>
          <p:nvPr/>
        </p:nvSpPr>
        <p:spPr>
          <a:xfrm>
            <a:off x="11839983" y="6377752"/>
            <a:ext cx="704034" cy="582983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94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>
            <a:extLst>
              <a:ext uri="{FF2B5EF4-FFF2-40B4-BE49-F238E27FC236}">
                <a16:creationId xmlns:a16="http://schemas.microsoft.com/office/drawing/2014/main" id="{39B8F5F8-C516-4926-A956-E9C058259635}"/>
              </a:ext>
            </a:extLst>
          </p:cNvPr>
          <p:cNvSpPr/>
          <p:nvPr/>
        </p:nvSpPr>
        <p:spPr>
          <a:xfrm>
            <a:off x="5524731" y="5160178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C5D79-1939-41DD-B5F8-1D39C29923F2}"/>
              </a:ext>
            </a:extLst>
          </p:cNvPr>
          <p:cNvGrpSpPr/>
          <p:nvPr/>
        </p:nvGrpSpPr>
        <p:grpSpPr>
          <a:xfrm>
            <a:off x="1013037" y="2906984"/>
            <a:ext cx="3204790" cy="1325426"/>
            <a:chOff x="709666" y="2683428"/>
            <a:chExt cx="3204790" cy="132542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E077855-C53B-4A08-ABB5-054C50AAE26D}"/>
                </a:ext>
              </a:extLst>
            </p:cNvPr>
            <p:cNvSpPr txBox="1"/>
            <p:nvPr/>
          </p:nvSpPr>
          <p:spPr>
            <a:xfrm>
              <a:off x="709666" y="2683428"/>
              <a:ext cx="3204790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ABOUT US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348DD24-8FDA-420C-80ED-1C5614969C50}"/>
                </a:ext>
              </a:extLst>
            </p:cNvPr>
            <p:cNvSpPr/>
            <p:nvPr/>
          </p:nvSpPr>
          <p:spPr>
            <a:xfrm>
              <a:off x="709666" y="3670300"/>
              <a:ext cx="309865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spc="113" dirty="0">
                  <a:solidFill>
                    <a:schemeClr val="accent3"/>
                  </a:solidFill>
                  <a:ea typeface="Roboto" panose="02000000000000000000" pitchFamily="2" charset="0"/>
                  <a:cs typeface="Poppins" panose="00000500000000000000" pitchFamily="2" charset="0"/>
                </a:rPr>
                <a:t>PRESENTATION JOHN DOE</a:t>
              </a:r>
            </a:p>
          </p:txBody>
        </p:sp>
      </p:grpSp>
      <p:cxnSp>
        <p:nvCxnSpPr>
          <p:cNvPr id="16" name="Shape 214">
            <a:extLst>
              <a:ext uri="{FF2B5EF4-FFF2-40B4-BE49-F238E27FC236}">
                <a16:creationId xmlns:a16="http://schemas.microsoft.com/office/drawing/2014/main" id="{DB7898EA-C042-4E56-AEFB-798C4B21CCEA}"/>
              </a:ext>
            </a:extLst>
          </p:cNvPr>
          <p:cNvCxnSpPr/>
          <p:nvPr/>
        </p:nvCxnSpPr>
        <p:spPr>
          <a:xfrm flipH="1">
            <a:off x="1114027" y="3748964"/>
            <a:ext cx="1006872" cy="1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8" name="Drawing 7" descr="Picture looks like as rain, wood&#10;&#10;">
            <a:extLst>
              <a:ext uri="{FF2B5EF4-FFF2-40B4-BE49-F238E27FC236}">
                <a16:creationId xmlns:a16="http://schemas.microsoft.com/office/drawing/2014/main" id="{E642AEA3-2E83-4EA6-936E-08F605873C3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2"/>
          <a:srcRect l="9746" r="9746"/>
          <a:stretch/>
        </p:blipFill>
        <p:spPr>
          <a:prstGeom prst="hexagon">
            <a:avLst>
              <a:gd name="adj" fmla="val 28285"/>
              <a:gd name="vf" fmla="val 115470"/>
            </a:avLst>
          </a:prstGeom>
        </p:spPr>
      </p:pic>
      <p:pic>
        <p:nvPicPr>
          <p:cNvPr id="7" name="Drawing 6" descr="Picture looks like as interior, table, sits, little&#10;&#10;">
            <a:extLst>
              <a:ext uri="{FF2B5EF4-FFF2-40B4-BE49-F238E27FC236}">
                <a16:creationId xmlns:a16="http://schemas.microsoft.com/office/drawing/2014/main" id="{202E333B-D5F3-4636-91EB-F31D748E0355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t="18798" b="18798"/>
          <a:stretch>
            <a:fillRect/>
          </a:stretch>
        </p:blipFill>
        <p:spPr/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4D4AF353-D1DD-4D63-8F13-73B907D02169}"/>
              </a:ext>
            </a:extLst>
          </p:cNvPr>
          <p:cNvSpPr/>
          <p:nvPr/>
        </p:nvSpPr>
        <p:spPr>
          <a:xfrm>
            <a:off x="9971124" y="201840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CC023822-E869-48A0-A1CA-AB3BC582A5F6}"/>
              </a:ext>
            </a:extLst>
          </p:cNvPr>
          <p:cNvSpPr/>
          <p:nvPr/>
        </p:nvSpPr>
        <p:spPr>
          <a:xfrm>
            <a:off x="-190192" y="-52675"/>
            <a:ext cx="1599585" cy="1324552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329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5003210D-7432-4E58-B829-427CC8DBFEC2}"/>
              </a:ext>
            </a:extLst>
          </p:cNvPr>
          <p:cNvSpPr/>
          <p:nvPr/>
        </p:nvSpPr>
        <p:spPr>
          <a:xfrm>
            <a:off x="-750746" y="2986672"/>
            <a:ext cx="1809542" cy="1498409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29B5D682-114A-41A8-814D-EE4081158503}"/>
              </a:ext>
            </a:extLst>
          </p:cNvPr>
          <p:cNvSpPr txBox="1">
            <a:spLocks/>
          </p:cNvSpPr>
          <p:nvPr/>
        </p:nvSpPr>
        <p:spPr>
          <a:xfrm>
            <a:off x="797719" y="952678"/>
            <a:ext cx="4754113" cy="1562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3"/>
                </a:solidFill>
              </a:rPr>
              <a:t>Write something here</a:t>
            </a:r>
            <a:r>
              <a:rPr lang="en-US" sz="4000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a welcome wear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0419A-7D4A-4D27-96D9-83832D75566A}"/>
              </a:ext>
            </a:extLst>
          </p:cNvPr>
          <p:cNvGrpSpPr/>
          <p:nvPr/>
        </p:nvGrpSpPr>
        <p:grpSpPr>
          <a:xfrm>
            <a:off x="5567558" y="1248730"/>
            <a:ext cx="4344420" cy="1737942"/>
            <a:chOff x="5548880" y="1248730"/>
            <a:chExt cx="4344420" cy="1737942"/>
          </a:xfrm>
        </p:grpSpPr>
        <p:sp>
          <p:nvSpPr>
            <p:cNvPr id="3" name="Text 17">
              <a:extLst>
                <a:ext uri="{FF2B5EF4-FFF2-40B4-BE49-F238E27FC236}">
                  <a16:creationId xmlns:a16="http://schemas.microsoft.com/office/drawing/2014/main" id="{95710051-F25E-4973-B446-4F54FD72D9F6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755523"/>
              <a:ext cx="4344420" cy="1231149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A22D76AF-3895-416C-BF24-270D15433310}"/>
                </a:ext>
              </a:extLst>
            </p:cNvPr>
            <p:cNvSpPr txBox="1">
              <a:spLocks/>
            </p:cNvSpPr>
            <p:nvPr/>
          </p:nvSpPr>
          <p:spPr>
            <a:xfrm>
              <a:off x="5548880" y="1248730"/>
              <a:ext cx="3307351" cy="363107"/>
            </a:xfrm>
            <a:prstGeom prst="rect">
              <a:avLst/>
            </a:prstGeom>
          </p:spPr>
          <p:txBody>
            <a:bodyPr lIns="0" tIns="0" rIns="0" bIns="0" anchor="ctr" anchorCtr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</p:grpSp>
      <p:pic>
        <p:nvPicPr>
          <p:cNvPr id="22" name="Drawing 21" descr="Picture looks like as man, interior, keeps, Man&#10;&#10;">
            <a:extLst>
              <a:ext uri="{FF2B5EF4-FFF2-40B4-BE49-F238E27FC236}">
                <a16:creationId xmlns:a16="http://schemas.microsoft.com/office/drawing/2014/main" id="{17387913-C091-4233-BDBB-0A5040F17D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16034" b="16034"/>
          <a:stretch>
            <a:fillRect/>
          </a:stretch>
        </p:blipFill>
        <p:spPr>
          <a:xfrm>
            <a:off x="-319088" y="3759200"/>
            <a:ext cx="6232526" cy="2822575"/>
          </a:xfrm>
        </p:spPr>
      </p:pic>
      <p:pic>
        <p:nvPicPr>
          <p:cNvPr id="20" name="Drawing 19" descr="Picture looks like as sweep, wood&#10;&#10;">
            <a:extLst>
              <a:ext uri="{FF2B5EF4-FFF2-40B4-BE49-F238E27FC236}">
                <a16:creationId xmlns:a16="http://schemas.microsoft.com/office/drawing/2014/main" id="{F138E3E6-125A-4B86-B72A-A8DB6166261B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rcRect t="22123" b="22123"/>
          <a:stretch>
            <a:fillRect/>
          </a:stretch>
        </p:blipFill>
        <p:spPr>
          <a:xfrm>
            <a:off x="5453063" y="3759200"/>
            <a:ext cx="3375025" cy="2822575"/>
          </a:xfrm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CAE349DC-0D8B-4991-B4EE-3ED8B5B62C0E}"/>
              </a:ext>
            </a:extLst>
          </p:cNvPr>
          <p:cNvSpPr/>
          <p:nvPr/>
        </p:nvSpPr>
        <p:spPr>
          <a:xfrm>
            <a:off x="5393727" y="4296037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Hexagon 49">
            <a:extLst>
              <a:ext uri="{FF2B5EF4-FFF2-40B4-BE49-F238E27FC236}">
                <a16:creationId xmlns:a16="http://schemas.microsoft.com/office/drawing/2014/main" id="{24CC09EE-50AF-400F-AC2D-1E276CC08C89}"/>
              </a:ext>
            </a:extLst>
          </p:cNvPr>
          <p:cNvSpPr/>
          <p:nvPr/>
        </p:nvSpPr>
        <p:spPr>
          <a:xfrm>
            <a:off x="7046199" y="2135936"/>
            <a:ext cx="2321217" cy="192210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E2801A0F-7FED-4FC2-9F13-A856609EE844}"/>
              </a:ext>
            </a:extLst>
          </p:cNvPr>
          <p:cNvSpPr/>
          <p:nvPr/>
        </p:nvSpPr>
        <p:spPr>
          <a:xfrm>
            <a:off x="568822" y="34549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9C274113-1751-4FDC-9DBA-F5BC1D21A142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3AB19A21-5FD2-4BBE-BC72-77685682FA36}"/>
              </a:ext>
            </a:extLst>
          </p:cNvPr>
          <p:cNvSpPr/>
          <p:nvPr/>
        </p:nvSpPr>
        <p:spPr>
          <a:xfrm>
            <a:off x="568822" y="471683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ding 15">
            <a:extLst>
              <a:ext uri="{FF2B5EF4-FFF2-40B4-BE49-F238E27FC236}">
                <a16:creationId xmlns:a16="http://schemas.microsoft.com/office/drawing/2014/main" id="{8B502902-FE53-463B-B092-6A5611F25610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F2CC11-8F80-427B-B2F0-00EF1AD5C767}"/>
              </a:ext>
            </a:extLst>
          </p:cNvPr>
          <p:cNvGrpSpPr/>
          <p:nvPr/>
        </p:nvGrpSpPr>
        <p:grpSpPr>
          <a:xfrm>
            <a:off x="1717888" y="3541557"/>
            <a:ext cx="1788085" cy="710354"/>
            <a:chOff x="1637675" y="3513434"/>
            <a:chExt cx="1788085" cy="710354"/>
          </a:xfrm>
        </p:grpSpPr>
        <p:sp>
          <p:nvSpPr>
            <p:cNvPr id="9" name="Subtitle 2">
              <a:extLst>
                <a:ext uri="{FF2B5EF4-FFF2-40B4-BE49-F238E27FC236}">
                  <a16:creationId xmlns:a16="http://schemas.microsoft.com/office/drawing/2014/main" id="{3257D545-8EFC-4404-8384-BB799B4A680E}"/>
                </a:ext>
              </a:extLst>
            </p:cNvPr>
            <p:cNvSpPr txBox="1">
              <a:spLocks/>
            </p:cNvSpPr>
            <p:nvPr/>
          </p:nvSpPr>
          <p:spPr>
            <a:xfrm>
              <a:off x="1650881" y="3836053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3b2f4e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0" name="Rectangle 54">
              <a:extLst>
                <a:ext uri="{FF2B5EF4-FFF2-40B4-BE49-F238E27FC236}">
                  <a16:creationId xmlns:a16="http://schemas.microsoft.com/office/drawing/2014/main" id="{88D81735-33D5-49CB-83A6-0D170110ABD7}"/>
                </a:ext>
              </a:extLst>
            </p:cNvPr>
            <p:cNvSpPr/>
            <p:nvPr/>
          </p:nvSpPr>
          <p:spPr>
            <a:xfrm>
              <a:off x="1637675" y="3513434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</p:grpSp>
      <p:sp>
        <p:nvSpPr>
          <p:cNvPr id="46" name="Shape 2617">
            <a:extLst>
              <a:ext uri="{FF2B5EF4-FFF2-40B4-BE49-F238E27FC236}">
                <a16:creationId xmlns:a16="http://schemas.microsoft.com/office/drawing/2014/main" id="{E06F5A0D-D6D8-4C55-A3AE-78CBCFED3090}"/>
              </a:ext>
            </a:extLst>
          </p:cNvPr>
          <p:cNvSpPr/>
          <p:nvPr/>
        </p:nvSpPr>
        <p:spPr>
          <a:xfrm>
            <a:off x="927728" y="3748899"/>
            <a:ext cx="361334" cy="2956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441516-3413-41F1-A462-C26ABB2FB14E}"/>
              </a:ext>
            </a:extLst>
          </p:cNvPr>
          <p:cNvGrpSpPr/>
          <p:nvPr/>
        </p:nvGrpSpPr>
        <p:grpSpPr>
          <a:xfrm>
            <a:off x="1734444" y="2281902"/>
            <a:ext cx="1774879" cy="716956"/>
            <a:chOff x="1654231" y="2284865"/>
            <a:chExt cx="1774879" cy="716956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3D714016-D648-43EE-900A-2123695FCFF0}"/>
                </a:ext>
              </a:extLst>
            </p:cNvPr>
            <p:cNvSpPr txBox="1">
              <a:spLocks/>
            </p:cNvSpPr>
            <p:nvPr/>
          </p:nvSpPr>
          <p:spPr>
            <a:xfrm>
              <a:off x="1654231" y="2614086"/>
              <a:ext cx="1774879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3b2f4e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6" name="Rectangle 54">
              <a:extLst>
                <a:ext uri="{FF2B5EF4-FFF2-40B4-BE49-F238E27FC236}">
                  <a16:creationId xmlns:a16="http://schemas.microsoft.com/office/drawing/2014/main" id="{12C5D978-2059-4A9C-A6C0-C6364D542031}"/>
                </a:ext>
              </a:extLst>
            </p:cNvPr>
            <p:cNvSpPr/>
            <p:nvPr/>
          </p:nvSpPr>
          <p:spPr>
            <a:xfrm>
              <a:off x="1654231" y="2284865"/>
              <a:ext cx="1774879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</p:grpSp>
      <p:sp>
        <p:nvSpPr>
          <p:cNvPr id="48" name="Shape 2624">
            <a:extLst>
              <a:ext uri="{FF2B5EF4-FFF2-40B4-BE49-F238E27FC236}">
                <a16:creationId xmlns:a16="http://schemas.microsoft.com/office/drawing/2014/main" id="{D8DB855A-C5A0-455C-9C2B-95BADAEB9A5B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4CC5F2-41C6-4146-993A-D1147D3EC8BB}"/>
              </a:ext>
            </a:extLst>
          </p:cNvPr>
          <p:cNvGrpSpPr/>
          <p:nvPr/>
        </p:nvGrpSpPr>
        <p:grpSpPr>
          <a:xfrm>
            <a:off x="1717887" y="4794610"/>
            <a:ext cx="1774880" cy="716956"/>
            <a:chOff x="1637674" y="4747562"/>
            <a:chExt cx="1774880" cy="716956"/>
          </a:xfrm>
        </p:grpSpPr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CE363BD-7A33-4D3B-B415-523DAD525E9F}"/>
                </a:ext>
              </a:extLst>
            </p:cNvPr>
            <p:cNvSpPr txBox="1">
              <a:spLocks/>
            </p:cNvSpPr>
            <p:nvPr/>
          </p:nvSpPr>
          <p:spPr>
            <a:xfrm>
              <a:off x="1637674" y="5076783"/>
              <a:ext cx="1774880" cy="3877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rgbClr val="3b2f4e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 being.</a:t>
              </a:r>
            </a:p>
          </p:txBody>
        </p:sp>
        <p:sp>
          <p:nvSpPr>
            <p:cNvPr id="14" name="Rectangle 54">
              <a:extLst>
                <a:ext uri="{FF2B5EF4-FFF2-40B4-BE49-F238E27FC236}">
                  <a16:creationId xmlns:a16="http://schemas.microsoft.com/office/drawing/2014/main" id="{7BD6445F-448F-4824-90B2-B7499E417662}"/>
                </a:ext>
              </a:extLst>
            </p:cNvPr>
            <p:cNvSpPr/>
            <p:nvPr/>
          </p:nvSpPr>
          <p:spPr>
            <a:xfrm>
              <a:off x="1637674" y="4747562"/>
              <a:ext cx="1774880" cy="246221"/>
            </a:xfrm>
            <a:prstGeom prst="rect">
              <a:avLst/>
            </a:prstGeom>
          </p:spPr>
          <p:txBody>
            <a:bodyPr vert="horz" wrap="squar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accent3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Three</a:t>
              </a:r>
            </a:p>
          </p:txBody>
        </p:sp>
      </p:grpSp>
      <p:sp>
        <p:nvSpPr>
          <p:cNvPr id="49" name="Shape 2772">
            <a:extLst>
              <a:ext uri="{FF2B5EF4-FFF2-40B4-BE49-F238E27FC236}">
                <a16:creationId xmlns:a16="http://schemas.microsoft.com/office/drawing/2014/main" id="{166E89B7-0B8D-493E-8CF3-1F68208F4E94}"/>
              </a:ext>
            </a:extLst>
          </p:cNvPr>
          <p:cNvSpPr/>
          <p:nvPr/>
        </p:nvSpPr>
        <p:spPr>
          <a:xfrm>
            <a:off x="944251" y="4988944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5" name="Drawing 54" descr="Picture looks like as plant, flower, close, the fruit&#10;&#10;">
            <a:extLst>
              <a:ext uri="{FF2B5EF4-FFF2-40B4-BE49-F238E27FC236}">
                <a16:creationId xmlns:a16="http://schemas.microsoft.com/office/drawing/2014/main" id="{705A29F0-FFB0-40EC-9590-ED444B1A33A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9771" r="9771"/>
          <a:stretch>
            <a:fillRect/>
          </a:stretch>
        </p:blipFill>
        <p:spPr/>
      </p:pic>
      <p:pic>
        <p:nvPicPr>
          <p:cNvPr id="57" name="Drawing 56" descr="Picture looks like as wood, green, branch, the fruit&#10;&#10;">
            <a:extLst>
              <a:ext uri="{FF2B5EF4-FFF2-40B4-BE49-F238E27FC236}">
                <a16:creationId xmlns:a16="http://schemas.microsoft.com/office/drawing/2014/main" id="{32C08CA6-78AD-46E3-B51A-B9E6A5D31A59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l="9747" r="9747"/>
          <a:stretch>
            <a:fillRect/>
          </a:stretch>
        </p:blipFill>
        <p:spPr/>
      </p:pic>
      <p:sp>
        <p:nvSpPr>
          <p:cNvPr id="53" name="Hexagon 52">
            <a:extLst>
              <a:ext uri="{FF2B5EF4-FFF2-40B4-BE49-F238E27FC236}">
                <a16:creationId xmlns:a16="http://schemas.microsoft.com/office/drawing/2014/main" id="{201FCC1D-4E9B-44FC-91CC-E01A8EA0E612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CCEBBB6D-8E3D-4151-8CF5-5F09367D7BBA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798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Drawing 90">
            <a:extLst>
              <a:ext uri="{FF2B5EF4-FFF2-40B4-BE49-F238E27FC236}">
                <a16:creationId xmlns:a16="http://schemas.microsoft.com/office/drawing/2014/main" id="{38CBE744-543C-49A7-AB6E-D2A14A6D6E40}"/>
              </a:ext>
            </a:extLst>
          </p:cNvPr>
          <p:cNvSpPr/>
          <p:nvPr/>
        </p:nvSpPr>
        <p:spPr>
          <a:xfrm>
            <a:off x="3153681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2B8D23C-FD68-45B2-8D05-02F2B9259F50}"/>
              </a:ext>
            </a:extLst>
          </p:cNvPr>
          <p:cNvSpPr/>
          <p:nvPr/>
        </p:nvSpPr>
        <p:spPr>
          <a:xfrm>
            <a:off x="413150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E5738314-F4EE-44DA-812C-A967CA251399}"/>
              </a:ext>
            </a:extLst>
          </p:cNvPr>
          <p:cNvSpPr/>
          <p:nvPr/>
        </p:nvSpPr>
        <p:spPr>
          <a:xfrm>
            <a:off x="6987413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CD3F83D-D1AF-4389-BB76-FA9D850EF9B5}"/>
              </a:ext>
            </a:extLst>
          </p:cNvPr>
          <p:cNvSpPr/>
          <p:nvPr/>
        </p:nvSpPr>
        <p:spPr>
          <a:xfrm>
            <a:off x="9843317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AA637B7D-1C75-40F8-811F-5F79F85667F3}"/>
              </a:ext>
            </a:extLst>
          </p:cNvPr>
          <p:cNvSpPr/>
          <p:nvPr/>
        </p:nvSpPr>
        <p:spPr>
          <a:xfrm>
            <a:off x="9578175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Four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03F648-2031-4F05-BE62-6BC834B918C8}"/>
              </a:ext>
            </a:extLst>
          </p:cNvPr>
          <p:cNvSpPr txBox="1"/>
          <p:nvPr/>
        </p:nvSpPr>
        <p:spPr>
          <a:xfrm>
            <a:off x="10124018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2018</a:t>
            </a:r>
          </a:p>
        </p:txBody>
      </p:sp>
      <p:sp>
        <p:nvSpPr>
          <p:cNvPr id="36" name="Shape 2845">
            <a:extLst>
              <a:ext uri="{FF2B5EF4-FFF2-40B4-BE49-F238E27FC236}">
                <a16:creationId xmlns:a16="http://schemas.microsoft.com/office/drawing/2014/main" id="{ABACA5BB-36AB-495A-AA6A-C03DF008C782}"/>
              </a:ext>
            </a:extLst>
          </p:cNvPr>
          <p:cNvSpPr/>
          <p:nvPr/>
        </p:nvSpPr>
        <p:spPr>
          <a:xfrm>
            <a:off x="10218303" y="3980929"/>
            <a:ext cx="323111" cy="394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  <a:effectLst/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1125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Lato" panose="020F0502020204030203" pitchFamily="34" charset="0"/>
              </a:rPr>
              <a:t> </a:t>
            </a:r>
            <a:endParaRPr sz="1125" dirty="0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4836AFE3-564F-4804-84BE-989F1A9238AF}"/>
              </a:ext>
            </a:extLst>
          </p:cNvPr>
          <p:cNvSpPr/>
          <p:nvPr/>
        </p:nvSpPr>
        <p:spPr>
          <a:xfrm>
            <a:off x="3687912" y="3129664"/>
            <a:ext cx="19602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Two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D6CA9-0324-445E-B641-B626D0BCCB4A}"/>
              </a:ext>
            </a:extLst>
          </p:cNvPr>
          <p:cNvSpPr txBox="1"/>
          <p:nvPr/>
        </p:nvSpPr>
        <p:spPr>
          <a:xfrm>
            <a:off x="4412207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2010</a:t>
            </a:r>
          </a:p>
        </p:txBody>
      </p:sp>
      <p:sp>
        <p:nvSpPr>
          <p:cNvPr id="41" name="Rectangle 8">
            <a:extLst>
              <a:ext uri="{FF2B5EF4-FFF2-40B4-BE49-F238E27FC236}">
                <a16:creationId xmlns:a16="http://schemas.microsoft.com/office/drawing/2014/main" id="{79D13DCD-62DF-443F-939C-2FC665763443}"/>
              </a:ext>
            </a:extLst>
          </p:cNvPr>
          <p:cNvSpPr/>
          <p:nvPr/>
        </p:nvSpPr>
        <p:spPr>
          <a:xfrm>
            <a:off x="6655319" y="3129664"/>
            <a:ext cx="17372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Three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176898-4869-490A-9900-7C5923C3FBAC}"/>
              </a:ext>
            </a:extLst>
          </p:cNvPr>
          <p:cNvSpPr txBox="1"/>
          <p:nvPr/>
        </p:nvSpPr>
        <p:spPr>
          <a:xfrm>
            <a:off x="7268112" y="2905729"/>
            <a:ext cx="5116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kern="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2015</a:t>
            </a:r>
          </a:p>
        </p:txBody>
      </p:sp>
      <p:sp>
        <p:nvSpPr>
          <p:cNvPr id="44" name="Shape 2688">
            <a:extLst>
              <a:ext uri="{FF2B5EF4-FFF2-40B4-BE49-F238E27FC236}">
                <a16:creationId xmlns:a16="http://schemas.microsoft.com/office/drawing/2014/main" id="{FB1AABD5-890A-42BB-940D-BEDA1F9C1CF3}"/>
              </a:ext>
            </a:extLst>
          </p:cNvPr>
          <p:cNvSpPr/>
          <p:nvPr/>
        </p:nvSpPr>
        <p:spPr>
          <a:xfrm>
            <a:off x="7336938" y="3991372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02" name="Drawing 90">
            <a:extLst>
              <a:ext uri="{FF2B5EF4-FFF2-40B4-BE49-F238E27FC236}">
                <a16:creationId xmlns:a16="http://schemas.microsoft.com/office/drawing/2014/main" id="{FEDD0963-0297-44DB-B63D-7DEF3366C421}"/>
              </a:ext>
            </a:extLst>
          </p:cNvPr>
          <p:cNvSpPr/>
          <p:nvPr/>
        </p:nvSpPr>
        <p:spPr>
          <a:xfrm>
            <a:off x="8788187" y="5092892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bg2"/>
          </a:solidFill>
          <a:ln w="3941" cap="flat">
            <a:noFill/>
            <a:prstDash val="solid"/>
            <a:miter/>
          </a:ln>
          <a:effectLst>
            <a:outerShdw blurRad="63500" dist="38100" dir="13500000" algn="br" rotWithShape="0">
              <a:schemeClr val="tx1">
                <a:alpha val="5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Heading 15">
            <a:extLst>
              <a:ext uri="{FF2B5EF4-FFF2-40B4-BE49-F238E27FC236}">
                <a16:creationId xmlns:a16="http://schemas.microsoft.com/office/drawing/2014/main" id="{E083A9C8-03CC-4E74-83E2-E40C55D3865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7510773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62" name="Drawing 90">
            <a:extLst>
              <a:ext uri="{FF2B5EF4-FFF2-40B4-BE49-F238E27FC236}">
                <a16:creationId xmlns:a16="http://schemas.microsoft.com/office/drawing/2014/main" id="{523F4B5A-A634-4F42-9596-67D599369B97}"/>
              </a:ext>
            </a:extLst>
          </p:cNvPr>
          <p:cNvSpPr/>
          <p:nvPr/>
        </p:nvSpPr>
        <p:spPr>
          <a:xfrm>
            <a:off x="6009587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Drawing 90">
            <a:extLst>
              <a:ext uri="{FF2B5EF4-FFF2-40B4-BE49-F238E27FC236}">
                <a16:creationId xmlns:a16="http://schemas.microsoft.com/office/drawing/2014/main" id="{AB92FCE3-BF09-4A3F-9470-9B86962E7E56}"/>
              </a:ext>
            </a:extLst>
          </p:cNvPr>
          <p:cNvSpPr/>
          <p:nvPr/>
        </p:nvSpPr>
        <p:spPr>
          <a:xfrm>
            <a:off x="8865493" y="4025016"/>
            <a:ext cx="172829" cy="302314"/>
          </a:xfrm>
          <a:custGeom>
            <a:avLst/>
            <a:gdLst>
              <a:gd name="connsiteX0" fmla="*/ 157786 w 1258340"/>
              <a:gd name="connsiteY0" fmla="*/ 2201110 h 2201110"/>
              <a:gd name="connsiteX1" fmla="*/ 46152 w 1258340"/>
              <a:gd name="connsiteY1" fmla="*/ 2154958 h 2201110"/>
              <a:gd name="connsiteX2" fmla="*/ 46152 w 1258340"/>
              <a:gd name="connsiteY2" fmla="*/ 1931691 h 2201110"/>
              <a:gd name="connsiteX3" fmla="*/ 877289 w 1258340"/>
              <a:gd name="connsiteY3" fmla="*/ 1100555 h 2201110"/>
              <a:gd name="connsiteX4" fmla="*/ 46152 w 1258340"/>
              <a:gd name="connsiteY4" fmla="*/ 269419 h 2201110"/>
              <a:gd name="connsiteX5" fmla="*/ 46152 w 1258340"/>
              <a:gd name="connsiteY5" fmla="*/ 46152 h 2201110"/>
              <a:gd name="connsiteX6" fmla="*/ 269419 w 1258340"/>
              <a:gd name="connsiteY6" fmla="*/ 46152 h 2201110"/>
              <a:gd name="connsiteX7" fmla="*/ 1212189 w 1258340"/>
              <a:gd name="connsiteY7" fmla="*/ 988922 h 2201110"/>
              <a:gd name="connsiteX8" fmla="*/ 1212189 w 1258340"/>
              <a:gd name="connsiteY8" fmla="*/ 1212188 h 2201110"/>
              <a:gd name="connsiteX9" fmla="*/ 269419 w 1258340"/>
              <a:gd name="connsiteY9" fmla="*/ 2154958 h 2201110"/>
              <a:gd name="connsiteX10" fmla="*/ 157786 w 1258340"/>
              <a:gd name="connsiteY10" fmla="*/ 2201110 h 22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58340" h="2201110">
                <a:moveTo>
                  <a:pt x="157786" y="2201110"/>
                </a:moveTo>
                <a:cubicBezTo>
                  <a:pt x="117550" y="2201110"/>
                  <a:pt x="76921" y="2185726"/>
                  <a:pt x="46152" y="2154958"/>
                </a:cubicBezTo>
                <a:cubicBezTo>
                  <a:pt x="-15384" y="2093421"/>
                  <a:pt x="-15384" y="1993622"/>
                  <a:pt x="46152" y="1931691"/>
                </a:cubicBezTo>
                <a:lnTo>
                  <a:pt x="877289" y="1100555"/>
                </a:lnTo>
                <a:lnTo>
                  <a:pt x="46152" y="269419"/>
                </a:lnTo>
                <a:cubicBezTo>
                  <a:pt x="-15384" y="207883"/>
                  <a:pt x="-15384" y="108083"/>
                  <a:pt x="46152" y="46152"/>
                </a:cubicBezTo>
                <a:cubicBezTo>
                  <a:pt x="107689" y="-15384"/>
                  <a:pt x="207488" y="-15384"/>
                  <a:pt x="269419" y="46152"/>
                </a:cubicBezTo>
                <a:lnTo>
                  <a:pt x="1212189" y="988922"/>
                </a:lnTo>
                <a:cubicBezTo>
                  <a:pt x="1273725" y="1050458"/>
                  <a:pt x="1273725" y="1150258"/>
                  <a:pt x="1212189" y="1212188"/>
                </a:cubicBezTo>
                <a:lnTo>
                  <a:pt x="269419" y="2154958"/>
                </a:lnTo>
                <a:cubicBezTo>
                  <a:pt x="238651" y="2185726"/>
                  <a:pt x="198021" y="2201110"/>
                  <a:pt x="157786" y="2201110"/>
                </a:cubicBezTo>
                <a:close/>
              </a:path>
            </a:pathLst>
          </a:custGeom>
          <a:solidFill>
            <a:schemeClr val="accent4"/>
          </a:solidFill>
          <a:ln w="3941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Shape 2848">
            <a:extLst>
              <a:ext uri="{FF2B5EF4-FFF2-40B4-BE49-F238E27FC236}">
                <a16:creationId xmlns:a16="http://schemas.microsoft.com/office/drawing/2014/main" id="{7EABD8A6-2A65-4B73-9E98-7AB5A116B508}"/>
              </a:ext>
            </a:extLst>
          </p:cNvPr>
          <p:cNvSpPr/>
          <p:nvPr/>
        </p:nvSpPr>
        <p:spPr>
          <a:xfrm>
            <a:off x="4470590" y="3980931"/>
            <a:ext cx="394914" cy="394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84" name="Hexagon 83">
            <a:extLst>
              <a:ext uri="{FF2B5EF4-FFF2-40B4-BE49-F238E27FC236}">
                <a16:creationId xmlns:a16="http://schemas.microsoft.com/office/drawing/2014/main" id="{71F8F31F-FD9C-4971-B72B-56CB202D4B67}"/>
              </a:ext>
            </a:extLst>
          </p:cNvPr>
          <p:cNvSpPr/>
          <p:nvPr/>
        </p:nvSpPr>
        <p:spPr>
          <a:xfrm>
            <a:off x="1275601" y="3723150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6">
            <a:extLst>
              <a:ext uri="{FF2B5EF4-FFF2-40B4-BE49-F238E27FC236}">
                <a16:creationId xmlns:a16="http://schemas.microsoft.com/office/drawing/2014/main" id="{FD37F264-084D-4282-AE8A-A42FAE3F6B9F}"/>
              </a:ext>
            </a:extLst>
          </p:cNvPr>
          <p:cNvSpPr/>
          <p:nvPr/>
        </p:nvSpPr>
        <p:spPr>
          <a:xfrm>
            <a:off x="1010459" y="3129664"/>
            <a:ext cx="16033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rPr>
              <a:t>Title 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9E4AD0-570F-4136-9BB9-3CD53AB3A35F}"/>
              </a:ext>
            </a:extLst>
          </p:cNvPr>
          <p:cNvSpPr txBox="1"/>
          <p:nvPr/>
        </p:nvSpPr>
        <p:spPr>
          <a:xfrm>
            <a:off x="1556303" y="2905729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ea typeface="Roboto" panose="02000000000000000000" pitchFamily="2" charset="0"/>
                <a:cs typeface="Poppins" panose="00000500000000000000" pitchFamily="2" charset="0"/>
              </a:rPr>
              <a:t>2005</a:t>
            </a:r>
          </a:p>
        </p:txBody>
      </p:sp>
      <p:sp>
        <p:nvSpPr>
          <p:cNvPr id="87" name="Shape 2748">
            <a:extLst>
              <a:ext uri="{FF2B5EF4-FFF2-40B4-BE49-F238E27FC236}">
                <a16:creationId xmlns:a16="http://schemas.microsoft.com/office/drawing/2014/main" id="{4B92F6E1-FC2F-4EC5-B152-B82684C6106B}"/>
              </a:ext>
            </a:extLst>
          </p:cNvPr>
          <p:cNvSpPr/>
          <p:nvPr/>
        </p:nvSpPr>
        <p:spPr>
          <a:xfrm>
            <a:off x="1625128" y="3980424"/>
            <a:ext cx="374028" cy="374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fcfcfc"/>
          </a:solidFill>
          <a:ln w="12700">
            <a:miter lim="400000"/>
          </a:ln>
        </p:spPr>
        <p:txBody>
          <a:bodyPr lIns="14284" tIns="14284" rIns="14284" bIns="14284" anchor="ctr"/>
          <a:lstStyle/>
          <a:p>
            <a:pPr defTabSz="171405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>
              <a:solidFill>
                <a:schemeClr val="tx2"/>
              </a:solidFill>
              <a:latin typeface="+mj-lt"/>
              <a:ea typeface="Roboto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BF66D04-BD2A-400F-B3E5-AC88560BA3F3}"/>
              </a:ext>
            </a:extLst>
          </p:cNvPr>
          <p:cNvSpPr txBox="1"/>
          <p:nvPr/>
        </p:nvSpPr>
        <p:spPr>
          <a:xfrm>
            <a:off x="3548169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AB39DC-F756-4CF0-A751-645C2512BFBB}"/>
              </a:ext>
            </a:extLst>
          </p:cNvPr>
          <p:cNvSpPr txBox="1"/>
          <p:nvPr/>
        </p:nvSpPr>
        <p:spPr>
          <a:xfrm>
            <a:off x="640407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134F97-835E-487C-B7C0-FEB84E11687A}"/>
              </a:ext>
            </a:extLst>
          </p:cNvPr>
          <p:cNvSpPr txBox="1"/>
          <p:nvPr/>
        </p:nvSpPr>
        <p:spPr>
          <a:xfrm>
            <a:off x="9259980" y="4847451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CD23A26-B1DF-4B88-BB0A-47B10DDD5D45}"/>
              </a:ext>
            </a:extLst>
          </p:cNvPr>
          <p:cNvSpPr txBox="1"/>
          <p:nvPr/>
        </p:nvSpPr>
        <p:spPr>
          <a:xfrm>
            <a:off x="692264" y="4866660"/>
            <a:ext cx="2239757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ea typeface="Lato" panose="020F0502020204030203" pitchFamily="34" charset="0"/>
                <a:cs typeface="Lato" panose="020F0502020204030203" pitchFamily="34" charset="0"/>
              </a:rPr>
              <a:t>A company is an association or collection of individuals, whether natural persons.</a:t>
            </a:r>
          </a:p>
        </p:txBody>
      </p:sp>
      <p:pic>
        <p:nvPicPr>
          <p:cNvPr id="10" name="Drawing 9" descr="Picture looks like as plant, asthatC, green, the fruit&#10;&#10;">
            <a:extLst>
              <a:ext uri="{FF2B5EF4-FFF2-40B4-BE49-F238E27FC236}">
                <a16:creationId xmlns:a16="http://schemas.microsoft.com/office/drawing/2014/main" id="{41ED039F-A352-4DE9-B45D-E82FAF10D33F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/>
          <a:srcRect t="22389" b="22389"/>
          <a:stretch>
            <a:fillRect/>
          </a:stretch>
        </p:blipFill>
        <p:spPr/>
      </p:pic>
      <p:pic>
        <p:nvPicPr>
          <p:cNvPr id="12" name="Drawing 11" descr="Picture looks like as asthatC, man, plant, Man&#10;&#10;">
            <a:extLst>
              <a:ext uri="{FF2B5EF4-FFF2-40B4-BE49-F238E27FC236}">
                <a16:creationId xmlns:a16="http://schemas.microsoft.com/office/drawing/2014/main" id="{F89F6D3A-0165-4DEA-8BFC-FA00C1DB8F5D}"/>
              </a:ext>
            </a:extLst>
          </p:cNvPr>
          <p:cNvPicPr>
            <a:picLocks noGrp="1" noChangeAspect="1"/>
          </p:cNvPicPr>
          <p:nvPr>
            <p:ph type="pic" idx="26"/>
          </p:nvPr>
        </p:nvPicPr>
        <p:blipFill>
          <a:blip r:embed="rId3"/>
          <a:srcRect t="22429" b="2242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6694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ing 15">
            <a:extLst>
              <a:ext uri="{FF2B5EF4-FFF2-40B4-BE49-F238E27FC236}">
                <a16:creationId xmlns:a16="http://schemas.microsoft.com/office/drawing/2014/main" id="{AFA2AEF3-A03F-4266-88AC-A9CFFA750A64}"/>
              </a:ext>
            </a:extLst>
          </p:cNvPr>
          <p:cNvSpPr txBox="1">
            <a:spLocks/>
          </p:cNvSpPr>
          <p:nvPr/>
        </p:nvSpPr>
        <p:spPr>
          <a:xfrm>
            <a:off x="654050" y="1102527"/>
            <a:ext cx="4171950" cy="189991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presentation</a:t>
            </a:r>
          </a:p>
          <a:p>
            <a:r>
              <a:rPr lang="en-US" dirty="0">
                <a:solidFill>
                  <a:schemeClr val="accent3"/>
                </a:solidFill>
              </a:rPr>
              <a:t>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8FB59A1-A8BC-4B4C-8ADD-ABA112BC9AD1}"/>
              </a:ext>
            </a:extLst>
          </p:cNvPr>
          <p:cNvSpPr txBox="1">
            <a:spLocks/>
          </p:cNvSpPr>
          <p:nvPr/>
        </p:nvSpPr>
        <p:spPr>
          <a:xfrm>
            <a:off x="654050" y="3453967"/>
            <a:ext cx="3961048" cy="749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Consumer demand, or it should be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so compelling that consumers</a:t>
            </a:r>
            <a:b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+mn-lt"/>
                <a:ea typeface="Lato" panose="020F0502020204030203" pitchFamily="34" charset="0"/>
                <a:cs typeface="Lato" panose="020F0502020204030203" pitchFamily="34" charset="0"/>
              </a:rPr>
              <a:t>believe.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E1AD203-94EC-45F0-9842-CDD8D55A769B}"/>
              </a:ext>
            </a:extLst>
          </p:cNvPr>
          <p:cNvGrpSpPr/>
          <p:nvPr/>
        </p:nvGrpSpPr>
        <p:grpSpPr>
          <a:xfrm>
            <a:off x="5268682" y="1444498"/>
            <a:ext cx="2304351" cy="1676983"/>
            <a:chOff x="5268682" y="1444498"/>
            <a:chExt cx="2304351" cy="1676983"/>
          </a:xfrm>
        </p:grpSpPr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3E9C2DF-6BB5-45B7-A1D8-B62B15445D6B}"/>
                </a:ext>
              </a:extLst>
            </p:cNvPr>
            <p:cNvSpPr/>
            <p:nvPr/>
          </p:nvSpPr>
          <p:spPr>
            <a:xfrm>
              <a:off x="5322657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Subtitle 2">
              <a:extLst>
                <a:ext uri="{FF2B5EF4-FFF2-40B4-BE49-F238E27FC236}">
                  <a16:creationId xmlns:a16="http://schemas.microsoft.com/office/drawing/2014/main" id="{AF3B4076-EAA8-4573-8A60-21F515CD0219}"/>
                </a:ext>
              </a:extLst>
            </p:cNvPr>
            <p:cNvSpPr txBox="1">
              <a:spLocks/>
            </p:cNvSpPr>
            <p:nvPr/>
          </p:nvSpPr>
          <p:spPr>
            <a:xfrm>
              <a:off x="5268682" y="2616146"/>
              <a:ext cx="2304351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4" name="Rectangle 17">
              <a:extLst>
                <a:ext uri="{FF2B5EF4-FFF2-40B4-BE49-F238E27FC236}">
                  <a16:creationId xmlns:a16="http://schemas.microsoft.com/office/drawing/2014/main" id="{4480A20E-2089-4305-9B11-540446E6A8AF}"/>
                </a:ext>
              </a:extLst>
            </p:cNvPr>
            <p:cNvSpPr/>
            <p:nvPr/>
          </p:nvSpPr>
          <p:spPr>
            <a:xfrm>
              <a:off x="5353657" y="2327157"/>
              <a:ext cx="188052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47" name="Rectangle 26">
              <a:extLst>
                <a:ext uri="{FF2B5EF4-FFF2-40B4-BE49-F238E27FC236}">
                  <a16:creationId xmlns:a16="http://schemas.microsoft.com/office/drawing/2014/main" id="{033525CF-0A52-4BDD-A3C1-9C3321CFC732}"/>
                </a:ext>
              </a:extLst>
            </p:cNvPr>
            <p:cNvSpPr/>
            <p:nvPr/>
          </p:nvSpPr>
          <p:spPr>
            <a:xfrm>
              <a:off x="5554771" y="1642732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647437B-79E5-44A3-8078-0D3C99E2C11F}"/>
              </a:ext>
            </a:extLst>
          </p:cNvPr>
          <p:cNvGrpSpPr/>
          <p:nvPr/>
        </p:nvGrpSpPr>
        <p:grpSpPr>
          <a:xfrm>
            <a:off x="8138655" y="1444498"/>
            <a:ext cx="2333219" cy="1676984"/>
            <a:chOff x="8138655" y="1444498"/>
            <a:chExt cx="2333219" cy="1676984"/>
          </a:xfrm>
        </p:grpSpPr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4FB9488C-317E-47D3-A85F-3E319982CD4F}"/>
                </a:ext>
              </a:extLst>
            </p:cNvPr>
            <p:cNvSpPr/>
            <p:nvPr/>
          </p:nvSpPr>
          <p:spPr>
            <a:xfrm>
              <a:off x="8204581" y="1444498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A8AAE26-8922-43D6-9127-23C416E5C367}"/>
                </a:ext>
              </a:extLst>
            </p:cNvPr>
            <p:cNvSpPr txBox="1">
              <a:spLocks/>
            </p:cNvSpPr>
            <p:nvPr/>
          </p:nvSpPr>
          <p:spPr>
            <a:xfrm>
              <a:off x="8138655" y="2616147"/>
              <a:ext cx="2333219" cy="50533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Refers to a good or service</a:t>
              </a:r>
            </a:p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being offered by a company.</a:t>
              </a:r>
            </a:p>
          </p:txBody>
        </p:sp>
        <p:sp>
          <p:nvSpPr>
            <p:cNvPr id="6" name="Rectangle 23">
              <a:extLst>
                <a:ext uri="{FF2B5EF4-FFF2-40B4-BE49-F238E27FC236}">
                  <a16:creationId xmlns:a16="http://schemas.microsoft.com/office/drawing/2014/main" id="{CA11EDE7-76D2-41DE-87DD-2FEAADA903A7}"/>
                </a:ext>
              </a:extLst>
            </p:cNvPr>
            <p:cNvSpPr/>
            <p:nvPr/>
          </p:nvSpPr>
          <p:spPr>
            <a:xfrm>
              <a:off x="8204581" y="2327157"/>
              <a:ext cx="194350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b="1" dirty="0">
                  <a:latin typeface="+mj-lt"/>
                  <a:ea typeface="Lato" panose="020F0502020204030203" pitchFamily="34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49" name="Rectangle 26">
              <a:extLst>
                <a:ext uri="{FF2B5EF4-FFF2-40B4-BE49-F238E27FC236}">
                  <a16:creationId xmlns:a16="http://schemas.microsoft.com/office/drawing/2014/main" id="{99292A20-5996-4ACE-A2CD-CFF8012ED431}"/>
                </a:ext>
              </a:extLst>
            </p:cNvPr>
            <p:cNvSpPr/>
            <p:nvPr/>
          </p:nvSpPr>
          <p:spPr>
            <a:xfrm>
              <a:off x="8425060" y="1642732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567A80-1CEB-4F26-9A57-AED9D05C54BC}"/>
              </a:ext>
            </a:extLst>
          </p:cNvPr>
          <p:cNvGrpSpPr/>
          <p:nvPr/>
        </p:nvGrpSpPr>
        <p:grpSpPr>
          <a:xfrm>
            <a:off x="5702431" y="4099572"/>
            <a:ext cx="1867277" cy="1489802"/>
            <a:chOff x="5702431" y="4099572"/>
            <a:chExt cx="1867277" cy="1489802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9D34FCDD-7037-4A3D-B27B-3899D54C520B}"/>
                </a:ext>
              </a:extLst>
            </p:cNvPr>
            <p:cNvSpPr/>
            <p:nvPr/>
          </p:nvSpPr>
          <p:spPr>
            <a:xfrm>
              <a:off x="5766478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30">
              <a:extLst>
                <a:ext uri="{FF2B5EF4-FFF2-40B4-BE49-F238E27FC236}">
                  <a16:creationId xmlns:a16="http://schemas.microsoft.com/office/drawing/2014/main" id="{2E8219A1-DE3D-4E8A-B50E-6ADE0D492596}"/>
                </a:ext>
              </a:extLst>
            </p:cNvPr>
            <p:cNvSpPr/>
            <p:nvPr/>
          </p:nvSpPr>
          <p:spPr>
            <a:xfrm>
              <a:off x="5702431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One</a:t>
              </a:r>
            </a:p>
          </p:txBody>
        </p:sp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BB64DFC7-9029-45EB-B524-60BE825ACBB9}"/>
                </a:ext>
              </a:extLst>
            </p:cNvPr>
            <p:cNvSpPr txBox="1">
              <a:spLocks/>
            </p:cNvSpPr>
            <p:nvPr/>
          </p:nvSpPr>
          <p:spPr>
            <a:xfrm>
              <a:off x="5702431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58" name="Rectangle 26">
              <a:extLst>
                <a:ext uri="{FF2B5EF4-FFF2-40B4-BE49-F238E27FC236}">
                  <a16:creationId xmlns:a16="http://schemas.microsoft.com/office/drawing/2014/main" id="{FF2D877E-267F-4AE0-959E-C2920A3504ED}"/>
                </a:ext>
              </a:extLst>
            </p:cNvPr>
            <p:cNvSpPr/>
            <p:nvPr/>
          </p:nvSpPr>
          <p:spPr>
            <a:xfrm>
              <a:off x="5998592" y="4297806"/>
              <a:ext cx="42341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01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ECDE22-ADB6-4BA6-932C-D3894F5884D9}"/>
              </a:ext>
            </a:extLst>
          </p:cNvPr>
          <p:cNvGrpSpPr/>
          <p:nvPr/>
        </p:nvGrpSpPr>
        <p:grpSpPr>
          <a:xfrm>
            <a:off x="8577413" y="4099572"/>
            <a:ext cx="1867277" cy="1489802"/>
            <a:chOff x="8577413" y="4099572"/>
            <a:chExt cx="1867277" cy="1489802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ACD4FC87-53FD-443E-893B-EAFC67B133B1}"/>
                </a:ext>
              </a:extLst>
            </p:cNvPr>
            <p:cNvSpPr/>
            <p:nvPr/>
          </p:nvSpPr>
          <p:spPr>
            <a:xfrm>
              <a:off x="8648402" y="4099572"/>
              <a:ext cx="887643" cy="735022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B56BBF54-BE91-46AE-9312-FC1CCE2CDD06}"/>
                </a:ext>
              </a:extLst>
            </p:cNvPr>
            <p:cNvSpPr/>
            <p:nvPr/>
          </p:nvSpPr>
          <p:spPr>
            <a:xfrm>
              <a:off x="8577413" y="4948689"/>
              <a:ext cx="136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Title Two</a:t>
              </a:r>
            </a:p>
          </p:txBody>
        </p: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29AE57A2-ACB8-4322-A2FD-E07DEAD1362C}"/>
                </a:ext>
              </a:extLst>
            </p:cNvPr>
            <p:cNvSpPr txBox="1">
              <a:spLocks/>
            </p:cNvSpPr>
            <p:nvPr/>
          </p:nvSpPr>
          <p:spPr>
            <a:xfrm>
              <a:off x="8577413" y="5324489"/>
              <a:ext cx="1867277" cy="264885"/>
            </a:xfrm>
            <a:prstGeom prst="rect">
              <a:avLst/>
            </a:prstGeom>
          </p:spPr>
          <p:txBody>
            <a:bodyPr vert="horz" wrap="square" lIns="81537" tIns="40769" rIns="81537" bIns="40769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612"/>
                </a:lnSpc>
              </a:pPr>
              <a:r>
                <a:rPr lang="en-US" sz="1100" dirty="0">
                  <a:solidFill>
                    <a:schemeClr val="tx1"/>
                  </a:solidFill>
                  <a:latin typeface="+mn-lt"/>
                  <a:ea typeface="Lato" panose="020F0502020204030203" pitchFamily="34" charset="0"/>
                  <a:cs typeface="Lato" panose="020F0502020204030203" pitchFamily="34" charset="0"/>
                </a:rPr>
                <a:t>Write Something Here</a:t>
              </a:r>
            </a:p>
          </p:txBody>
        </p: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id="{63690B09-6208-43D0-ADC8-AE5FE6FF1F3F}"/>
                </a:ext>
              </a:extLst>
            </p:cNvPr>
            <p:cNvSpPr/>
            <p:nvPr/>
          </p:nvSpPr>
          <p:spPr>
            <a:xfrm>
              <a:off x="8868881" y="4297806"/>
              <a:ext cx="44668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+mj-lt"/>
                  <a:ea typeface="Roboto" panose="02000000000000000000" pitchFamily="2" charset="0"/>
                  <a:cs typeface="Poppins" panose="00000500000000000000" pitchFamily="2" charset="0"/>
                </a:rPr>
                <a:t>02</a:t>
              </a:r>
              <a:endParaRPr lang="en-US" sz="1600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  <a:cs typeface="Poppins" panose="00000500000000000000" pitchFamily="2" charset="0"/>
              </a:endParaRPr>
            </a:p>
          </p:txBody>
        </p:sp>
      </p:grpSp>
      <p:pic>
        <p:nvPicPr>
          <p:cNvPr id="16" name="Drawing 15" descr="Picture looks like as interior, room, bed, sits&#10;&#10;">
            <a:extLst>
              <a:ext uri="{FF2B5EF4-FFF2-40B4-BE49-F238E27FC236}">
                <a16:creationId xmlns:a16="http://schemas.microsoft.com/office/drawing/2014/main" id="{425AD67C-E121-4A2C-9290-6FFDFC913FA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/>
          <a:srcRect t="9445" b="9445"/>
          <a:stretch/>
        </p:blipFill>
        <p:spPr>
          <a:xfrm>
            <a:off x="654050" y="4636360"/>
            <a:ext cx="3543300" cy="1909087"/>
          </a:xfrm>
        </p:spPr>
      </p:pic>
      <p:cxnSp>
        <p:nvCxnSpPr>
          <p:cNvPr id="23" name="Shape 214">
            <a:extLst>
              <a:ext uri="{FF2B5EF4-FFF2-40B4-BE49-F238E27FC236}">
                <a16:creationId xmlns:a16="http://schemas.microsoft.com/office/drawing/2014/main" id="{03DB0AF1-B75B-4977-88F9-9EC75E20E004}"/>
              </a:ext>
            </a:extLst>
          </p:cNvPr>
          <p:cNvCxnSpPr>
            <a:cxnSpLocks/>
          </p:cNvCxnSpPr>
          <p:nvPr/>
        </p:nvCxnSpPr>
        <p:spPr>
          <a:xfrm>
            <a:off x="654050" y="3249240"/>
            <a:ext cx="692150" cy="0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Hexagon 37">
            <a:extLst>
              <a:ext uri="{FF2B5EF4-FFF2-40B4-BE49-F238E27FC236}">
                <a16:creationId xmlns:a16="http://schemas.microsoft.com/office/drawing/2014/main" id="{5F24B64E-6EE4-4F9C-86ED-BF7F1874DEC2}"/>
              </a:ext>
            </a:extLst>
          </p:cNvPr>
          <p:cNvSpPr/>
          <p:nvPr/>
        </p:nvSpPr>
        <p:spPr>
          <a:xfrm>
            <a:off x="11037496" y="3121481"/>
            <a:ext cx="1804983" cy="14946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8930E10B-92D5-48C6-8748-A702CACECFEB}"/>
              </a:ext>
            </a:extLst>
          </p:cNvPr>
          <p:cNvSpPr/>
          <p:nvPr/>
        </p:nvSpPr>
        <p:spPr>
          <a:xfrm>
            <a:off x="10922384" y="2446199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Hexagon 23">
            <a:extLst>
              <a:ext uri="{FF2B5EF4-FFF2-40B4-BE49-F238E27FC236}">
                <a16:creationId xmlns:a16="http://schemas.microsoft.com/office/drawing/2014/main" id="{58D4DFEC-E830-4DD8-9408-050447A9FD60}"/>
              </a:ext>
            </a:extLst>
          </p:cNvPr>
          <p:cNvSpPr/>
          <p:nvPr/>
        </p:nvSpPr>
        <p:spPr>
          <a:xfrm>
            <a:off x="568822" y="2198596"/>
            <a:ext cx="1073083" cy="888577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Drawing 15" descr="Picture looks like as green, sits, flower, lays down&#10;&#10;">
            <a:extLst>
              <a:ext uri="{FF2B5EF4-FFF2-40B4-BE49-F238E27FC236}">
                <a16:creationId xmlns:a16="http://schemas.microsoft.com/office/drawing/2014/main" id="{D21FC9FF-72D9-48C8-B362-F636ED40BB63}"/>
              </a:ext>
            </a:extLst>
          </p:cNvPr>
          <p:cNvPicPr>
            <a:picLocks noGrp="1" noChangeAspect="1"/>
          </p:cNvPicPr>
          <p:nvPr>
            <p:ph type="pic" sz="quarter" idx="2"/>
          </p:nvPr>
        </p:nvPicPr>
        <p:blipFill>
          <a:blip r:embed="rId2"/>
          <a:srcRect l="4742" r="4742"/>
          <a:stretch>
            <a:fillRect/>
          </a:stretch>
        </p:blipFill>
        <p:spPr>
          <a:xfrm>
            <a:off x="8007350" y="2301875"/>
            <a:ext cx="3232150" cy="2678113"/>
          </a:xfrm>
        </p:spPr>
      </p:pic>
      <p:pic>
        <p:nvPicPr>
          <p:cNvPr id="18" name="Drawing 17" descr="Picture looks like as wood, green, the fruit, flower&#10;&#10;">
            <a:extLst>
              <a:ext uri="{FF2B5EF4-FFF2-40B4-BE49-F238E27FC236}">
                <a16:creationId xmlns:a16="http://schemas.microsoft.com/office/drawing/2014/main" id="{63DE0B85-319F-4AF5-BE87-FF0A64BD5AA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t="24000" b="24000"/>
          <a:stretch>
            <a:fillRect/>
          </a:stretch>
        </p:blipFill>
        <p:spPr>
          <a:xfrm>
            <a:off x="4452938" y="2301875"/>
            <a:ext cx="3233737" cy="2678113"/>
          </a:xfrm>
        </p:spPr>
      </p:pic>
      <p:sp>
        <p:nvSpPr>
          <p:cNvPr id="4" name="Heading 15">
            <a:extLst>
              <a:ext uri="{FF2B5EF4-FFF2-40B4-BE49-F238E27FC236}">
                <a16:creationId xmlns:a16="http://schemas.microsoft.com/office/drawing/2014/main" id="{B9844C6E-0836-4A80-AB10-1841FFB781F4}"/>
              </a:ext>
            </a:extLst>
          </p:cNvPr>
          <p:cNvSpPr txBox="1">
            <a:spLocks/>
          </p:cNvSpPr>
          <p:nvPr/>
        </p:nvSpPr>
        <p:spPr>
          <a:xfrm>
            <a:off x="654050" y="563334"/>
            <a:ext cx="9787350" cy="144721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Write something here</a:t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dirty="0">
                <a:solidFill>
                  <a:schemeClr val="accent3"/>
                </a:solidFill>
              </a:rPr>
              <a:t>our company values</a:t>
            </a:r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59EEDEA6-7ACB-4653-AD89-25DA33814EEA}"/>
              </a:ext>
            </a:extLst>
          </p:cNvPr>
          <p:cNvSpPr txBox="1">
            <a:spLocks/>
          </p:cNvSpPr>
          <p:nvPr/>
        </p:nvSpPr>
        <p:spPr>
          <a:xfrm>
            <a:off x="642687" y="3815983"/>
            <a:ext cx="3307351" cy="144721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200" b="0" i="0" kern="1200" smtClean="0">
                <a:solidFill>
                  <a:srgbClr val="fcfcfc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</a:rPr>
              <a:t>amet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consectetur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adipiscing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elit</a:t>
            </a:r>
            <a:r>
              <a:rPr lang="en-US" sz="1100" dirty="0">
                <a:solidFill>
                  <a:schemeClr val="tx1"/>
                </a:solidFill>
              </a:rPr>
              <a:t>, sed do </a:t>
            </a:r>
            <a:r>
              <a:rPr lang="en-US" sz="1100" dirty="0" err="1">
                <a:solidFill>
                  <a:schemeClr val="tx1"/>
                </a:solidFill>
              </a:rPr>
              <a:t>eiusmod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tempor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incididunt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labore</a:t>
            </a:r>
            <a:r>
              <a:rPr lang="en-US" sz="1100" dirty="0">
                <a:solidFill>
                  <a:schemeClr val="tx1"/>
                </a:solidFill>
              </a:rPr>
              <a:t> et dolore magna </a:t>
            </a:r>
            <a:r>
              <a:rPr lang="en-US" sz="1100" dirty="0" err="1">
                <a:solidFill>
                  <a:schemeClr val="tx1"/>
                </a:solidFill>
              </a:rPr>
              <a:t>aliqua</a:t>
            </a:r>
            <a:r>
              <a:rPr lang="en-US" sz="1100" dirty="0">
                <a:solidFill>
                  <a:schemeClr val="tx1"/>
                </a:solidFill>
              </a:rPr>
              <a:t>. Ut </a:t>
            </a:r>
            <a:r>
              <a:rPr lang="en-US" sz="1100" dirty="0" err="1">
                <a:solidFill>
                  <a:schemeClr val="tx1"/>
                </a:solidFill>
              </a:rPr>
              <a:t>enim</a:t>
            </a:r>
            <a:r>
              <a:rPr lang="en-US" sz="1100" dirty="0">
                <a:solidFill>
                  <a:schemeClr val="tx1"/>
                </a:solidFill>
              </a:rPr>
              <a:t> ad minim </a:t>
            </a:r>
            <a:r>
              <a:rPr lang="en-US" sz="1100" dirty="0" err="1">
                <a:solidFill>
                  <a:schemeClr val="tx1"/>
                </a:solidFill>
              </a:rPr>
              <a:t>veniam</a:t>
            </a:r>
            <a:r>
              <a:rPr lang="en-US" sz="1100" dirty="0">
                <a:solidFill>
                  <a:schemeClr val="tx1"/>
                </a:solidFill>
              </a:rPr>
              <a:t>, </a:t>
            </a:r>
            <a:r>
              <a:rPr lang="en-US" sz="1100" dirty="0" err="1">
                <a:solidFill>
                  <a:schemeClr val="tx1"/>
                </a:solidFill>
              </a:rPr>
              <a:t>quis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nostrud</a:t>
            </a:r>
            <a:r>
              <a:rPr lang="en-US" sz="1100" dirty="0">
                <a:solidFill>
                  <a:schemeClr val="tx1"/>
                </a:solidFill>
              </a:rPr>
              <a:t> exercitation </a:t>
            </a:r>
            <a:r>
              <a:rPr lang="en-US" sz="1100" dirty="0" err="1">
                <a:solidFill>
                  <a:schemeClr val="tx1"/>
                </a:solidFill>
              </a:rPr>
              <a:t>ullamco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laboris</a:t>
            </a:r>
            <a:r>
              <a:rPr lang="en-US" sz="1100" dirty="0">
                <a:solidFill>
                  <a:schemeClr val="tx1"/>
                </a:solidFill>
              </a:rPr>
              <a:t> nisi </a:t>
            </a:r>
            <a:r>
              <a:rPr lang="en-US" sz="1100" dirty="0" err="1">
                <a:solidFill>
                  <a:schemeClr val="tx1"/>
                </a:solidFill>
              </a:rPr>
              <a:t>ut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aliquip</a:t>
            </a:r>
            <a:r>
              <a:rPr lang="en-US" sz="1100" dirty="0">
                <a:solidFill>
                  <a:schemeClr val="tx1"/>
                </a:solidFill>
              </a:rPr>
              <a:t> ex </a:t>
            </a:r>
            <a:r>
              <a:rPr lang="en-US" sz="1100" dirty="0" err="1">
                <a:solidFill>
                  <a:schemeClr val="tx1"/>
                </a:solidFill>
              </a:rPr>
              <a:t>ea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commodo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consequat</a:t>
            </a:r>
            <a:r>
              <a:rPr lang="en-US" sz="1100" dirty="0">
                <a:solidFill>
                  <a:schemeClr val="tx1"/>
                </a:solidFill>
              </a:rPr>
              <a:t>. Duis </a:t>
            </a:r>
            <a:r>
              <a:rPr lang="en-US" sz="1100" dirty="0" err="1">
                <a:solidFill>
                  <a:schemeClr val="tx1"/>
                </a:solidFill>
              </a:rPr>
              <a:t>aute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irure</a:t>
            </a:r>
            <a:r>
              <a:rPr lang="en-US" sz="1100" dirty="0">
                <a:solidFill>
                  <a:schemeClr val="tx1"/>
                </a:solidFill>
              </a:rPr>
              <a:t> dolor in </a:t>
            </a:r>
            <a:r>
              <a:rPr lang="en-US" sz="1100" dirty="0" err="1">
                <a:solidFill>
                  <a:schemeClr val="tx1"/>
                </a:solidFill>
              </a:rPr>
              <a:t>reprehenderit</a:t>
            </a:r>
            <a:r>
              <a:rPr lang="en-US" sz="1100" dirty="0">
                <a:solidFill>
                  <a:schemeClr val="tx1"/>
                </a:solidFill>
              </a:rPr>
              <a:t> in </a:t>
            </a:r>
            <a:r>
              <a:rPr lang="en-US" sz="1100" dirty="0" err="1">
                <a:solidFill>
                  <a:schemeClr val="tx1"/>
                </a:solidFill>
              </a:rPr>
              <a:t>voluptate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velit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esse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cillum</a:t>
            </a:r>
            <a:r>
              <a:rPr lang="en-US" sz="1100" dirty="0">
                <a:solidFill>
                  <a:schemeClr val="tx1"/>
                </a:solidFill>
              </a:rPr>
              <a:t> dolore </a:t>
            </a:r>
            <a:r>
              <a:rPr lang="en-US" sz="1100" dirty="0" err="1">
                <a:solidFill>
                  <a:schemeClr val="tx1"/>
                </a:solidFill>
              </a:rPr>
              <a:t>eu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fugiat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nulla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pariatur</a:t>
            </a:r>
            <a:r>
              <a:rPr lang="en-US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5CB0B65-A3EC-40B6-813E-5C7A36605760}"/>
              </a:ext>
            </a:extLst>
          </p:cNvPr>
          <p:cNvSpPr txBox="1">
            <a:spLocks/>
          </p:cNvSpPr>
          <p:nvPr/>
        </p:nvSpPr>
        <p:spPr>
          <a:xfrm>
            <a:off x="642687" y="3313821"/>
            <a:ext cx="3307351" cy="36310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a-DK" sz="1800" b="0" i="0" kern="120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  <a:lvl2pPr marL="3429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3"/>
                </a:solidFill>
              </a:rPr>
              <a:t>Lorem ipsum dolor sit</a:t>
            </a:r>
          </a:p>
        </p:txBody>
      </p:sp>
      <p:sp>
        <p:nvSpPr>
          <p:cNvPr id="37" name="Shape 2624">
            <a:extLst>
              <a:ext uri="{FF2B5EF4-FFF2-40B4-BE49-F238E27FC236}">
                <a16:creationId xmlns:a16="http://schemas.microsoft.com/office/drawing/2014/main" id="{C948B66B-22D3-4CAF-89B8-356CCC89FB9D}"/>
              </a:ext>
            </a:extLst>
          </p:cNvPr>
          <p:cNvSpPr/>
          <p:nvPr/>
        </p:nvSpPr>
        <p:spPr>
          <a:xfrm>
            <a:off x="944251" y="2476236"/>
            <a:ext cx="328288" cy="3282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  <a:miter lim="400000"/>
          </a:ln>
        </p:spPr>
        <p:txBody>
          <a:bodyPr lIns="14284" tIns="14284" rIns="14284" bIns="14284" anchor="ctr"/>
          <a:lstStyle/>
          <a:p>
            <a:pPr defTabSz="17139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125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835D7E48-E65B-4D5E-8D81-B87DD2C1F423}"/>
              </a:ext>
            </a:extLst>
          </p:cNvPr>
          <p:cNvSpPr/>
          <p:nvPr/>
        </p:nvSpPr>
        <p:spPr>
          <a:xfrm>
            <a:off x="8382000" y="2071235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7EE2CA8E-E741-447D-A6D3-8B6EC8EA7B6D}"/>
              </a:ext>
            </a:extLst>
          </p:cNvPr>
          <p:cNvSpPr/>
          <p:nvPr/>
        </p:nvSpPr>
        <p:spPr>
          <a:xfrm>
            <a:off x="6251799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7F71FA12-78C4-432C-8906-36E6CD67B190}"/>
              </a:ext>
            </a:extLst>
          </p:cNvPr>
          <p:cNvSpPr/>
          <p:nvPr/>
        </p:nvSpPr>
        <p:spPr>
          <a:xfrm>
            <a:off x="9754258" y="4874873"/>
            <a:ext cx="882224" cy="73053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0</a:t>
            </a:r>
            <a:r>
              <a:rPr lang="en-US" sz="20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2A23C25-7099-49CE-8908-F728269E7DB3}"/>
              </a:ext>
            </a:extLst>
          </p:cNvPr>
          <p:cNvSpPr/>
          <p:nvPr/>
        </p:nvSpPr>
        <p:spPr>
          <a:xfrm>
            <a:off x="4270713" y="3271927"/>
            <a:ext cx="978192" cy="810002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45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Hexagon 34">
            <a:extLst>
              <a:ext uri="{FF2B5EF4-FFF2-40B4-BE49-F238E27FC236}">
                <a16:creationId xmlns:a16="http://schemas.microsoft.com/office/drawing/2014/main" id="{6A06C98B-C4C0-4629-B1D6-4C9DDD8142E4}"/>
              </a:ext>
            </a:extLst>
          </p:cNvPr>
          <p:cNvSpPr/>
          <p:nvPr/>
        </p:nvSpPr>
        <p:spPr>
          <a:xfrm>
            <a:off x="8497028" y="1864954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F64DB232-D29C-496B-AA1C-8F2002075FBD}"/>
              </a:ext>
            </a:extLst>
          </p:cNvPr>
          <p:cNvSpPr/>
          <p:nvPr/>
        </p:nvSpPr>
        <p:spPr>
          <a:xfrm>
            <a:off x="4687499" y="2376201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9F591259-6675-4FCE-9AAA-826D3791D24C}"/>
              </a:ext>
            </a:extLst>
          </p:cNvPr>
          <p:cNvSpPr/>
          <p:nvPr/>
        </p:nvSpPr>
        <p:spPr>
          <a:xfrm>
            <a:off x="638614" y="1868478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solidFill>
            <a:schemeClr val="accent3">
              <a:alpha val="4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ding 15">
            <a:extLst>
              <a:ext uri="{FF2B5EF4-FFF2-40B4-BE49-F238E27FC236}">
                <a16:creationId xmlns:a16="http://schemas.microsoft.com/office/drawing/2014/main" id="{E13DB4E3-6B89-4AB4-B172-0086BFD728F9}"/>
              </a:ext>
            </a:extLst>
          </p:cNvPr>
          <p:cNvSpPr txBox="1">
            <a:spLocks/>
          </p:cNvSpPr>
          <p:nvPr/>
        </p:nvSpPr>
        <p:spPr>
          <a:xfrm>
            <a:off x="628650" y="537934"/>
            <a:ext cx="9787350" cy="99377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kern="1200">
                <a:solidFill>
                  <a:srgbClr val="fcfcfc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3"/>
                </a:solidFill>
              </a:rPr>
              <a:t>This is your presentation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054C2-572C-4642-B14C-8AB0014DDA50}"/>
              </a:ext>
            </a:extLst>
          </p:cNvPr>
          <p:cNvGrpSpPr/>
          <p:nvPr/>
        </p:nvGrpSpPr>
        <p:grpSpPr>
          <a:xfrm>
            <a:off x="628650" y="1968434"/>
            <a:ext cx="2762045" cy="3395819"/>
            <a:chOff x="977538" y="1663634"/>
            <a:chExt cx="2762045" cy="3395819"/>
          </a:xfrm>
        </p:grpSpPr>
        <p:sp>
          <p:nvSpPr>
            <p:cNvPr id="4" name="Text 17">
              <a:extLst>
                <a:ext uri="{FF2B5EF4-FFF2-40B4-BE49-F238E27FC236}">
                  <a16:creationId xmlns:a16="http://schemas.microsoft.com/office/drawing/2014/main" id="{DC509B9B-D57F-41BE-AF6D-A45F5B012AD6}"/>
                </a:ext>
              </a:extLst>
            </p:cNvPr>
            <p:cNvSpPr txBox="1">
              <a:spLocks/>
            </p:cNvSpPr>
            <p:nvPr/>
          </p:nvSpPr>
          <p:spPr>
            <a:xfrm>
              <a:off x="977538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6" name="Text 17">
              <a:extLst>
                <a:ext uri="{FF2B5EF4-FFF2-40B4-BE49-F238E27FC236}">
                  <a16:creationId xmlns:a16="http://schemas.microsoft.com/office/drawing/2014/main" id="{807958AB-2BB5-4140-B9BE-E0D71D85ADF1}"/>
                </a:ext>
              </a:extLst>
            </p:cNvPr>
            <p:cNvSpPr txBox="1">
              <a:spLocks/>
            </p:cNvSpPr>
            <p:nvPr/>
          </p:nvSpPr>
          <p:spPr>
            <a:xfrm>
              <a:off x="977539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865AFADF-185E-49F3-BAC6-B93237FD0D1F}"/>
                </a:ext>
              </a:extLst>
            </p:cNvPr>
            <p:cNvSpPr/>
            <p:nvPr/>
          </p:nvSpPr>
          <p:spPr>
            <a:xfrm>
              <a:off x="977539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Shape 2944">
              <a:extLst>
                <a:ext uri="{FF2B5EF4-FFF2-40B4-BE49-F238E27FC236}">
                  <a16:creationId xmlns:a16="http://schemas.microsoft.com/office/drawing/2014/main" id="{ACA614D5-65EF-40CC-860C-079745B16EE5}"/>
                </a:ext>
              </a:extLst>
            </p:cNvPr>
            <p:cNvSpPr/>
            <p:nvPr/>
          </p:nvSpPr>
          <p:spPr>
            <a:xfrm>
              <a:off x="1355795" y="1944064"/>
              <a:ext cx="314263" cy="314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850" y="17620"/>
                  </a:moveTo>
                  <a:cubicBezTo>
                    <a:pt x="17270" y="17122"/>
                    <a:pt x="16604" y="16682"/>
                    <a:pt x="15855" y="16324"/>
                  </a:cubicBezTo>
                  <a:cubicBezTo>
                    <a:pt x="15868" y="16284"/>
                    <a:pt x="15882" y="16244"/>
                    <a:pt x="15896" y="16203"/>
                  </a:cubicBezTo>
                  <a:cubicBezTo>
                    <a:pt x="16131" y="15456"/>
                    <a:pt x="16320" y="14656"/>
                    <a:pt x="16454" y="13811"/>
                  </a:cubicBezTo>
                  <a:cubicBezTo>
                    <a:pt x="16471" y="13704"/>
                    <a:pt x="16484" y="13596"/>
                    <a:pt x="16499" y="13488"/>
                  </a:cubicBezTo>
                  <a:cubicBezTo>
                    <a:pt x="16544" y="13166"/>
                    <a:pt x="16581" y="12839"/>
                    <a:pt x="16610" y="12507"/>
                  </a:cubicBezTo>
                  <a:cubicBezTo>
                    <a:pt x="16621" y="12383"/>
                    <a:pt x="16632" y="12260"/>
                    <a:pt x="16641" y="12135"/>
                  </a:cubicBezTo>
                  <a:cubicBezTo>
                    <a:pt x="16660" y="11858"/>
                    <a:pt x="16664" y="11574"/>
                    <a:pt x="16673" y="11291"/>
                  </a:cubicBezTo>
                  <a:lnTo>
                    <a:pt x="20598" y="11291"/>
                  </a:lnTo>
                  <a:cubicBezTo>
                    <a:pt x="20476" y="13747"/>
                    <a:pt x="19450" y="15962"/>
                    <a:pt x="17850" y="17620"/>
                  </a:cubicBezTo>
                  <a:moveTo>
                    <a:pt x="13714" y="20178"/>
                  </a:moveTo>
                  <a:cubicBezTo>
                    <a:pt x="13925" y="19957"/>
                    <a:pt x="14127" y="19710"/>
                    <a:pt x="14321" y="19444"/>
                  </a:cubicBezTo>
                  <a:cubicBezTo>
                    <a:pt x="14339" y="19419"/>
                    <a:pt x="14357" y="19394"/>
                    <a:pt x="14375" y="19369"/>
                  </a:cubicBezTo>
                  <a:cubicBezTo>
                    <a:pt x="14764" y="18822"/>
                    <a:pt x="15116" y="18192"/>
                    <a:pt x="15420" y="17488"/>
                  </a:cubicBezTo>
                  <a:cubicBezTo>
                    <a:pt x="15436" y="17450"/>
                    <a:pt x="15451" y="17410"/>
                    <a:pt x="15467" y="17372"/>
                  </a:cubicBezTo>
                  <a:cubicBezTo>
                    <a:pt x="15485" y="17329"/>
                    <a:pt x="15499" y="17282"/>
                    <a:pt x="15517" y="17239"/>
                  </a:cubicBezTo>
                  <a:cubicBezTo>
                    <a:pt x="16123" y="17535"/>
                    <a:pt x="16665" y="17890"/>
                    <a:pt x="17142" y="18285"/>
                  </a:cubicBezTo>
                  <a:cubicBezTo>
                    <a:pt x="16149" y="19129"/>
                    <a:pt x="14989" y="19782"/>
                    <a:pt x="13714" y="20178"/>
                  </a:cubicBezTo>
                  <a:moveTo>
                    <a:pt x="11291" y="20569"/>
                  </a:moveTo>
                  <a:lnTo>
                    <a:pt x="11291" y="16221"/>
                  </a:lnTo>
                  <a:cubicBezTo>
                    <a:pt x="12498" y="16271"/>
                    <a:pt x="13638" y="16493"/>
                    <a:pt x="14652" y="16869"/>
                  </a:cubicBezTo>
                  <a:cubicBezTo>
                    <a:pt x="13850" y="18909"/>
                    <a:pt x="12654" y="20298"/>
                    <a:pt x="11291" y="20569"/>
                  </a:cubicBezTo>
                  <a:moveTo>
                    <a:pt x="11291" y="11291"/>
                  </a:moveTo>
                  <a:lnTo>
                    <a:pt x="15697" y="11291"/>
                  </a:lnTo>
                  <a:cubicBezTo>
                    <a:pt x="15655" y="12995"/>
                    <a:pt x="15392" y="14581"/>
                    <a:pt x="14971" y="15948"/>
                  </a:cubicBezTo>
                  <a:cubicBezTo>
                    <a:pt x="13855" y="15534"/>
                    <a:pt x="12608" y="15291"/>
                    <a:pt x="11291" y="15240"/>
                  </a:cubicBezTo>
                  <a:cubicBezTo>
                    <a:pt x="11291" y="15240"/>
                    <a:pt x="11291" y="11291"/>
                    <a:pt x="11291" y="11291"/>
                  </a:cubicBezTo>
                  <a:close/>
                  <a:moveTo>
                    <a:pt x="11291" y="6360"/>
                  </a:moveTo>
                  <a:cubicBezTo>
                    <a:pt x="12608" y="6309"/>
                    <a:pt x="13855" y="6066"/>
                    <a:pt x="14971" y="5652"/>
                  </a:cubicBezTo>
                  <a:cubicBezTo>
                    <a:pt x="15392" y="7019"/>
                    <a:pt x="15655" y="8605"/>
                    <a:pt x="15697" y="10309"/>
                  </a:cubicBezTo>
                  <a:lnTo>
                    <a:pt x="11291" y="10309"/>
                  </a:lnTo>
                  <a:cubicBezTo>
                    <a:pt x="11291" y="10309"/>
                    <a:pt x="11291" y="6360"/>
                    <a:pt x="11291" y="6360"/>
                  </a:cubicBezTo>
                  <a:close/>
                  <a:moveTo>
                    <a:pt x="11291" y="1031"/>
                  </a:moveTo>
                  <a:cubicBezTo>
                    <a:pt x="12654" y="1302"/>
                    <a:pt x="13850" y="2691"/>
                    <a:pt x="14652" y="4731"/>
                  </a:cubicBezTo>
                  <a:cubicBezTo>
                    <a:pt x="13638" y="5107"/>
                    <a:pt x="12498" y="5329"/>
                    <a:pt x="11291" y="5379"/>
                  </a:cubicBezTo>
                  <a:cubicBezTo>
                    <a:pt x="11291" y="5379"/>
                    <a:pt x="11291" y="1031"/>
                    <a:pt x="11291" y="1031"/>
                  </a:cubicBezTo>
                  <a:close/>
                  <a:moveTo>
                    <a:pt x="17142" y="3315"/>
                  </a:moveTo>
                  <a:cubicBezTo>
                    <a:pt x="16665" y="3711"/>
                    <a:pt x="16123" y="4065"/>
                    <a:pt x="15517" y="4361"/>
                  </a:cubicBezTo>
                  <a:cubicBezTo>
                    <a:pt x="15499" y="4318"/>
                    <a:pt x="15485" y="4271"/>
                    <a:pt x="15467" y="4229"/>
                  </a:cubicBezTo>
                  <a:cubicBezTo>
                    <a:pt x="15451" y="4190"/>
                    <a:pt x="15436" y="4151"/>
                    <a:pt x="15420" y="4112"/>
                  </a:cubicBezTo>
                  <a:cubicBezTo>
                    <a:pt x="15116" y="3408"/>
                    <a:pt x="14764" y="2778"/>
                    <a:pt x="14375" y="2231"/>
                  </a:cubicBezTo>
                  <a:cubicBezTo>
                    <a:pt x="14357" y="2206"/>
                    <a:pt x="14339" y="2181"/>
                    <a:pt x="14321" y="2156"/>
                  </a:cubicBezTo>
                  <a:cubicBezTo>
                    <a:pt x="14127" y="1890"/>
                    <a:pt x="13925" y="1643"/>
                    <a:pt x="13714" y="1422"/>
                  </a:cubicBezTo>
                  <a:cubicBezTo>
                    <a:pt x="14989" y="1818"/>
                    <a:pt x="16149" y="2471"/>
                    <a:pt x="17142" y="3315"/>
                  </a:cubicBezTo>
                  <a:moveTo>
                    <a:pt x="20598" y="10309"/>
                  </a:moveTo>
                  <a:lnTo>
                    <a:pt x="16673" y="10309"/>
                  </a:lnTo>
                  <a:cubicBezTo>
                    <a:pt x="16664" y="10027"/>
                    <a:pt x="16660" y="9742"/>
                    <a:pt x="16641" y="9465"/>
                  </a:cubicBezTo>
                  <a:cubicBezTo>
                    <a:pt x="16632" y="9340"/>
                    <a:pt x="16621" y="9217"/>
                    <a:pt x="16610" y="9093"/>
                  </a:cubicBezTo>
                  <a:cubicBezTo>
                    <a:pt x="16581" y="8761"/>
                    <a:pt x="16544" y="8434"/>
                    <a:pt x="16499" y="8112"/>
                  </a:cubicBezTo>
                  <a:cubicBezTo>
                    <a:pt x="16484" y="8005"/>
                    <a:pt x="16471" y="7896"/>
                    <a:pt x="16454" y="7789"/>
                  </a:cubicBezTo>
                  <a:cubicBezTo>
                    <a:pt x="16320" y="6944"/>
                    <a:pt x="16131" y="6144"/>
                    <a:pt x="15896" y="5397"/>
                  </a:cubicBezTo>
                  <a:cubicBezTo>
                    <a:pt x="15882" y="5357"/>
                    <a:pt x="15868" y="5317"/>
                    <a:pt x="15855" y="5276"/>
                  </a:cubicBezTo>
                  <a:cubicBezTo>
                    <a:pt x="16604" y="4918"/>
                    <a:pt x="17270" y="4478"/>
                    <a:pt x="17850" y="3981"/>
                  </a:cubicBezTo>
                  <a:cubicBezTo>
                    <a:pt x="19450" y="5638"/>
                    <a:pt x="20476" y="7853"/>
                    <a:pt x="20598" y="10309"/>
                  </a:cubicBezTo>
                  <a:moveTo>
                    <a:pt x="10309" y="5379"/>
                  </a:moveTo>
                  <a:cubicBezTo>
                    <a:pt x="9101" y="5329"/>
                    <a:pt x="7961" y="5107"/>
                    <a:pt x="6947" y="4731"/>
                  </a:cubicBezTo>
                  <a:cubicBezTo>
                    <a:pt x="7749" y="2691"/>
                    <a:pt x="8945" y="1302"/>
                    <a:pt x="10309" y="1031"/>
                  </a:cubicBezTo>
                  <a:cubicBezTo>
                    <a:pt x="10309" y="1031"/>
                    <a:pt x="10309" y="5379"/>
                    <a:pt x="10309" y="5379"/>
                  </a:cubicBezTo>
                  <a:close/>
                  <a:moveTo>
                    <a:pt x="10309" y="10309"/>
                  </a:moveTo>
                  <a:lnTo>
                    <a:pt x="5903" y="10309"/>
                  </a:lnTo>
                  <a:cubicBezTo>
                    <a:pt x="5945" y="8605"/>
                    <a:pt x="6207" y="7019"/>
                    <a:pt x="6629" y="5652"/>
                  </a:cubicBezTo>
                  <a:cubicBezTo>
                    <a:pt x="7745" y="6066"/>
                    <a:pt x="8991" y="6309"/>
                    <a:pt x="10309" y="6360"/>
                  </a:cubicBezTo>
                  <a:cubicBezTo>
                    <a:pt x="10309" y="6360"/>
                    <a:pt x="10309" y="10309"/>
                    <a:pt x="10309" y="10309"/>
                  </a:cubicBezTo>
                  <a:close/>
                  <a:moveTo>
                    <a:pt x="10309" y="15240"/>
                  </a:moveTo>
                  <a:cubicBezTo>
                    <a:pt x="8991" y="15291"/>
                    <a:pt x="7745" y="15534"/>
                    <a:pt x="6629" y="15948"/>
                  </a:cubicBezTo>
                  <a:cubicBezTo>
                    <a:pt x="6207" y="14581"/>
                    <a:pt x="5945" y="12995"/>
                    <a:pt x="5903" y="11291"/>
                  </a:cubicBezTo>
                  <a:lnTo>
                    <a:pt x="10309" y="11291"/>
                  </a:lnTo>
                  <a:cubicBezTo>
                    <a:pt x="10309" y="11291"/>
                    <a:pt x="10309" y="15240"/>
                    <a:pt x="10309" y="15240"/>
                  </a:cubicBezTo>
                  <a:close/>
                  <a:moveTo>
                    <a:pt x="10309" y="20569"/>
                  </a:moveTo>
                  <a:cubicBezTo>
                    <a:pt x="8945" y="20298"/>
                    <a:pt x="7749" y="18909"/>
                    <a:pt x="6947" y="16869"/>
                  </a:cubicBezTo>
                  <a:cubicBezTo>
                    <a:pt x="7961" y="16493"/>
                    <a:pt x="9101" y="16271"/>
                    <a:pt x="10309" y="16221"/>
                  </a:cubicBezTo>
                  <a:cubicBezTo>
                    <a:pt x="10309" y="16221"/>
                    <a:pt x="10309" y="20569"/>
                    <a:pt x="10309" y="20569"/>
                  </a:cubicBezTo>
                  <a:close/>
                  <a:moveTo>
                    <a:pt x="4458" y="18285"/>
                  </a:moveTo>
                  <a:cubicBezTo>
                    <a:pt x="4934" y="17890"/>
                    <a:pt x="5476" y="17535"/>
                    <a:pt x="6083" y="17239"/>
                  </a:cubicBezTo>
                  <a:cubicBezTo>
                    <a:pt x="6100" y="17282"/>
                    <a:pt x="6115" y="17329"/>
                    <a:pt x="6132" y="17372"/>
                  </a:cubicBezTo>
                  <a:cubicBezTo>
                    <a:pt x="6149" y="17410"/>
                    <a:pt x="6163" y="17450"/>
                    <a:pt x="6180" y="17488"/>
                  </a:cubicBezTo>
                  <a:cubicBezTo>
                    <a:pt x="6484" y="18192"/>
                    <a:pt x="6835" y="18822"/>
                    <a:pt x="7224" y="19369"/>
                  </a:cubicBezTo>
                  <a:cubicBezTo>
                    <a:pt x="7242" y="19394"/>
                    <a:pt x="7261" y="19419"/>
                    <a:pt x="7279" y="19444"/>
                  </a:cubicBezTo>
                  <a:cubicBezTo>
                    <a:pt x="7472" y="19710"/>
                    <a:pt x="7674" y="19957"/>
                    <a:pt x="7886" y="20178"/>
                  </a:cubicBezTo>
                  <a:cubicBezTo>
                    <a:pt x="6610" y="19782"/>
                    <a:pt x="5451" y="19129"/>
                    <a:pt x="4458" y="18285"/>
                  </a:cubicBezTo>
                  <a:moveTo>
                    <a:pt x="1002" y="11291"/>
                  </a:moveTo>
                  <a:lnTo>
                    <a:pt x="4927" y="11291"/>
                  </a:lnTo>
                  <a:cubicBezTo>
                    <a:pt x="4935" y="11574"/>
                    <a:pt x="4940" y="11858"/>
                    <a:pt x="4958" y="12135"/>
                  </a:cubicBezTo>
                  <a:cubicBezTo>
                    <a:pt x="4967" y="12260"/>
                    <a:pt x="4979" y="12383"/>
                    <a:pt x="4989" y="12507"/>
                  </a:cubicBezTo>
                  <a:cubicBezTo>
                    <a:pt x="5018" y="12839"/>
                    <a:pt x="5055" y="13166"/>
                    <a:pt x="5100" y="13488"/>
                  </a:cubicBezTo>
                  <a:cubicBezTo>
                    <a:pt x="5116" y="13596"/>
                    <a:pt x="5129" y="13704"/>
                    <a:pt x="5146" y="13811"/>
                  </a:cubicBezTo>
                  <a:cubicBezTo>
                    <a:pt x="5280" y="14656"/>
                    <a:pt x="5468" y="15456"/>
                    <a:pt x="5704" y="16203"/>
                  </a:cubicBezTo>
                  <a:cubicBezTo>
                    <a:pt x="5718" y="16244"/>
                    <a:pt x="5731" y="16284"/>
                    <a:pt x="5744" y="16324"/>
                  </a:cubicBezTo>
                  <a:cubicBezTo>
                    <a:pt x="4996" y="16682"/>
                    <a:pt x="4330" y="17122"/>
                    <a:pt x="3749" y="17620"/>
                  </a:cubicBezTo>
                  <a:cubicBezTo>
                    <a:pt x="2150" y="15962"/>
                    <a:pt x="1123" y="13747"/>
                    <a:pt x="1002" y="11291"/>
                  </a:cubicBezTo>
                  <a:moveTo>
                    <a:pt x="3749" y="3981"/>
                  </a:moveTo>
                  <a:cubicBezTo>
                    <a:pt x="4330" y="4478"/>
                    <a:pt x="4996" y="4918"/>
                    <a:pt x="5744" y="5276"/>
                  </a:cubicBezTo>
                  <a:cubicBezTo>
                    <a:pt x="5731" y="5317"/>
                    <a:pt x="5718" y="5357"/>
                    <a:pt x="5704" y="5397"/>
                  </a:cubicBezTo>
                  <a:cubicBezTo>
                    <a:pt x="5469" y="6144"/>
                    <a:pt x="5280" y="6944"/>
                    <a:pt x="5146" y="7789"/>
                  </a:cubicBezTo>
                  <a:cubicBezTo>
                    <a:pt x="5129" y="7896"/>
                    <a:pt x="5116" y="8005"/>
                    <a:pt x="5100" y="8112"/>
                  </a:cubicBezTo>
                  <a:cubicBezTo>
                    <a:pt x="5055" y="8434"/>
                    <a:pt x="5018" y="8761"/>
                    <a:pt x="4989" y="9093"/>
                  </a:cubicBezTo>
                  <a:cubicBezTo>
                    <a:pt x="4979" y="9217"/>
                    <a:pt x="4967" y="9340"/>
                    <a:pt x="4958" y="9465"/>
                  </a:cubicBezTo>
                  <a:cubicBezTo>
                    <a:pt x="4940" y="9742"/>
                    <a:pt x="4935" y="10027"/>
                    <a:pt x="4927" y="10309"/>
                  </a:cubicBezTo>
                  <a:lnTo>
                    <a:pt x="1002" y="10309"/>
                  </a:lnTo>
                  <a:cubicBezTo>
                    <a:pt x="1123" y="7853"/>
                    <a:pt x="2150" y="5638"/>
                    <a:pt x="3749" y="3981"/>
                  </a:cubicBezTo>
                  <a:moveTo>
                    <a:pt x="7886" y="1422"/>
                  </a:moveTo>
                  <a:cubicBezTo>
                    <a:pt x="7674" y="1643"/>
                    <a:pt x="7472" y="1890"/>
                    <a:pt x="7279" y="2156"/>
                  </a:cubicBezTo>
                  <a:cubicBezTo>
                    <a:pt x="7261" y="2181"/>
                    <a:pt x="7242" y="2206"/>
                    <a:pt x="7224" y="2231"/>
                  </a:cubicBezTo>
                  <a:cubicBezTo>
                    <a:pt x="6835" y="2778"/>
                    <a:pt x="6484" y="3408"/>
                    <a:pt x="6180" y="4112"/>
                  </a:cubicBezTo>
                  <a:cubicBezTo>
                    <a:pt x="6163" y="4151"/>
                    <a:pt x="6149" y="4190"/>
                    <a:pt x="6132" y="4229"/>
                  </a:cubicBezTo>
                  <a:cubicBezTo>
                    <a:pt x="6115" y="4271"/>
                    <a:pt x="6100" y="4318"/>
                    <a:pt x="6083" y="4361"/>
                  </a:cubicBezTo>
                  <a:cubicBezTo>
                    <a:pt x="5476" y="4065"/>
                    <a:pt x="4934" y="3711"/>
                    <a:pt x="4458" y="3315"/>
                  </a:cubicBezTo>
                  <a:cubicBezTo>
                    <a:pt x="5451" y="2471"/>
                    <a:pt x="6610" y="1818"/>
                    <a:pt x="7886" y="142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BED144D-B761-4BD2-84E8-451A4EED1159}"/>
              </a:ext>
            </a:extLst>
          </p:cNvPr>
          <p:cNvGrpSpPr/>
          <p:nvPr/>
        </p:nvGrpSpPr>
        <p:grpSpPr>
          <a:xfrm>
            <a:off x="4328296" y="1968434"/>
            <a:ext cx="2762045" cy="3395819"/>
            <a:chOff x="4721996" y="1663634"/>
            <a:chExt cx="2762045" cy="3395819"/>
          </a:xfrm>
        </p:grpSpPr>
        <p:sp>
          <p:nvSpPr>
            <p:cNvPr id="47" name="Text 17">
              <a:extLst>
                <a:ext uri="{FF2B5EF4-FFF2-40B4-BE49-F238E27FC236}">
                  <a16:creationId xmlns:a16="http://schemas.microsoft.com/office/drawing/2014/main" id="{22BFA704-0427-45D9-86B2-B939C54584C9}"/>
                </a:ext>
              </a:extLst>
            </p:cNvPr>
            <p:cNvSpPr txBox="1">
              <a:spLocks/>
            </p:cNvSpPr>
            <p:nvPr/>
          </p:nvSpPr>
          <p:spPr>
            <a:xfrm>
              <a:off x="4721996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48" name="Text 17">
              <a:extLst>
                <a:ext uri="{FF2B5EF4-FFF2-40B4-BE49-F238E27FC236}">
                  <a16:creationId xmlns:a16="http://schemas.microsoft.com/office/drawing/2014/main" id="{85689A6F-5CE4-4EE5-9F6C-C829F6D300E8}"/>
                </a:ext>
              </a:extLst>
            </p:cNvPr>
            <p:cNvSpPr txBox="1">
              <a:spLocks/>
            </p:cNvSpPr>
            <p:nvPr/>
          </p:nvSpPr>
          <p:spPr>
            <a:xfrm>
              <a:off x="4721997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0BB4B957-6969-4CDD-99B2-91981EC9A78C}"/>
                </a:ext>
              </a:extLst>
            </p:cNvPr>
            <p:cNvSpPr/>
            <p:nvPr/>
          </p:nvSpPr>
          <p:spPr>
            <a:xfrm>
              <a:off x="4721997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Shape 2852">
              <a:extLst>
                <a:ext uri="{FF2B5EF4-FFF2-40B4-BE49-F238E27FC236}">
                  <a16:creationId xmlns:a16="http://schemas.microsoft.com/office/drawing/2014/main" id="{AA4B067E-D3BE-453A-966A-B657A579E6A9}"/>
                </a:ext>
              </a:extLst>
            </p:cNvPr>
            <p:cNvSpPr/>
            <p:nvPr/>
          </p:nvSpPr>
          <p:spPr>
            <a:xfrm>
              <a:off x="5115692" y="1944063"/>
              <a:ext cx="285695" cy="31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323F9A-44F9-44FB-8D6E-D10A63C27291}"/>
              </a:ext>
            </a:extLst>
          </p:cNvPr>
          <p:cNvGrpSpPr/>
          <p:nvPr/>
        </p:nvGrpSpPr>
        <p:grpSpPr>
          <a:xfrm>
            <a:off x="8128352" y="1968434"/>
            <a:ext cx="2762044" cy="3395819"/>
            <a:chOff x="8522052" y="1663634"/>
            <a:chExt cx="2762044" cy="3395819"/>
          </a:xfrm>
        </p:grpSpPr>
        <p:sp>
          <p:nvSpPr>
            <p:cNvPr id="50" name="Text 17">
              <a:extLst>
                <a:ext uri="{FF2B5EF4-FFF2-40B4-BE49-F238E27FC236}">
                  <a16:creationId xmlns:a16="http://schemas.microsoft.com/office/drawing/2014/main" id="{0415CE54-4858-4231-A27C-0F37ACAFFE9A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3247151"/>
              <a:ext cx="2762044" cy="1812302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200" b="0" i="0" kern="1200" smtClean="0">
                  <a:solidFill>
                    <a:srgbClr val="fcfcfc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Lorem ipsum dolor sit </a:t>
              </a:r>
              <a:r>
                <a:rPr lang="en-US" sz="1100" dirty="0" err="1">
                  <a:solidFill>
                    <a:schemeClr val="tx1"/>
                  </a:solidFill>
                </a:rPr>
                <a:t>amet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consectetur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adipiscing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elit</a:t>
              </a:r>
              <a:r>
                <a:rPr lang="en-US" sz="1100" dirty="0">
                  <a:solidFill>
                    <a:schemeClr val="tx1"/>
                  </a:solidFill>
                </a:rPr>
                <a:t>, sed do </a:t>
              </a:r>
              <a:r>
                <a:rPr lang="en-US" sz="1100" dirty="0" err="1">
                  <a:solidFill>
                    <a:schemeClr val="tx1"/>
                  </a:solidFill>
                </a:rPr>
                <a:t>eiusmod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tempor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incididunt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labore</a:t>
              </a:r>
              <a:r>
                <a:rPr lang="en-US" sz="1100" dirty="0">
                  <a:solidFill>
                    <a:schemeClr val="tx1"/>
                  </a:solidFill>
                </a:rPr>
                <a:t> et dolore magna </a:t>
              </a:r>
              <a:r>
                <a:rPr lang="en-US" sz="1100" dirty="0" err="1">
                  <a:solidFill>
                    <a:schemeClr val="tx1"/>
                  </a:solidFill>
                </a:rPr>
                <a:t>aliqua</a:t>
              </a:r>
              <a:r>
                <a:rPr lang="en-US" sz="1100" dirty="0">
                  <a:solidFill>
                    <a:schemeClr val="tx1"/>
                  </a:solidFill>
                </a:rPr>
                <a:t>. Ut </a:t>
              </a:r>
              <a:r>
                <a:rPr lang="en-US" sz="1100" dirty="0" err="1">
                  <a:solidFill>
                    <a:schemeClr val="tx1"/>
                  </a:solidFill>
                </a:rPr>
                <a:t>enim</a:t>
              </a:r>
              <a:r>
                <a:rPr lang="en-US" sz="1100" dirty="0">
                  <a:solidFill>
                    <a:schemeClr val="tx1"/>
                  </a:solidFill>
                </a:rPr>
                <a:t> ad minim </a:t>
              </a:r>
              <a:r>
                <a:rPr lang="en-US" sz="1100" dirty="0" err="1">
                  <a:solidFill>
                    <a:schemeClr val="tx1"/>
                  </a:solidFill>
                </a:rPr>
                <a:t>veniam</a:t>
              </a:r>
              <a:r>
                <a:rPr lang="en-US" sz="1100" dirty="0">
                  <a:solidFill>
                    <a:schemeClr val="tx1"/>
                  </a:solidFill>
                </a:rPr>
                <a:t>, </a:t>
              </a:r>
              <a:r>
                <a:rPr lang="en-US" sz="1100" dirty="0" err="1">
                  <a:solidFill>
                    <a:schemeClr val="tx1"/>
                  </a:solidFill>
                </a:rPr>
                <a:t>quis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nostrud</a:t>
              </a:r>
              <a:r>
                <a:rPr lang="en-US" sz="1100" dirty="0">
                  <a:solidFill>
                    <a:schemeClr val="tx1"/>
                  </a:solidFill>
                </a:rPr>
                <a:t> exercitation </a:t>
              </a:r>
              <a:r>
                <a:rPr lang="en-US" sz="1100" dirty="0" err="1">
                  <a:solidFill>
                    <a:schemeClr val="tx1"/>
                  </a:solidFill>
                </a:rPr>
                <a:t>ullamco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laboris</a:t>
              </a:r>
              <a:r>
                <a:rPr lang="en-US" sz="1100" dirty="0">
                  <a:solidFill>
                    <a:schemeClr val="tx1"/>
                  </a:solidFill>
                </a:rPr>
                <a:t> nisi </a:t>
              </a:r>
              <a:r>
                <a:rPr lang="en-US" sz="1100" dirty="0" err="1">
                  <a:solidFill>
                    <a:schemeClr val="tx1"/>
                  </a:solidFill>
                </a:rPr>
                <a:t>ut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aliquip</a:t>
              </a:r>
              <a:r>
                <a:rPr lang="en-US" sz="1100" dirty="0">
                  <a:solidFill>
                    <a:schemeClr val="tx1"/>
                  </a:solidFill>
                </a:rPr>
                <a:t> ex </a:t>
              </a:r>
              <a:r>
                <a:rPr lang="en-US" sz="1100" dirty="0" err="1">
                  <a:solidFill>
                    <a:schemeClr val="tx1"/>
                  </a:solidFill>
                </a:rPr>
                <a:t>ea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commodo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consequat</a:t>
              </a:r>
              <a:r>
                <a:rPr lang="en-US" sz="1100" dirty="0">
                  <a:solidFill>
                    <a:schemeClr val="tx1"/>
                  </a:solidFill>
                </a:rPr>
                <a:t>. Duis </a:t>
              </a:r>
              <a:r>
                <a:rPr lang="en-US" sz="1100" dirty="0" err="1">
                  <a:solidFill>
                    <a:schemeClr val="tx1"/>
                  </a:solidFill>
                </a:rPr>
                <a:t>aute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irure</a:t>
              </a:r>
              <a:r>
                <a:rPr lang="en-US" sz="1100" dirty="0">
                  <a:solidFill>
                    <a:schemeClr val="tx1"/>
                  </a:solidFill>
                </a:rPr>
                <a:t> dolor in </a:t>
              </a:r>
              <a:r>
                <a:rPr lang="en-US" sz="1100" dirty="0" err="1">
                  <a:solidFill>
                    <a:schemeClr val="tx1"/>
                  </a:solidFill>
                </a:rPr>
                <a:t>reprehenderit</a:t>
              </a:r>
              <a:r>
                <a:rPr lang="en-US" sz="1100" dirty="0">
                  <a:solidFill>
                    <a:schemeClr val="tx1"/>
                  </a:solidFill>
                </a:rPr>
                <a:t> in </a:t>
              </a:r>
              <a:r>
                <a:rPr lang="en-US" sz="1100" dirty="0" err="1">
                  <a:solidFill>
                    <a:schemeClr val="tx1"/>
                  </a:solidFill>
                </a:rPr>
                <a:t>voluptate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velit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esse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cillum</a:t>
              </a:r>
              <a:r>
                <a:rPr lang="en-US" sz="1100" dirty="0">
                  <a:solidFill>
                    <a:schemeClr val="tx1"/>
                  </a:solidFill>
                </a:rPr>
                <a:t> dolore </a:t>
              </a:r>
              <a:r>
                <a:rPr lang="en-US" sz="1100" dirty="0" err="1">
                  <a:solidFill>
                    <a:schemeClr val="tx1"/>
                  </a:solidFill>
                </a:rPr>
                <a:t>eu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fugiat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nulla</a:t>
              </a:r>
              <a:r>
                <a:rPr lang="en-US" sz="1100" dirty="0">
                  <a:solidFill>
                    <a:schemeClr val="tx1"/>
                  </a:solidFill>
                </a:rPr>
                <a:t> </a:t>
              </a:r>
              <a:r>
                <a:rPr lang="en-US" sz="1100" dirty="0" err="1">
                  <a:solidFill>
                    <a:schemeClr val="tx1"/>
                  </a:solidFill>
                </a:rPr>
                <a:t>pariatur</a:t>
              </a:r>
              <a:r>
                <a:rPr lang="en-US" sz="1100" dirty="0">
                  <a:solidFill>
                    <a:schemeClr val="tx1"/>
                  </a:solidFill>
                </a:rPr>
                <a:t>.</a:t>
              </a:r>
            </a:p>
          </p:txBody>
        </p:sp>
        <p:sp>
          <p:nvSpPr>
            <p:cNvPr id="51" name="Text 17">
              <a:extLst>
                <a:ext uri="{FF2B5EF4-FFF2-40B4-BE49-F238E27FC236}">
                  <a16:creationId xmlns:a16="http://schemas.microsoft.com/office/drawing/2014/main" id="{E5E304CD-1FA0-4457-8F8C-1160483ED971}"/>
                </a:ext>
              </a:extLst>
            </p:cNvPr>
            <p:cNvSpPr txBox="1">
              <a:spLocks/>
            </p:cNvSpPr>
            <p:nvPr/>
          </p:nvSpPr>
          <p:spPr>
            <a:xfrm>
              <a:off x="8522052" y="2811952"/>
              <a:ext cx="2762044" cy="363107"/>
            </a:xfrm>
            <a:prstGeom prst="rect">
              <a:avLst/>
            </a:prstGeom>
          </p:spPr>
          <p:txBody>
            <a:bodyPr lIns="0" tIns="0" rIns="0" bIns="0"/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da-DK" sz="1800" b="0" i="0" kern="1200" smtClean="0">
                  <a:solidFill>
                    <a:schemeClr val="bg1"/>
                  </a:solidFill>
                  <a:effectLst/>
                  <a:latin typeface="+mj-lt"/>
                  <a:ea typeface="+mn-ea"/>
                  <a:cs typeface="+mn-cs"/>
                </a:defRPr>
              </a:lvl1pPr>
              <a:lvl2pPr marL="3429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>
                  <a:solidFill>
                    <a:schemeClr val="accent3"/>
                  </a:solidFill>
                </a:rPr>
                <a:t>Lorem ipsum dolor sit</a:t>
              </a: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CCBD14FB-8A28-4A35-9C4C-E09C8F28663A}"/>
                </a:ext>
              </a:extLst>
            </p:cNvPr>
            <p:cNvSpPr/>
            <p:nvPr/>
          </p:nvSpPr>
          <p:spPr>
            <a:xfrm>
              <a:off x="8522052" y="1663634"/>
              <a:ext cx="1073083" cy="888577"/>
            </a:xfrm>
            <a:prstGeom prst="hexagon">
              <a:avLst>
                <a:gd name="adj" fmla="val 28051"/>
                <a:gd name="vf" fmla="val 11547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Shape 2617">
              <a:extLst>
                <a:ext uri="{FF2B5EF4-FFF2-40B4-BE49-F238E27FC236}">
                  <a16:creationId xmlns:a16="http://schemas.microsoft.com/office/drawing/2014/main" id="{7EB57FF8-D11C-4AC4-B81F-4CF7BD1838B2}"/>
                </a:ext>
              </a:extLst>
            </p:cNvPr>
            <p:cNvSpPr/>
            <p:nvPr/>
          </p:nvSpPr>
          <p:spPr>
            <a:xfrm>
              <a:off x="8880904" y="1955796"/>
              <a:ext cx="355381" cy="290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fcfcfc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algn="ctr" defTabSz="171399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chemeClr val="bg1"/>
                </a:solidFill>
                <a:latin typeface="+mj-lt"/>
                <a:ea typeface="Roboto" panose="02000000000000000000" pitchFamily="2" charset="0"/>
              </a:endParaRPr>
            </a:p>
          </p:txBody>
        </p:sp>
      </p:grpSp>
      <p:sp>
        <p:nvSpPr>
          <p:cNvPr id="32" name="Hexagon 31">
            <a:extLst>
              <a:ext uri="{FF2B5EF4-FFF2-40B4-BE49-F238E27FC236}">
                <a16:creationId xmlns:a16="http://schemas.microsoft.com/office/drawing/2014/main" id="{AF24DCD5-1B3A-43EE-BF48-E513121093AF}"/>
              </a:ext>
            </a:extLst>
          </p:cNvPr>
          <p:cNvSpPr/>
          <p:nvPr/>
        </p:nvSpPr>
        <p:spPr>
          <a:xfrm>
            <a:off x="11722100" y="5263707"/>
            <a:ext cx="703263" cy="582344"/>
          </a:xfrm>
          <a:prstGeom prst="hexagon">
            <a:avLst>
              <a:gd name="adj" fmla="val 28051"/>
              <a:gd name="vf" fmla="val 115470"/>
            </a:avLst>
          </a:prstGeom>
          <a:noFill/>
          <a:ln w="28575">
            <a:solidFill>
              <a:schemeClr val="accent3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59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1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ubjec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1" id="{E7E40986-C7CD-433B-B142-66C5069AECC3}" vid="{AE8C27C1-1CFB-4259-A3D8-14CCE2FA3475}"/>
    </a:ext>
  </a:extLst>
</a:theme>
</file>

<file path=ppt/theme/theme2.xml><?xml version="1.0" encoding="utf-8"?>
<a:theme xmlns:a="http://schemas.openxmlformats.org/drawingml/2006/main" name="Special registration">
  <a:themeElements>
    <a:clrScheme name="Template_1">
      <a:dk1>
        <a:srgbClr val="3b2f4e"/>
      </a:dk1>
      <a:lt1>
        <a:srgbClr val="fcfcfc"/>
      </a:lt1>
      <a:dk2>
        <a:srgbClr val="3b2f4e"/>
      </a:dk2>
      <a:lt2>
        <a:srgbClr val="fcfcfc"/>
      </a:lt2>
      <a:accent1>
        <a:srgbClr val="3b2f4e"/>
      </a:accent1>
      <a:accent2>
        <a:srgbClr val="8422f4"/>
      </a:accent2>
      <a:accent3>
        <a:srgbClr val="7c4efd"/>
      </a:accent3>
      <a:accent4>
        <a:srgbClr val="a688fc"/>
      </a:accent4>
      <a:accent5>
        <a:srgbClr val="fcfcfc"/>
      </a:accent5>
      <a:accent6>
        <a:srgbClr val="fcfcfc"/>
      </a:accent6>
      <a:hlink>
        <a:srgbClr val="a688fc"/>
      </a:hlink>
      <a:folHlink>
        <a:srgbClr val="7c4efd"/>
      </a:folHlink>
    </a:clrScheme>
    <a:fontScheme name="Muller+Lato">
      <a:majorFont>
        <a:latin typeface="Muller Bold"/>
        <a:ea typeface=""/>
        <a:cs typeface=""/>
      </a:majorFont>
      <a:minorFont>
        <a:latin typeface="Lato Regular"/>
        <a:ea typeface=""/>
        <a:cs typeface="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ubject Office">
  <a:themeElements>
    <a:clrScheme name="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template_1</Template>
  <TotalTime>969</TotalTime>
  <Words>1606</Words>
  <Application>Microsoft Office PowerPoint</Application>
  <PresentationFormat>Wide-screen</PresentationFormat>
  <Paragraphs>193</Paragraphs>
  <Slides>24</Slides>
  <Notes>0</Notes>
  <HiddenSlides>0</HiddenSlides>
  <MMClips>0</MMClips>
  <ScaleCrop>false</ScaleCrop>
  <HeadingPairs>
    <vt:vector size="6" baseType="variant">
      <vt:variant>
        <vt:lpstr>Used fonts</vt:lpstr>
      </vt:variant>
      <vt:variant>
        <vt:i4>4</vt:i4>
      </vt:variant>
      <vt:variant>
        <vt:lpstr>Subject</vt:lpstr>
      </vt:variant>
      <vt:variant>
        <vt:i4>2</vt:i4>
      </vt:variant>
      <vt:variant>
        <vt:lpstr>Headings slides</vt:lpstr>
      </vt:variant>
      <vt:variant>
        <vt:i4>24</vt:i4>
      </vt:variant>
    </vt:vector>
  </HeadingPairs>
  <TitlesOfParts>
    <vt:vector size="30" baseType="lpstr">
      <vt:lpstr>Lato Regular</vt:lpstr>
      <vt:lpstr>Calibri</vt:lpstr>
      <vt:lpstr>Muller Bold</vt:lpstr>
      <vt:lpstr>Arial</vt:lpstr>
      <vt:lpstr>template_1</vt:lpstr>
      <vt:lpstr>Special registration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  <vt:lpstr>Presentation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A_GROM</dc:creator>
  <cp:lastModifiedBy>A_GROM</cp:lastModifiedBy>
  <cp:revision>84</cp:revision>
  <dcterms:created xsi:type="dcterms:W3CDTF">2020-05-13T08:23:52Z</dcterms:created>
  <dcterms:modified xsi:type="dcterms:W3CDTF">2020-05-25T07:18:51Z</dcterms:modified>
</cp:coreProperties>
</file>